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1FEE0-C755-48C6-B034-494A70F5E1A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EBCD0-6D7A-4324-ACF0-564B611C0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7998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1FEE0-C755-48C6-B034-494A70F5E1A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EBCD0-6D7A-4324-ACF0-564B611C0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3151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1FEE0-C755-48C6-B034-494A70F5E1A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EBCD0-6D7A-4324-ACF0-564B611C0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296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1FEE0-C755-48C6-B034-494A70F5E1A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EBCD0-6D7A-4324-ACF0-564B611C0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0088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1FEE0-C755-48C6-B034-494A70F5E1A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EBCD0-6D7A-4324-ACF0-564B611C0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1127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1FEE0-C755-48C6-B034-494A70F5E1A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EBCD0-6D7A-4324-ACF0-564B611C0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3094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1FEE0-C755-48C6-B034-494A70F5E1A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EBCD0-6D7A-4324-ACF0-564B611C0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9285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1FEE0-C755-48C6-B034-494A70F5E1A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EBCD0-6D7A-4324-ACF0-564B611C0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9834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1FEE0-C755-48C6-B034-494A70F5E1A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EBCD0-6D7A-4324-ACF0-564B611C0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905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1FEE0-C755-48C6-B034-494A70F5E1A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EBCD0-6D7A-4324-ACF0-564B611C0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233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1FEE0-C755-48C6-B034-494A70F5E1A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EBCD0-6D7A-4324-ACF0-564B611C0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211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1FEE0-C755-48C6-B034-494A70F5E1A7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EBCD0-6D7A-4324-ACF0-564B611C08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714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 b="1" u="sng" smtClean="0">
                <a:solidFill>
                  <a:srgbClr val="FF0000"/>
                </a:solidFill>
                <a:latin typeface="Arial" panose="020B0604020202020204" pitchFamily="34" charset="0"/>
              </a:rPr>
              <a:t>Ankara</a:t>
            </a:r>
            <a:r>
              <a:rPr lang="tr-TR" altLang="en-US" b="1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En eski ırklardandır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Yünü için yetiştirilir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İngiliz denizciler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1723 yılında Karadeniz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bölgesinden uzun tüylü tavşanları Fransa’ya 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götürerek Bordeux limanında satmışlar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Diğerleri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34820" name="Picture 5" descr="C:\SGAF\Resimler\Hayvan resimleri\Tavşan\angora tavşanı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344988"/>
            <a:ext cx="3352800" cy="2513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6" descr="C:\SGAF\Resimler\Hayvan resimleri\Tavşan\Angor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314" y="838201"/>
            <a:ext cx="4357687" cy="235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8" descr="C:\SGAF\Resimler\Hayvan resimleri\Tavşan\English Angora 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343400"/>
            <a:ext cx="33528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1874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574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 b="1" u="sng" smtClean="0">
                <a:solidFill>
                  <a:srgbClr val="FF0000"/>
                </a:solidFill>
                <a:latin typeface="Arial" panose="020B0604020202020204" pitchFamily="34" charset="0"/>
              </a:rPr>
              <a:t>Ankara</a:t>
            </a:r>
            <a:r>
              <a:rPr lang="tr-TR" altLang="en-US" b="1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Bugünkü Ankara tavşanı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1770 yılı dolaylarında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İngiltere’de elde edilip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yetiştirilmeye ve bu isimle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anılmaya başlanmıştır.</a:t>
            </a: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Diğerleri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35844" name="Picture 6" descr="C:\SGAF\Resimler\Hayvan resimleri\Tavşan\AngorasBlue-EyedWhiteCandy'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762001"/>
            <a:ext cx="304800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7" descr="C:\SGAF\Resimler\Hayvan resimleri\Tavşan\English Angora 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572000"/>
            <a:ext cx="3048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8" descr="C:\SGAF\Resimler\Hayvan resimleri\Tavşan\English Angora 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572000"/>
            <a:ext cx="3048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7" name="Picture 9" descr="C:\SGAF\Resimler\Hayvan resimleri\Tavşan\English Angora 8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572000"/>
            <a:ext cx="3048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8" name="Picture 5" descr="C:\SGAF\Resimler\Hayvan resimleri\Tavşan\AngorasBlackCandy's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3048001"/>
            <a:ext cx="2057400" cy="195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9" name="Picture 10" descr="C:\SGAF\Resimler\Hayvan resimleri\Tavşan\EnglishAngora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1" y="3048001"/>
            <a:ext cx="227171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0772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 b="1" u="sng" smtClean="0">
                <a:solidFill>
                  <a:srgbClr val="FF0000"/>
                </a:solidFill>
                <a:latin typeface="Arial" panose="020B0604020202020204" pitchFamily="34" charset="0"/>
              </a:rPr>
              <a:t>Ankara</a:t>
            </a:r>
            <a:r>
              <a:rPr lang="tr-TR" altLang="en-US" b="1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vücut orta büyüklükte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canlı ağırlık 3.5 kg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yünü 15-20 cm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yılda ortalama 500 g yün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Almanya’da yıllık yün verimi 1 kg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çeşitli renklerde olabilir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en çok tutulan beyaz</a:t>
            </a:r>
            <a:endParaRPr lang="tr-TR" altLang="en-US" b="1" u="sng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Diğerleri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36868" name="Picture 4" descr="C:\SGAF\Resimler\Hayvan resimleri\Tavşan\AngoraEnglish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4450" y="876300"/>
            <a:ext cx="17526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5" descr="C:\SGAF\Resimler\Hayvan resimleri\Tavşan\English Angora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572000"/>
            <a:ext cx="3048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6" descr="C:\SGAF\Resimler\Hayvan resimleri\Tavşan\English Angora 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572000"/>
            <a:ext cx="3048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1" name="Picture 7" descr="C:\SGAF\Resimler\Hayvan resimleri\Tavşan\English Angora 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572000"/>
            <a:ext cx="3048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2" name="Picture 8" descr="C:\SGAF\Resimler\Hayvan resimleri\Tavşan\English Angora 7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286000"/>
            <a:ext cx="3048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3529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387350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Düzenlenme;</a:t>
            </a:r>
          </a:p>
          <a:p>
            <a:pPr marL="1041400" lvl="1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tavşanların davranış özellikleri ve </a:t>
            </a:r>
          </a:p>
          <a:p>
            <a:pPr marL="1041400" lvl="1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iklim şartlarına karşı gösterdikleri tepkilere bağlı</a:t>
            </a:r>
          </a:p>
          <a:p>
            <a:pPr marL="0" indent="387350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Uygun barınak;</a:t>
            </a:r>
          </a:p>
          <a:p>
            <a:pPr marL="1041400" lvl="1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gereği gibi yararlanmayı ve</a:t>
            </a:r>
          </a:p>
          <a:p>
            <a:pPr marL="1041400" lvl="1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kaliteli ve bol miktarda verim elde etmeyi sağlar</a:t>
            </a:r>
          </a:p>
          <a:p>
            <a:pPr marL="0" indent="387350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Üretici;</a:t>
            </a:r>
          </a:p>
          <a:p>
            <a:pPr marL="1041400" lvl="1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en az iş gücü ve giderle</a:t>
            </a:r>
          </a:p>
          <a:p>
            <a:pPr marL="1041400" lvl="1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en uygun bakım ve beslemeyi uygulayabileceği </a:t>
            </a:r>
          </a:p>
          <a:p>
            <a:pPr marL="0" indent="387350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barınak ve ekipmanları sağlamalıdır.</a:t>
            </a: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Barınaklar</a:t>
            </a:r>
            <a:endParaRPr lang="tr-TR" altLang="en-US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249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Elden geldiği kadar basit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Işık ve temiz havayı 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yeteri kadar alabilmeli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Fakat kuvvetli hava 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akımlarına, sert rüzgarlara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ve gün ışığına engel olmalı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Tavşanlık birkaç dönüm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Drenajı iyi yapılmış bir arazi</a:t>
            </a: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Barınaklar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38916" name="Picture 4" descr="C:\SGAF\Resimler\Hayvan resimleri\Tavşan\TavşanBarınağı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6" y="3933826"/>
            <a:ext cx="2938463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5" descr="C:\SGAF\Resimler\Hayvan resimleri\Tavşan\TavşanBarınağı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805364"/>
            <a:ext cx="2819400" cy="205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8" name="Picture 7" descr="C:\SGAF\Resimler\Hayvan resimleri\Tavşan\TavşanBarınağı-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450" y="871538"/>
            <a:ext cx="3657600" cy="2633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5753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Ekonomik şartlar 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göz önünde tutulmalı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İş kolaylığı sağlamalı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Tavşanları rüzgar,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yağmur, soğuk ve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sıcaktan korunmalı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İyi bir havalandırma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ve aydınlatma sağlamalı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Barınaklar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39940" name="Picture 6" descr="C:\SGAF\Resimler\Hayvan resimleri\Tavşan\TavşanÇiftliğiAnimasyon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849314"/>
            <a:ext cx="4114800" cy="288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7" descr="C:\SGAF\Resimler\Hayvan resimleri\Tavşan\TavşanBarınağı-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5100" y="3733800"/>
            <a:ext cx="287655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2547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</Words>
  <Application>Microsoft Office PowerPoint</Application>
  <PresentationFormat>Geniş ekran</PresentationFormat>
  <Paragraphs>53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Fatih</dc:creator>
  <cp:lastModifiedBy>Fatih</cp:lastModifiedBy>
  <cp:revision>1</cp:revision>
  <dcterms:created xsi:type="dcterms:W3CDTF">2019-10-16T13:59:19Z</dcterms:created>
  <dcterms:modified xsi:type="dcterms:W3CDTF">2019-10-16T13:59:27Z</dcterms:modified>
</cp:coreProperties>
</file>