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99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1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96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08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2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09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28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83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90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21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FEE0-C755-48C6-B034-494A70F5E1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BCD0-6D7A-4324-ACF0-564B611C0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7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Ankara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En eski ırklardandır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Yünü için yetiştirilir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İngiliz denizciler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1723 yılında Karadeniz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bölgesinden uzun tüylü tavşanları Fransa’ya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götürerek Bordeux limanında satmışlar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4820" name="Picture 5" descr="C:\SGAF\Resimler\Hayvan resimleri\Tavşan\angora tavşan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44988"/>
            <a:ext cx="335280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C:\SGAF\Resimler\Hayvan resimleri\Tavşan\Ango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4" y="838201"/>
            <a:ext cx="4357687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8" descr="C:\SGAF\Resimler\Hayvan resimleri\Tavşan\English Angora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43400"/>
            <a:ext cx="3352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87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Ankara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Bugünkü Ankara tavşanı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1770 yılı dolaylarında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İngiltere’de elde edilip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yetiştirilmeye ve bu isimle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anılmaya başlanmıştır.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5844" name="Picture 6" descr="C:\SGAF\Resimler\Hayvan resimleri\Tavşan\AngorasBlue-EyedWhiteCandy'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1"/>
            <a:ext cx="3048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7" descr="C:\SGAF\Resimler\Hayvan resimleri\Tavşan\English Angora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 descr="C:\SGAF\Resimler\Hayvan resimleri\Tavşan\English Angora 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9" descr="C:\SGAF\Resimler\Hayvan resimleri\Tavşan\English Angora 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5" descr="C:\SGAF\Resimler\Hayvan resimleri\Tavşan\AngorasBlackCandy'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048001"/>
            <a:ext cx="2057400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0" descr="C:\SGAF\Resimler\Hayvan resimleri\Tavşan\EnglishAngora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3048001"/>
            <a:ext cx="227171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77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Ankara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vücut orta büyüklükte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canlı ağırlık 3.5 kg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yünü 15-20 cm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yılda ortalama 500 g yün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Almanya’da yıllık yün verimi 1 kg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çeşitli renklerde olabilir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en çok tutulan beyaz</a:t>
            </a:r>
            <a:endParaRPr lang="tr-TR" altLang="en-US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6868" name="Picture 4" descr="C:\SGAF\Resimler\Hayvan resimleri\Tavşan\AngoraEngl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450" y="876300"/>
            <a:ext cx="17526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C:\SGAF\Resimler\Hayvan resimleri\Tavşan\English Angora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C:\SGAF\Resimler\Hayvan resimleri\Tavşan\English Angora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C:\SGAF\Resimler\Hayvan resimleri\Tavşan\English Angora 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8" descr="C:\SGAF\Resimler\Hayvan resimleri\Tavşan\English Angora 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52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387350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Düzenlenme;</a:t>
            </a:r>
          </a:p>
          <a:p>
            <a:pPr marL="1041400" lvl="1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tavşanların davranış özellikleri ve </a:t>
            </a:r>
          </a:p>
          <a:p>
            <a:pPr marL="1041400" lvl="1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iklim şartlarına karşı gösterdikleri tepkilere bağlı</a:t>
            </a:r>
          </a:p>
          <a:p>
            <a:pPr marL="0" indent="387350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Uygun barınak;</a:t>
            </a:r>
          </a:p>
          <a:p>
            <a:pPr marL="1041400" lvl="1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gereği gibi yararlanmayı ve</a:t>
            </a:r>
          </a:p>
          <a:p>
            <a:pPr marL="1041400" lvl="1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kaliteli ve bol miktarda verim elde etmeyi sağlar</a:t>
            </a:r>
          </a:p>
          <a:p>
            <a:pPr marL="0" indent="387350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Üretici;</a:t>
            </a:r>
          </a:p>
          <a:p>
            <a:pPr marL="1041400" lvl="1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en az iş gücü ve giderle</a:t>
            </a:r>
          </a:p>
          <a:p>
            <a:pPr marL="1041400" lvl="1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en uygun bakım ve beslemeyi uygulayabileceği </a:t>
            </a:r>
          </a:p>
          <a:p>
            <a:pPr marL="0" indent="387350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barınak ve ekipmanları sağlamalıdır.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Barınaklar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4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Elden geldiği kadar basit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Işık ve temiz havayı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yeteri kadar alabilmeli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Fakat kuvvetli hava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akımlarına, sert rüzgarlara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ve gün ışığına engel olmalı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Tavşanlık birkaç dönüm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Drenajı iyi yapılmış bir arazi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Barınaklar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8916" name="Picture 4" descr="C:\SGAF\Resimler\Hayvan resimleri\Tavşan\TavşanBarınağı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3933826"/>
            <a:ext cx="293846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C:\SGAF\Resimler\Hayvan resimleri\Tavşan\TavşanBarınağı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5364"/>
            <a:ext cx="2819400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C:\SGAF\Resimler\Hayvan resimleri\Tavşan\TavşanBarınağı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871538"/>
            <a:ext cx="3657600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75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Ekonomik şartlar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göz önünde tutulmalı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İş kolaylığı sağlamalı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Tavşanları rüzgar,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yağmur, soğuk ve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sıcaktan korunmalı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İyi bir havalandırma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ve aydınlatma sağlamalı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Barınaklar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39940" name="Picture 6" descr="C:\SGAF\Resimler\Hayvan resimleri\Tavşan\TavşanÇiftliğiAnimasy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49314"/>
            <a:ext cx="4114800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7" descr="C:\SGAF\Resimler\Hayvan resimleri\Tavşan\TavşanBarınağı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3733800"/>
            <a:ext cx="28765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54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Geniş ekran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2019-10-16T13:59:19Z</dcterms:created>
  <dcterms:modified xsi:type="dcterms:W3CDTF">2019-10-16T13:59:27Z</dcterms:modified>
</cp:coreProperties>
</file>