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2454" y="-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0F6A-EDE8-4C24-BBD4-2458F4E47B33}" type="datetimeFigureOut">
              <a:rPr lang="tr-TR" smtClean="0"/>
              <a:t>4.11.2019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91E-C8C5-42C6-88EE-241540CE2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0F6A-EDE8-4C24-BBD4-2458F4E47B33}" type="datetimeFigureOut">
              <a:rPr lang="tr-TR" smtClean="0"/>
              <a:t>4.11.2019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91E-C8C5-42C6-88EE-241540CE2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0F6A-EDE8-4C24-BBD4-2458F4E47B33}" type="datetimeFigureOut">
              <a:rPr lang="tr-TR" smtClean="0"/>
              <a:t>4.11.2019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91E-C8C5-42C6-88EE-241540CE2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0F6A-EDE8-4C24-BBD4-2458F4E47B33}" type="datetimeFigureOut">
              <a:rPr lang="tr-TR" smtClean="0"/>
              <a:t>4.11.2019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91E-C8C5-42C6-88EE-241540CE2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0F6A-EDE8-4C24-BBD4-2458F4E47B33}" type="datetimeFigureOut">
              <a:rPr lang="tr-TR" smtClean="0"/>
              <a:t>4.11.2019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91E-C8C5-42C6-88EE-241540CE2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0F6A-EDE8-4C24-BBD4-2458F4E47B33}" type="datetimeFigureOut">
              <a:rPr lang="tr-TR" smtClean="0"/>
              <a:t>4.11.2019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91E-C8C5-42C6-88EE-241540CE2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0F6A-EDE8-4C24-BBD4-2458F4E47B33}" type="datetimeFigureOut">
              <a:rPr lang="tr-TR" smtClean="0"/>
              <a:t>4.11.2019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91E-C8C5-42C6-88EE-241540CE2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0F6A-EDE8-4C24-BBD4-2458F4E47B33}" type="datetimeFigureOut">
              <a:rPr lang="tr-TR" smtClean="0"/>
              <a:t>4.11.2019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91E-C8C5-42C6-88EE-241540CE2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0F6A-EDE8-4C24-BBD4-2458F4E47B33}" type="datetimeFigureOut">
              <a:rPr lang="tr-TR" smtClean="0"/>
              <a:t>4.11.2019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91E-C8C5-42C6-88EE-241540CE2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0F6A-EDE8-4C24-BBD4-2458F4E47B33}" type="datetimeFigureOut">
              <a:rPr lang="tr-TR" smtClean="0"/>
              <a:t>4.11.2019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91E-C8C5-42C6-88EE-241540CE2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0F6A-EDE8-4C24-BBD4-2458F4E47B33}" type="datetimeFigureOut">
              <a:rPr lang="tr-TR" smtClean="0"/>
              <a:t>4.11.2019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9591E-C8C5-42C6-88EE-241540CE243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70F6A-EDE8-4C24-BBD4-2458F4E47B33}" type="datetimeFigureOut">
              <a:rPr lang="tr-TR" smtClean="0"/>
              <a:t>4.11.2019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9591E-C8C5-42C6-88EE-241540CE243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Ebru örnekleri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 descr="C:\Users\Kullanıcı123\Desktop\EBRU-1_160317_11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85728"/>
            <a:ext cx="4833918" cy="61028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Kullanıcı123\Desktop\498735_44811_1530666642_10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928670"/>
            <a:ext cx="5214950" cy="5214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Kullanıcı123\Desktop\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928670"/>
            <a:ext cx="4857784" cy="48842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Kullanıcı123\Desktop\IMG-464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857224" y="1428736"/>
            <a:ext cx="7676032" cy="4004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Kullanıcı123\Desktop\bf20d45e40b01ac2a1e52f4bddd3705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71546"/>
            <a:ext cx="7739097" cy="46434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C:\Users\Kullanıcı123\Desktop\3015383-664x3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0"/>
            <a:ext cx="8049525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Ekran Gösterisi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Ebru örnekleri</vt:lpstr>
      <vt:lpstr>Slayt 2</vt:lpstr>
      <vt:lpstr>Slayt 3</vt:lpstr>
      <vt:lpstr>Slayt 4</vt:lpstr>
      <vt:lpstr>Slayt 5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Ebru örnekleri</dc:title>
  <dc:creator>Kullanıcı123</dc:creator>
  <cp:lastModifiedBy>Kullanıcı123</cp:lastModifiedBy>
  <cp:revision>1</cp:revision>
  <dcterms:created xsi:type="dcterms:W3CDTF">2019-11-04T13:38:44Z</dcterms:created>
  <dcterms:modified xsi:type="dcterms:W3CDTF">2019-11-04T13:41:20Z</dcterms:modified>
</cp:coreProperties>
</file>