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1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9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2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26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8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0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4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5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4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42039-EF44-0F42-9365-55D983CC890E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2D4C9-92A4-6542-BD7A-1817D58E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6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797D4F-2139-EC4E-AE32-FD301627C25F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908050"/>
          </a:xfrm>
        </p:spPr>
        <p:txBody>
          <a:bodyPr/>
          <a:lstStyle/>
          <a:p>
            <a:pPr eaLnBrk="1" hangingPunct="1"/>
            <a:r>
              <a:rPr lang="tr-TR" sz="4000" b="1">
                <a:solidFill>
                  <a:schemeClr val="tx1"/>
                </a:solidFill>
                <a:latin typeface="Arial" charset="0"/>
                <a:cs typeface="Arial" charset="0"/>
              </a:rPr>
              <a:t>Çevre Biliminin Tarihsel Gelişimi</a:t>
            </a:r>
            <a:r>
              <a:rPr lang="tr-TR" sz="400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55626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</a:rPr>
              <a:t>	</a:t>
            </a:r>
            <a:r>
              <a:rPr lang="tr-TR">
                <a:latin typeface="Arial" charset="0"/>
                <a:cs typeface="Arial" charset="0"/>
              </a:rPr>
              <a:t>Çevre bilimi her dönem insanlar tarafından yararlanılan bir bilim dalıdır.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Tahılı uygun toprak ve iklim koşullarında yetiştirmeleri,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Zararlı böcekleri ve yılanları yiyen kuşlardan olan leyleklerin uğurlu sayılması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Hızlı akan sularda insanların balık aramaları</a:t>
            </a:r>
          </a:p>
        </p:txBody>
      </p:sp>
    </p:spTree>
    <p:extLst>
      <p:ext uri="{BB962C8B-B14F-4D97-AF65-F5344CB8AC3E}">
        <p14:creationId xmlns:p14="http://schemas.microsoft.com/office/powerpoint/2010/main" val="2119904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FC51580-7DDF-C74C-A171-7C73BC214C05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7338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>
                <a:latin typeface="Verdana" charset="0"/>
                <a:cs typeface="Arial" charset="0"/>
              </a:rPr>
              <a:t>	</a:t>
            </a:r>
            <a:r>
              <a:rPr lang="tr-TR">
                <a:latin typeface="Arial" charset="0"/>
                <a:cs typeface="Arial" charset="0"/>
              </a:rPr>
              <a:t>İnsanoğlu, dünyada 1,5 milyon yıl önce yaşamaya başlamıştır. Oysa yer küre 5,5 milyar yaşındadır.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Son  yıllar içinde insanoğlu, doğayı büyük ölçüde zorlamıştır.</a:t>
            </a:r>
          </a:p>
        </p:txBody>
      </p:sp>
    </p:spTree>
    <p:extLst>
      <p:ext uri="{BB962C8B-B14F-4D97-AF65-F5344CB8AC3E}">
        <p14:creationId xmlns:p14="http://schemas.microsoft.com/office/powerpoint/2010/main" val="1974435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54BA44B-DEE6-B24C-9316-0AAD95AC21A7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229600" cy="48006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 sz="3600">
                <a:latin typeface="Verdana" charset="0"/>
                <a:cs typeface="Arial" charset="0"/>
              </a:rPr>
              <a:t>	</a:t>
            </a:r>
            <a:r>
              <a:rPr lang="tr-TR">
                <a:latin typeface="Arial" charset="0"/>
                <a:cs typeface="Arial" charset="0"/>
              </a:rPr>
              <a:t>Çevre bilimin tarihsel süreçte yerini alması Yunanlı bilim adamı Teofrostus' tan kalan yazılardır.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Yine karıncalar üzerine gözlem yapan Reanmur ve insan populasyonları üzerine analizler yapan Malthus'un çalışmaları 18 yüzyılın çevre bilimi ile ilgili önemli örneklerindendir.</a:t>
            </a:r>
            <a:r>
              <a:rPr lang="tr-TR">
                <a:latin typeface="Verdana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7868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EE32B97-6C9D-494A-BE56-FAEDD9C00F27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229600" cy="29718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>
                <a:latin typeface="Verdana" charset="0"/>
                <a:cs typeface="Arial" charset="0"/>
              </a:rPr>
              <a:t>	</a:t>
            </a:r>
            <a:r>
              <a:rPr lang="tr-TR">
                <a:latin typeface="Arial" charset="0"/>
                <a:cs typeface="Arial" charset="0"/>
              </a:rPr>
              <a:t>18. yüzyılda, başlayan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Endüstri Devrimi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 sürecinin hızla tüm dünyaya yayılması ile birlikte daha fazla üretim için endüstrinin doğal aracı durumundaki hammadde tüketimi de hızla artmıştır. </a:t>
            </a:r>
          </a:p>
        </p:txBody>
      </p:sp>
    </p:spTree>
    <p:extLst>
      <p:ext uri="{BB962C8B-B14F-4D97-AF65-F5344CB8AC3E}">
        <p14:creationId xmlns:p14="http://schemas.microsoft.com/office/powerpoint/2010/main" val="388911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AE5EECF-2D94-4C45-8E2F-AFB33FDCE781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4343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tr-TR">
                <a:latin typeface="Verdana" charset="0"/>
                <a:cs typeface="Arial" charset="0"/>
              </a:rPr>
              <a:t>	</a:t>
            </a:r>
            <a:r>
              <a:rPr lang="tr-TR">
                <a:latin typeface="Arial" charset="0"/>
                <a:cs typeface="Arial" charset="0"/>
              </a:rPr>
              <a:t>Çevre biliminde 1960 sonrasında yoğun olarak deneysel ve matematiksel çalışmalar ön plana çıkmıştır. 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Fakat bu durum ekolojinin çalışma alanını laboratuarla sınırlamaya başlamış ve çevre biliminde modelleme yöntemini ortaya çıkarmıştır.</a:t>
            </a:r>
            <a:r>
              <a:rPr lang="tr-TR">
                <a:latin typeface="Verdana" charset="0"/>
                <a:cs typeface="Arial" charset="0"/>
              </a:rPr>
              <a:t>  </a:t>
            </a:r>
            <a:br>
              <a:rPr lang="tr-TR">
                <a:latin typeface="Verdana" charset="0"/>
                <a:cs typeface="Arial" charset="0"/>
              </a:rPr>
            </a:br>
            <a:endParaRPr lang="tr-TR">
              <a:latin typeface="Verdan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18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Macintosh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Çevre Biliminin Tarihsel Gelişimi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Biliminin Tarihsel Gelişimi </dc:title>
  <dc:creator>azade</dc:creator>
  <cp:lastModifiedBy>azade</cp:lastModifiedBy>
  <cp:revision>1</cp:revision>
  <dcterms:created xsi:type="dcterms:W3CDTF">2017-11-16T12:25:16Z</dcterms:created>
  <dcterms:modified xsi:type="dcterms:W3CDTF">2017-11-16T12:25:51Z</dcterms:modified>
</cp:coreProperties>
</file>