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3" r:id="rId3"/>
    <p:sldId id="257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1" d="100"/>
          <a:sy n="91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0541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493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407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01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854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07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20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45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93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18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68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78B6CBA-93FA-CC48-89C9-1D331A429199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764A502-EC56-2749-A50F-244AC49D3C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1135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116802-8BA0-DE47-829A-EB996EF3C4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 Konu 10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8FDA89F-0D1C-0A45-966C-6091E058F6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10</a:t>
            </a:r>
          </a:p>
          <a:p>
            <a:r>
              <a:rPr lang="tr-TR" dirty="0" smtClean="0"/>
              <a:t>Kıvılcım </a:t>
            </a:r>
            <a:r>
              <a:rPr lang="tr-TR" dirty="0"/>
              <a:t>Ertan</a:t>
            </a:r>
          </a:p>
        </p:txBody>
      </p:sp>
    </p:spTree>
    <p:extLst>
      <p:ext uri="{BB962C8B-B14F-4D97-AF65-F5344CB8AC3E}">
        <p14:creationId xmlns:p14="http://schemas.microsoft.com/office/powerpoint/2010/main" val="319117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9E5147-0752-0249-9E28-32C3C0AD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77B096-866B-BE4B-9315-DE869BF0C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Lefebvre’in</a:t>
            </a:r>
            <a:r>
              <a:rPr lang="en-US" sz="3200" dirty="0"/>
              <a:t> </a:t>
            </a:r>
            <a:r>
              <a:rPr lang="en-US" sz="3200" dirty="0" err="1"/>
              <a:t>Kentsel</a:t>
            </a:r>
            <a:r>
              <a:rPr lang="en-US" sz="3200" dirty="0"/>
              <a:t> </a:t>
            </a:r>
            <a:r>
              <a:rPr lang="en-US" sz="3200" dirty="0" err="1"/>
              <a:t>Devrim</a:t>
            </a:r>
            <a:r>
              <a:rPr lang="en-US" sz="3200" dirty="0"/>
              <a:t> </a:t>
            </a:r>
            <a:r>
              <a:rPr lang="en-US" sz="3200" dirty="0" err="1"/>
              <a:t>adlı</a:t>
            </a:r>
            <a:r>
              <a:rPr lang="en-US" sz="3200" dirty="0"/>
              <a:t> </a:t>
            </a:r>
            <a:r>
              <a:rPr lang="en-US" sz="3200" dirty="0" err="1"/>
              <a:t>eserindeki</a:t>
            </a:r>
            <a:r>
              <a:rPr lang="en-US" sz="3200" dirty="0"/>
              <a:t> </a:t>
            </a:r>
            <a:r>
              <a:rPr lang="en-US" sz="3200" dirty="0" err="1"/>
              <a:t>ifadesiyle</a:t>
            </a:r>
            <a:r>
              <a:rPr lang="en-US" sz="3200" dirty="0"/>
              <a:t> “Kent, </a:t>
            </a:r>
            <a:r>
              <a:rPr lang="en-US" sz="3200" dirty="0" err="1"/>
              <a:t>birleştirir</a:t>
            </a:r>
            <a:r>
              <a:rPr lang="en-US" sz="3200" dirty="0"/>
              <a:t>”. Kent, “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araya</a:t>
            </a:r>
            <a:r>
              <a:rPr lang="en-US" sz="3200" dirty="0"/>
              <a:t> </a:t>
            </a:r>
            <a:r>
              <a:rPr lang="en-US" sz="3200" dirty="0" err="1"/>
              <a:t>getirici</a:t>
            </a:r>
            <a:r>
              <a:rPr lang="en-US" sz="3200" dirty="0"/>
              <a:t>”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araya</a:t>
            </a:r>
            <a:r>
              <a:rPr lang="en-US" sz="3200" dirty="0"/>
              <a:t> </a:t>
            </a:r>
            <a:r>
              <a:rPr lang="en-US" sz="3200" dirty="0" err="1"/>
              <a:t>geliş</a:t>
            </a:r>
            <a:r>
              <a:rPr lang="en-US" sz="3200" dirty="0"/>
              <a:t> </a:t>
            </a:r>
            <a:r>
              <a:rPr lang="en-US" sz="3200" dirty="0" err="1"/>
              <a:t>dahilindeki</a:t>
            </a:r>
            <a:r>
              <a:rPr lang="en-US" sz="3200" dirty="0"/>
              <a:t> </a:t>
            </a:r>
            <a:r>
              <a:rPr lang="en-US" sz="3200" dirty="0" err="1"/>
              <a:t>herşeyin</a:t>
            </a:r>
            <a:r>
              <a:rPr lang="en-US" sz="3200" dirty="0"/>
              <a:t> </a:t>
            </a:r>
            <a:r>
              <a:rPr lang="en-US" sz="3200" dirty="0" err="1"/>
              <a:t>dönüştürücüsüdür</a:t>
            </a:r>
            <a:r>
              <a:rPr lang="en-US" sz="3200" dirty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57291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80E789-49D4-0F44-BAEA-A77C9E15F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CD4ED5-4FA1-164A-865E-5FC97F2AD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“</a:t>
            </a:r>
            <a:r>
              <a:rPr lang="en-US" sz="3200" dirty="0" err="1"/>
              <a:t>Hayatı</a:t>
            </a:r>
            <a:r>
              <a:rPr lang="en-US" sz="3200" dirty="0"/>
              <a:t> </a:t>
            </a:r>
            <a:r>
              <a:rPr lang="en-US" sz="3200" dirty="0" err="1"/>
              <a:t>değiştirmek</a:t>
            </a:r>
            <a:r>
              <a:rPr lang="en-US" sz="3200" dirty="0"/>
              <a:t>”, “</a:t>
            </a:r>
            <a:r>
              <a:rPr lang="en-US" sz="3200" dirty="0" err="1"/>
              <a:t>toplumu</a:t>
            </a:r>
            <a:r>
              <a:rPr lang="en-US" sz="3200" dirty="0"/>
              <a:t> </a:t>
            </a:r>
            <a:r>
              <a:rPr lang="en-US" sz="3200" dirty="0" err="1"/>
              <a:t>değiştirmek</a:t>
            </a:r>
            <a:r>
              <a:rPr lang="en-US" sz="3200" dirty="0"/>
              <a:t>”; </a:t>
            </a:r>
            <a:r>
              <a:rPr lang="en-US" sz="3200" dirty="0" err="1"/>
              <a:t>uygun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mekan</a:t>
            </a:r>
            <a:r>
              <a:rPr lang="en-US" sz="3200" dirty="0"/>
              <a:t> </a:t>
            </a:r>
            <a:r>
              <a:rPr lang="en-US" sz="3200" dirty="0" err="1"/>
              <a:t>üretimi</a:t>
            </a:r>
            <a:r>
              <a:rPr lang="en-US" sz="3200" dirty="0"/>
              <a:t> </a:t>
            </a:r>
            <a:r>
              <a:rPr lang="en-US" sz="3200" dirty="0" err="1"/>
              <a:t>olmazsa</a:t>
            </a:r>
            <a:r>
              <a:rPr lang="en-US" sz="3200" dirty="0"/>
              <a:t> </a:t>
            </a:r>
            <a:r>
              <a:rPr lang="en-US" sz="3200" dirty="0" err="1"/>
              <a:t>anlamsız</a:t>
            </a:r>
            <a:r>
              <a:rPr lang="en-US" sz="3200" dirty="0"/>
              <a:t> </a:t>
            </a:r>
            <a:r>
              <a:rPr lang="en-US" sz="3200" dirty="0" err="1"/>
              <a:t>kalır</a:t>
            </a:r>
            <a:r>
              <a:rPr lang="en-US" sz="3200" dirty="0"/>
              <a:t> (Lefebvre, 2014: 87).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686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ED096A-C9F5-8C4C-A084-49A54AE7E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B284D3-84A4-A943-A84A-CCDB31066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Castells, </a:t>
            </a:r>
            <a:r>
              <a:rPr lang="en-US" sz="3200" dirty="0" err="1"/>
              <a:t>kentsel</a:t>
            </a:r>
            <a:r>
              <a:rPr lang="en-US" sz="3200" dirty="0"/>
              <a:t> </a:t>
            </a:r>
            <a:r>
              <a:rPr lang="en-US" sz="3200" dirty="0" err="1"/>
              <a:t>toplumsal</a:t>
            </a:r>
            <a:r>
              <a:rPr lang="en-US" sz="3200" dirty="0"/>
              <a:t> </a:t>
            </a:r>
            <a:r>
              <a:rPr lang="en-US" sz="3200" dirty="0" err="1"/>
              <a:t>hareketlerin</a:t>
            </a:r>
            <a:r>
              <a:rPr lang="en-US" sz="3200" dirty="0"/>
              <a:t> </a:t>
            </a:r>
            <a:r>
              <a:rPr lang="en-US" sz="3200" dirty="0" err="1"/>
              <a:t>kentsel</a:t>
            </a:r>
            <a:r>
              <a:rPr lang="en-US" sz="3200" dirty="0"/>
              <a:t> </a:t>
            </a:r>
            <a:r>
              <a:rPr lang="en-US" sz="3200" dirty="0" err="1"/>
              <a:t>çelişki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çatışmaların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yansıması</a:t>
            </a:r>
            <a:r>
              <a:rPr lang="en-US" sz="3200" dirty="0"/>
              <a:t> </a:t>
            </a:r>
            <a:r>
              <a:rPr lang="en-US" sz="3200" dirty="0" err="1"/>
              <a:t>olduğuna</a:t>
            </a:r>
            <a:r>
              <a:rPr lang="en-US" sz="3200" dirty="0"/>
              <a:t> </a:t>
            </a:r>
            <a:r>
              <a:rPr lang="en-US" sz="3200" dirty="0" err="1"/>
              <a:t>işaret</a:t>
            </a:r>
            <a:r>
              <a:rPr lang="en-US" sz="3200" dirty="0"/>
              <a:t> </a:t>
            </a:r>
            <a:r>
              <a:rPr lang="en-US" sz="3200" dirty="0" err="1"/>
              <a:t>eder</a:t>
            </a:r>
            <a:r>
              <a:rPr lang="en-US" sz="3200" dirty="0"/>
              <a:t> (Castells, 1983).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14618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21EEEE-2E2A-6146-8275-7D000155C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62FAE2-1FA1-1C47-BBEA-AA9F1ABBD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Castells, Manuel (1983), The City and the Grassroots, University of California Press, Berkeley </a:t>
            </a:r>
            <a:r>
              <a:rPr lang="en-US" sz="3200" dirty="0" err="1"/>
              <a:t>ve</a:t>
            </a:r>
            <a:r>
              <a:rPr lang="en-US" sz="3200" dirty="0"/>
              <a:t> Los Angeles.</a:t>
            </a:r>
          </a:p>
          <a:p>
            <a:r>
              <a:rPr lang="en-US" sz="3200" dirty="0"/>
              <a:t>Lefebvre, Henri (2014), </a:t>
            </a:r>
            <a:r>
              <a:rPr lang="en-US" sz="3200" dirty="0" err="1"/>
              <a:t>Mekanın</a:t>
            </a:r>
            <a:r>
              <a:rPr lang="en-US" sz="3200" dirty="0"/>
              <a:t> </a:t>
            </a:r>
            <a:r>
              <a:rPr lang="en-US" sz="3200" dirty="0" err="1"/>
              <a:t>Üretimi</a:t>
            </a:r>
            <a:r>
              <a:rPr lang="en-US" sz="3200" dirty="0"/>
              <a:t>, (</a:t>
            </a:r>
            <a:r>
              <a:rPr lang="en-US" sz="3200" dirty="0" err="1"/>
              <a:t>Çev</a:t>
            </a:r>
            <a:r>
              <a:rPr lang="en-US" sz="3200" dirty="0"/>
              <a:t>.: </a:t>
            </a:r>
            <a:r>
              <a:rPr lang="en-US" sz="3200" dirty="0" err="1"/>
              <a:t>Işık</a:t>
            </a:r>
            <a:r>
              <a:rPr lang="en-US" sz="3200" dirty="0"/>
              <a:t> </a:t>
            </a:r>
            <a:r>
              <a:rPr lang="en-US" sz="3200" dirty="0" err="1"/>
              <a:t>Ergüden</a:t>
            </a:r>
            <a:r>
              <a:rPr lang="en-US" sz="3200" dirty="0"/>
              <a:t>), </a:t>
            </a:r>
            <a:r>
              <a:rPr lang="en-US" sz="3200" dirty="0" err="1"/>
              <a:t>Sel</a:t>
            </a:r>
            <a:r>
              <a:rPr lang="en-US" sz="3200" dirty="0"/>
              <a:t> </a:t>
            </a:r>
            <a:r>
              <a:rPr lang="en-US" sz="3200" dirty="0" err="1"/>
              <a:t>Yayıncılık</a:t>
            </a:r>
            <a:r>
              <a:rPr lang="en-US" sz="3200" dirty="0"/>
              <a:t>, İstanbul.</a:t>
            </a:r>
          </a:p>
          <a:p>
            <a:r>
              <a:rPr lang="en-US" sz="3200" dirty="0"/>
              <a:t>Lefebvre, Henri 2016 (1968), </a:t>
            </a:r>
            <a:r>
              <a:rPr lang="en-US" sz="3200" dirty="0" err="1"/>
              <a:t>Şehir</a:t>
            </a:r>
            <a:r>
              <a:rPr lang="en-US" sz="3200" dirty="0"/>
              <a:t> </a:t>
            </a:r>
            <a:r>
              <a:rPr lang="en-US" sz="3200" dirty="0" err="1"/>
              <a:t>Hakkı</a:t>
            </a:r>
            <a:r>
              <a:rPr lang="en-US" sz="3200" dirty="0"/>
              <a:t>, </a:t>
            </a:r>
            <a:r>
              <a:rPr lang="en-US" sz="3200" dirty="0" err="1"/>
              <a:t>Sel</a:t>
            </a:r>
            <a:r>
              <a:rPr lang="en-US" sz="3200" dirty="0"/>
              <a:t> </a:t>
            </a:r>
            <a:r>
              <a:rPr lang="en-US" sz="3200" dirty="0" err="1"/>
              <a:t>Yayıncılık</a:t>
            </a:r>
            <a:r>
              <a:rPr lang="en-US" sz="3200" dirty="0"/>
              <a:t>, İstanbul.</a:t>
            </a:r>
          </a:p>
          <a:p>
            <a:endParaRPr lang="en-US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16846265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{4F152557-D54B-5446-8769-1014D57F41FC}tf10001120</Template>
  <TotalTime>54</TotalTime>
  <Words>144</Words>
  <Application>Microsoft Office PowerPoint</Application>
  <PresentationFormat>Geniş ekran</PresentationFormat>
  <Paragraphs>13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Paket</vt:lpstr>
      <vt:lpstr>Mekan ve Siyaset Konu 10</vt:lpstr>
      <vt:lpstr>Mekan ve siyaset</vt:lpstr>
      <vt:lpstr>Mekan ve siyaset</vt:lpstr>
      <vt:lpstr>Mekan ve siyaset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 Konu 13</dc:title>
  <dc:creator>Microsoft Office User</dc:creator>
  <cp:lastModifiedBy>KIVILCIM ERTAN</cp:lastModifiedBy>
  <cp:revision>7</cp:revision>
  <dcterms:created xsi:type="dcterms:W3CDTF">2021-01-01T15:33:03Z</dcterms:created>
  <dcterms:modified xsi:type="dcterms:W3CDTF">2023-11-03T10:37:33Z</dcterms:modified>
</cp:coreProperties>
</file>