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304" r:id="rId3"/>
    <p:sldId id="305" r:id="rId4"/>
    <p:sldId id="306" r:id="rId5"/>
    <p:sldId id="307" r:id="rId6"/>
    <p:sldId id="309" r:id="rId7"/>
    <p:sldId id="308" r:id="rId8"/>
    <p:sldId id="310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062E4-1BAD-4E26-B04F-61C0CBD3070D}" type="datetimeFigureOut">
              <a:rPr lang="tr-TR" smtClean="0"/>
              <a:pPr/>
              <a:t>25.05.2019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487A5-9B24-471C-8380-5B32F36EA95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6686549" cy="2262781"/>
          </a:xfrm>
        </p:spPr>
        <p:txBody>
          <a:bodyPr>
            <a:normAutofit fontScale="90000"/>
          </a:bodyPr>
          <a:lstStyle/>
          <a:p>
            <a:r>
              <a:rPr lang="tr-T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Los </a:t>
            </a:r>
            <a:r>
              <a:rPr lang="tr-TR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cinco</a:t>
            </a:r>
            <a:r>
              <a:rPr lang="tr-T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 </a:t>
            </a:r>
            <a:r>
              <a:rPr lang="tr-TR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sentidos</a:t>
            </a:r>
            <a:endParaRPr lang="tr-T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5" name="Picture 2" descr="Resultado de imagen de la vis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2213198" cy="1156396"/>
          </a:xfrm>
          <a:prstGeom prst="rect">
            <a:avLst/>
          </a:prstGeom>
          <a:noFill/>
        </p:spPr>
      </p:pic>
      <p:pic>
        <p:nvPicPr>
          <p:cNvPr id="6" name="Picture 2" descr="Resultado de imagen de el olf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17439">
            <a:off x="329790" y="4155987"/>
            <a:ext cx="3065813" cy="1457135"/>
          </a:xfrm>
          <a:prstGeom prst="rect">
            <a:avLst/>
          </a:prstGeom>
          <a:noFill/>
        </p:spPr>
      </p:pic>
      <p:pic>
        <p:nvPicPr>
          <p:cNvPr id="7" name="Picture 6" descr="Resultado de imagen de el tac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04052">
            <a:off x="4818085" y="765955"/>
            <a:ext cx="3149149" cy="1152128"/>
          </a:xfrm>
          <a:prstGeom prst="rect">
            <a:avLst/>
          </a:prstGeom>
          <a:noFill/>
        </p:spPr>
      </p:pic>
      <p:pic>
        <p:nvPicPr>
          <p:cNvPr id="8" name="Picture 4" descr="Imagen relaciona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26709">
            <a:off x="6594532" y="3974506"/>
            <a:ext cx="2125785" cy="1417190"/>
          </a:xfrm>
          <a:prstGeom prst="rect">
            <a:avLst/>
          </a:prstGeom>
          <a:noFill/>
        </p:spPr>
      </p:pic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797152"/>
            <a:ext cx="2690664" cy="1793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39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d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enso</a:t>
            </a:r>
            <a:r>
              <a:rPr lang="tr-T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, 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espeso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1734" y="2062785"/>
            <a:ext cx="5775723" cy="433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940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grasiento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7170" name="Picture 2" descr="Image result for grasien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42604"/>
            <a:ext cx="4268827" cy="37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988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glacial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098" name="Picture 2" descr="Image result for frio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6"/>
            <a:ext cx="3904601" cy="41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602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l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lamativo</a:t>
            </a:r>
            <a:r>
              <a:rPr lang="tr-T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, 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chillón</a:t>
            </a:r>
            <a:r>
              <a:rPr lang="tr-T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 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076" name="Picture 4" descr="Image result for llamativ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16832"/>
            <a:ext cx="3816424" cy="445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635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_tradnl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h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ediondo</a:t>
            </a:r>
            <a:r>
              <a:rPr lang="tr-T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, 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pestilente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" name="Picture 2" descr="Image result for hedi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75" y="1916832"/>
            <a:ext cx="4494200" cy="441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6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_tradnl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f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ragante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3010" name="Picture 2" descr="Resultado de imagen de frag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4799" y="2529217"/>
            <a:ext cx="4329113" cy="3219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512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transparente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1986" name="Picture 2" descr="Resultado de imagen de transpar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2323" y="2133600"/>
            <a:ext cx="4286250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965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rígido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0962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49888"/>
            <a:ext cx="4032448" cy="3954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6708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47664" y="476672"/>
            <a:ext cx="6686549" cy="12592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suave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9938" name="Picture 2" descr="Resultado de imagen de sua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916832"/>
            <a:ext cx="3413234" cy="45509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7424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434188" y="306831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brillante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8914" name="Picture 2" descr="Resultado de imagen de brill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72816"/>
            <a:ext cx="4293833" cy="4787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7535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2736304"/>
          </a:xfrm>
        </p:spPr>
        <p:txBody>
          <a:bodyPr>
            <a:normAutofit/>
          </a:bodyPr>
          <a:lstStyle/>
          <a:p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¿Cuáles son?</a:t>
            </a:r>
            <a:endParaRPr lang="tr-T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templado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7890" name="Picture 2" descr="Resultado de imagen de agua templ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7406" y="2869377"/>
            <a:ext cx="4286250" cy="3000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053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ardiente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6866" name="Picture 2" descr="Resultado de imagen de ardi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8640" y="2127195"/>
            <a:ext cx="6000750" cy="4000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539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polvoriento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5842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3190" y="2145542"/>
            <a:ext cx="6971586" cy="41042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514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r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ugoso</a:t>
            </a:r>
            <a:r>
              <a:rPr lang="tr-T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, 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áspero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4818" name="Picture 2" descr="Resultado de imagen de rugoso textu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8475" y="1971991"/>
            <a:ext cx="4545122" cy="4378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2077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intenso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3794" name="Picture 2" descr="Resultado de imagen de inten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248" y="2739247"/>
            <a:ext cx="3209843" cy="2776495"/>
          </a:xfrm>
          <a:prstGeom prst="rect">
            <a:avLst/>
          </a:prstGeom>
          <a:noFill/>
        </p:spPr>
      </p:pic>
      <p:pic>
        <p:nvPicPr>
          <p:cNvPr id="33796" name="Picture 4" descr="Imagen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060848"/>
            <a:ext cx="3200400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001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47664" y="188640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espumoso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2770" name="Picture 2" descr="Resultado de imagen de espum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5" y="1795311"/>
            <a:ext cx="2627266" cy="46947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164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vibrante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sp>
        <p:nvSpPr>
          <p:cNvPr id="31746" name="AutoShape 2" descr="Resultado de imagen de vibrant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48" name="AutoShape 4" descr="Resultado de imagen de vibrant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50" name="AutoShape 6" descr="Resultado de imagen de vibrant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52" name="AutoShape 8" descr="Resultado de imagen de vibrant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1754" name="Picture 10" descr="Resultado de imagen de vibr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0597" y="1922135"/>
            <a:ext cx="3343233" cy="4457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98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podrido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0722" name="Picture 2" descr="Resultado de imagen de podri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5090" y="2510668"/>
            <a:ext cx="3683757" cy="3448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988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331640" y="260648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insípido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sp>
        <p:nvSpPr>
          <p:cNvPr id="29698" name="AutoShape 2" descr="Resultado de imagen de insÃ­pido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700" name="Picture 4" descr="Resultado de imagen de insÃ­pi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835150"/>
            <a:ext cx="4536504" cy="46768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252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luminoso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8674" name="Picture 2" descr="Resultado de imagen de lumin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2993" y="2133600"/>
            <a:ext cx="3226247" cy="4288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7170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Autofit/>
          </a:bodyPr>
          <a:lstStyle/>
          <a:p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vista</a:t>
            </a:r>
            <a:endParaRPr lang="tr-T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Resultado de imagen de la vis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7620000" cy="3981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resbaladizo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7650" name="Picture 2" descr="Resultado de imagen de resbaladiz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2104" y="2243959"/>
            <a:ext cx="3078218" cy="4104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7532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331640" y="260648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húmedo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6626" name="Picture 2" descr="Resultado de imagen de pelo hÃºme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628800"/>
            <a:ext cx="3816424" cy="46111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695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3707904" y="980728"/>
            <a:ext cx="5210893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sabroso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9702" name="Picture 6" descr="Resultado de imagen de sabr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3168352" cy="3369047"/>
          </a:xfrm>
          <a:prstGeom prst="rect">
            <a:avLst/>
          </a:prstGeom>
          <a:noFill/>
        </p:spPr>
      </p:pic>
      <p:pic>
        <p:nvPicPr>
          <p:cNvPr id="7" name="Picture 4" descr="Resultado de imagen de sabro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924944"/>
            <a:ext cx="7228495" cy="3758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4820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aromático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4578" name="Picture 2" descr="Resultado de imagen de hierbas aromÃ¡tic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729" y="2490952"/>
            <a:ext cx="3653257" cy="3144345"/>
          </a:xfrm>
          <a:prstGeom prst="rect">
            <a:avLst/>
          </a:prstGeom>
          <a:noFill/>
        </p:spPr>
      </p:pic>
      <p:pic>
        <p:nvPicPr>
          <p:cNvPr id="24580" name="Picture 4" descr="Resultado de imagen de hierbas aromÃ¡tic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3406" y="2448911"/>
            <a:ext cx="3741443" cy="3319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314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agudo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3554" name="Picture 2" descr="Resultado de imagen de agu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9655" y="2617599"/>
            <a:ext cx="3446325" cy="3679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813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rancio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2530" name="Picture 2" descr="Resultado de imagen de ranci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660" y="2704696"/>
            <a:ext cx="3028540" cy="2568870"/>
          </a:xfrm>
          <a:prstGeom prst="rect">
            <a:avLst/>
          </a:prstGeom>
          <a:noFill/>
        </p:spPr>
      </p:pic>
      <p:pic>
        <p:nvPicPr>
          <p:cNvPr id="22532" name="Picture 4" descr="Imagen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1772" y="2015315"/>
            <a:ext cx="3325334" cy="38712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1519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pálido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1506" name="Picture 2" descr="Resultado de imagen de pÃ¡li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5538" y="2132451"/>
            <a:ext cx="4068653" cy="4068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4027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flexible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0482" name="Picture 2" descr="Resultado de imagen de flexi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9901" y="1993135"/>
            <a:ext cx="5313418" cy="4733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137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peludo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9458" name="Picture 2" descr="Resultado de imagen de pelu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40" y="2249213"/>
            <a:ext cx="3571875" cy="3810000"/>
          </a:xfrm>
          <a:prstGeom prst="rect">
            <a:avLst/>
          </a:prstGeom>
          <a:noFill/>
        </p:spPr>
      </p:pic>
      <p:pic>
        <p:nvPicPr>
          <p:cNvPr id="19460" name="Picture 4" descr="Resultado de imagen de recep ivedik havuz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662" y="2322787"/>
            <a:ext cx="2869571" cy="38260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185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fosfore</a:t>
            </a:r>
            <a:r>
              <a:rPr lang="es-ES_tradnl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s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cente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sp>
        <p:nvSpPr>
          <p:cNvPr id="18434" name="AutoShape 2" descr="Resultado de imagen de luminoso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36" name="AutoShape 4" descr="Resultado de imagen de luminoso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438" name="Picture 6" descr="Resultado de imagen de lumin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2717" y="2155935"/>
            <a:ext cx="3036094" cy="404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354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olfato</a:t>
            </a:r>
            <a:endParaRPr lang="tr-TR" sz="9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Resultado de imagen de el olfa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76872"/>
            <a:ext cx="6817717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pegajoso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7410" name="Picture 2" descr="Resultado de imagen de pegaj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661" y="2995448"/>
            <a:ext cx="3453872" cy="3076248"/>
          </a:xfrm>
          <a:prstGeom prst="rect">
            <a:avLst/>
          </a:prstGeom>
          <a:noFill/>
        </p:spPr>
      </p:pic>
      <p:pic>
        <p:nvPicPr>
          <p:cNvPr id="17412" name="Picture 4" descr="Resultado de imagen de pegajo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5165" y="2664171"/>
            <a:ext cx="3209843" cy="35664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9603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4485289" y="1893893"/>
            <a:ext cx="4478903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humeante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6386" name="Picture 2" descr="Resultado de imagen de hume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125"/>
            <a:ext cx="3617228" cy="6536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1528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tembloroso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5362" name="Picture 2" descr="Resultado de imagen de temblor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0625" y="2066761"/>
            <a:ext cx="3214688" cy="4476751"/>
          </a:xfrm>
          <a:prstGeom prst="rect">
            <a:avLst/>
          </a:prstGeom>
          <a:noFill/>
        </p:spPr>
      </p:pic>
      <p:pic>
        <p:nvPicPr>
          <p:cNvPr id="15364" name="Picture 4" descr="Resultado de imagen de tembloro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772816"/>
            <a:ext cx="3596362" cy="47988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8339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fugaz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4338" name="Picture 2" descr="Resultado de imagen de fuga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751" y="2201862"/>
            <a:ext cx="8572500" cy="4314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5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penetrante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1266" name="Picture 2" descr="Resultado de imagen de mirada penetr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132856"/>
            <a:ext cx="5715000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0560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empalagoso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1266" name="Picture 2" descr="Resultado de imagen de empalag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204864"/>
            <a:ext cx="4104456" cy="4382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774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crujiente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0242" name="Picture 2" descr="Resultado de imagen de cruji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1048" y="1874729"/>
            <a:ext cx="5560712" cy="41686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5436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estridente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9218" name="Picture 2" descr="Resultado de imagen de estrid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1964" y="2308499"/>
            <a:ext cx="4286250" cy="3219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656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4508939" y="2356349"/>
            <a:ext cx="406899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viscoso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sp>
        <p:nvSpPr>
          <p:cNvPr id="8194" name="AutoShape 2" descr="Resultado de imagen de viscoso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196" name="Picture 4" descr="Resultado de imagen de visc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386" y="504496"/>
            <a:ext cx="3220613" cy="5870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623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tenue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7170" name="Picture 2" descr="Resultado de imagen de ten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2682" y="2097388"/>
            <a:ext cx="4321312" cy="4321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443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tacto</a:t>
            </a:r>
            <a:endParaRPr lang="tr-T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" name="AutoShape 2" descr="Resultado de imagen de el tac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76" name="AutoShape 4" descr="Resultado de imagen de el tac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8" name="Picture 6" descr="Resultado de imagen de el tac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08920"/>
            <a:ext cx="7479228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cálido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146" name="Picture 2" descr="Resultado de imagen de cÃ¡li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0952" y="2083731"/>
            <a:ext cx="4914818" cy="4359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073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cristalino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5122" name="Picture 2" descr="Resultado de imagen de aguas cristalin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8021" y="2023242"/>
            <a:ext cx="4452197" cy="44521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7914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blando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098" name="Picture 2" descr="Resultado de imagen de blan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3883" y="2246641"/>
            <a:ext cx="4683508" cy="4163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8724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_tradnl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p</a:t>
            </a:r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untiagudo</a:t>
            </a:r>
            <a:r>
              <a:rPr lang="es-ES_tradnl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, punzante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58920"/>
            <a:ext cx="4173529" cy="4362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432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jugoso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1026" name="Picture 2" descr="Resultado de imagen de jug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965" y="2424551"/>
            <a:ext cx="2911242" cy="3881656"/>
          </a:xfrm>
          <a:prstGeom prst="rect">
            <a:avLst/>
          </a:prstGeom>
          <a:noFill/>
        </p:spPr>
      </p:pic>
      <p:pic>
        <p:nvPicPr>
          <p:cNvPr id="1028" name="Picture 4" descr="Resultado de imagen de jugo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2689" y="2312276"/>
            <a:ext cx="3731830" cy="3731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9758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87824" y="260648"/>
            <a:ext cx="5879504" cy="1143000"/>
          </a:xfrm>
        </p:spPr>
        <p:txBody>
          <a:bodyPr>
            <a:noAutofit/>
          </a:bodyPr>
          <a:lstStyle/>
          <a:p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gusto</a:t>
            </a:r>
            <a:endParaRPr lang="tr-T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AutoShape 2" descr="Resultado de imagen de el gus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0" name="Picture 6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861048"/>
            <a:ext cx="5372100" cy="2847976"/>
          </a:xfrm>
          <a:prstGeom prst="rect">
            <a:avLst/>
          </a:prstGeom>
          <a:noFill/>
        </p:spPr>
      </p:pic>
      <p:pic>
        <p:nvPicPr>
          <p:cNvPr id="7" name="Picture 4" descr="Imagen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00808"/>
            <a:ext cx="388843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_tradn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oído</a:t>
            </a:r>
            <a:endParaRPr lang="tr-T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040560"/>
          </a:xfrm>
        </p:spPr>
        <p:txBody>
          <a:bodyPr>
            <a:noAutofit/>
          </a:bodyPr>
          <a:lstStyle/>
          <a:p>
            <a:r>
              <a:rPr lang="es-ES_tradnl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Prueba de vocabulario de los sentidos</a:t>
            </a:r>
            <a:endParaRPr lang="tr-T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536664" y="737755"/>
            <a:ext cx="6686549" cy="152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amargo</a:t>
            </a:r>
            <a:endParaRPr lang="tr-T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8130" name="Picture 2" descr="Resultado de imagen de amar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5971" y="2155880"/>
            <a:ext cx="4286250" cy="3600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5792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84</Words>
  <Application>Microsoft Office PowerPoint</Application>
  <PresentationFormat>Ekran Gösterisi (4:3)</PresentationFormat>
  <Paragraphs>54</Paragraphs>
  <Slides>54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5" baseType="lpstr">
      <vt:lpstr>Ofis Teması</vt:lpstr>
      <vt:lpstr>Los cinco sentidos</vt:lpstr>
      <vt:lpstr>¿Cuáles son?</vt:lpstr>
      <vt:lpstr>la vista</vt:lpstr>
      <vt:lpstr>el olfato</vt:lpstr>
      <vt:lpstr>el tacto</vt:lpstr>
      <vt:lpstr>el gusto</vt:lpstr>
      <vt:lpstr>el oído</vt:lpstr>
      <vt:lpstr>Prueba de vocabulario de los sentidos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Slayt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cinco sentidos</dc:title>
  <dc:creator>reşat</dc:creator>
  <cp:lastModifiedBy>reşat</cp:lastModifiedBy>
  <cp:revision>7</cp:revision>
  <dcterms:created xsi:type="dcterms:W3CDTF">2019-05-24T20:55:27Z</dcterms:created>
  <dcterms:modified xsi:type="dcterms:W3CDTF">2019-05-25T14:12:58Z</dcterms:modified>
</cp:coreProperties>
</file>