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18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4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0008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03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2050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75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687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321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09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84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00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9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09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10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43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3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HAKLARIN TÜRLERİ - III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F586C-1668-3E46-BAD7-B5316B35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AMAÇLARINA GÖRE ÖZEL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865942-4556-EF43-988F-222594F23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06245"/>
          </a:xfrm>
        </p:spPr>
        <p:txBody>
          <a:bodyPr/>
          <a:lstStyle/>
          <a:p>
            <a:r>
              <a:rPr lang="tr-TR" dirty="0"/>
              <a:t>Yenilik doğuran </a:t>
            </a:r>
            <a:r>
              <a:rPr lang="tr-TR" dirty="0" smtClean="0"/>
              <a:t>haklar (devam)</a:t>
            </a:r>
          </a:p>
          <a:p>
            <a:pPr lvl="1"/>
            <a:r>
              <a:rPr lang="tr-TR" dirty="0" smtClean="0"/>
              <a:t>Bozucu yenilik </a:t>
            </a:r>
            <a:r>
              <a:rPr lang="tr-TR" dirty="0"/>
              <a:t>doğuran </a:t>
            </a:r>
            <a:r>
              <a:rPr lang="tr-TR" dirty="0" smtClean="0"/>
              <a:t>haklar</a:t>
            </a:r>
          </a:p>
          <a:p>
            <a:pPr lvl="2"/>
            <a:r>
              <a:rPr lang="tr-TR" dirty="0" smtClean="0"/>
              <a:t>Kullanılmasıyla mevcut bir hak veya hukuki ilişkiyi ortadan kaldırır.</a:t>
            </a:r>
          </a:p>
          <a:p>
            <a:pPr lvl="2"/>
            <a:r>
              <a:rPr lang="tr-TR" dirty="0" smtClean="0"/>
              <a:t>Sözleşmeyi fesih hakkı bu haklardandır.</a:t>
            </a:r>
          </a:p>
          <a:p>
            <a:r>
              <a:rPr lang="tr-TR" dirty="0" smtClean="0"/>
              <a:t>Alelâde haklar</a:t>
            </a:r>
          </a:p>
          <a:p>
            <a:pPr lvl="1"/>
            <a:r>
              <a:rPr lang="tr-TR" dirty="0" smtClean="0"/>
              <a:t>Kullanılmasıyla yeni bir hukuki durum meydana getirmeyen haklardır.</a:t>
            </a:r>
          </a:p>
          <a:p>
            <a:pPr lvl="1"/>
            <a:r>
              <a:rPr lang="tr-TR" dirty="0" smtClean="0"/>
              <a:t>Özel hukuktaki hakların çoğunluğu bu şekildedir. Geçit hakkı bu haklardandır. Kullanılmasıyla sona ermez ve yeni bir hukuki durum ortaya çıkarmaz.</a:t>
            </a:r>
          </a:p>
          <a:p>
            <a:pPr lvl="1"/>
            <a:r>
              <a:rPr lang="tr-TR" dirty="0" smtClean="0"/>
              <a:t>Bu haklar aynı zamanda «yenilik doğurmayan haklar» veya «hâkimiyet ifade eden haklar» olarak da ifade edilmektedir.</a:t>
            </a:r>
            <a:endParaRPr lang="tr-TR" dirty="0"/>
          </a:p>
          <a:p>
            <a:pPr lvl="1"/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4925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Bağımsız olup olmamalarına göre özel haklar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Bağımsız haklar</a:t>
            </a:r>
          </a:p>
          <a:p>
            <a:pPr lvl="1"/>
            <a:r>
              <a:rPr lang="tr-TR" dirty="0" smtClean="0"/>
              <a:t>Doğrudan doğruya sahip olunan haklardır. Kullanılması için başka bir hakka sahip olunması gerekmemektedir.</a:t>
            </a:r>
          </a:p>
          <a:p>
            <a:pPr lvl="1"/>
            <a:r>
              <a:rPr lang="tr-TR" dirty="0" smtClean="0"/>
              <a:t>Mülkiyet hakkı ve alacak hakkı bu haklardandır.</a:t>
            </a:r>
          </a:p>
          <a:p>
            <a:r>
              <a:rPr lang="tr-TR" dirty="0" smtClean="0"/>
              <a:t>Bağımlı haklar</a:t>
            </a:r>
          </a:p>
          <a:p>
            <a:pPr lvl="1"/>
            <a:r>
              <a:rPr lang="tr-TR" dirty="0" smtClean="0"/>
              <a:t>Kullanılması için başka bir hakkın varlığına veya bir hukuki ilişkide taraf olunmasına ihtiyaç vardır.</a:t>
            </a:r>
          </a:p>
          <a:p>
            <a:pPr lvl="1"/>
            <a:r>
              <a:rPr lang="tr-TR" dirty="0" smtClean="0"/>
              <a:t>Bağlı oldukları hak veya ilişkilere göre, eşyaya bağlı haklar, alacağa bağlı haklar ve sözleşmeye bağlı haklar olmak üzere üçe ayrılırlar.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972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Bağımsız olup olmamalarına göre özel haklar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8498"/>
          </a:xfrm>
        </p:spPr>
        <p:txBody>
          <a:bodyPr/>
          <a:lstStyle/>
          <a:p>
            <a:r>
              <a:rPr lang="tr-TR" dirty="0"/>
              <a:t>Bağımlı </a:t>
            </a:r>
            <a:r>
              <a:rPr lang="tr-TR" dirty="0" smtClean="0"/>
              <a:t>haklar (devam)</a:t>
            </a:r>
          </a:p>
          <a:p>
            <a:pPr lvl="1"/>
            <a:r>
              <a:rPr lang="tr-TR" dirty="0" smtClean="0"/>
              <a:t>Eşyaya bağlı haklar</a:t>
            </a:r>
          </a:p>
          <a:p>
            <a:pPr lvl="2"/>
            <a:r>
              <a:rPr lang="tr-TR" dirty="0" smtClean="0"/>
              <a:t>Bir hakka sahip olmak için eşya üzerinde mülkiyet hakkı sahipliğinin önemli olduğu haklardır.</a:t>
            </a:r>
          </a:p>
          <a:p>
            <a:pPr lvl="2"/>
            <a:r>
              <a:rPr lang="tr-TR" dirty="0" smtClean="0"/>
              <a:t>Örneğin bir taşınmaz lehine başka taşınmaz üzerindeki manzara kapatmama irtifakı, kurulmuşsa, bu irtifak hakkından, ilgili taşınmaz üzerinde mülkiyet hakkı bulunan kişi yararlanabilir.</a:t>
            </a:r>
          </a:p>
          <a:p>
            <a:pPr lvl="1"/>
            <a:r>
              <a:rPr lang="tr-TR" dirty="0" smtClean="0"/>
              <a:t>Alacağa bağlı haklar</a:t>
            </a:r>
          </a:p>
          <a:p>
            <a:pPr lvl="2"/>
            <a:r>
              <a:rPr lang="tr-TR" dirty="0" smtClean="0"/>
              <a:t>Hak sahipliğinin bir alacağa bağlı olduğu durumlarda söz konusudur. Faiz talep etme hakkı bu haklardandır.</a:t>
            </a:r>
          </a:p>
          <a:p>
            <a:pPr lvl="1"/>
            <a:r>
              <a:rPr lang="tr-TR" dirty="0" smtClean="0"/>
              <a:t>Sözleşmeye bağlı haklar</a:t>
            </a:r>
          </a:p>
          <a:p>
            <a:pPr lvl="2"/>
            <a:r>
              <a:rPr lang="tr-TR" dirty="0" smtClean="0"/>
              <a:t>Hak sahipliğinin bir sözleşmeye taraf olmaya bağlı olduğu durumlarda söz konusudur. Sözleşmeyi feshetme veya sözleşmeden dönme hakları bu haklardandır.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93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haklar ile kamu haklarının karşılaştırılması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haklardan yararlanma konusunda herkes eşit olduğu hâlde, kamu haklarından yararlanmada tam bir eşitlik yoktur. Zira kamu haklarından yararlanma; yaş seviyesi, öğrenim durumu gibi şartlara bağlı tutulmaktadır. Ancak kamu haklarında da aynı konumda olan kişiler arasında eşitlik mevcuttur.</a:t>
            </a:r>
          </a:p>
          <a:p>
            <a:r>
              <a:rPr lang="tr-TR" dirty="0" smtClean="0"/>
              <a:t>Özle haklardan hem vatandaşlar hem de yabancılar yararlanabilirken kamu haklarından kural olarak yalnızca vatandaşlar yararlanabilir. Örneğin seçme ve seçilme hakkı veya kamuda çalışma hakkı için vatandaş olma </a:t>
            </a:r>
            <a:r>
              <a:rPr lang="tr-TR" smtClean="0"/>
              <a:t>şartı bulunmaktadır.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021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Konularına göre özel haklar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Hakkın korumak istedikleri menfaatler ve yöneldikleri varlıklar göz önüne alınarak yapılan ayrımdır. </a:t>
            </a:r>
          </a:p>
          <a:p>
            <a:r>
              <a:rPr lang="tr-TR" dirty="0" smtClean="0"/>
              <a:t>Bu menfaat ve varlıklar maddi veya manevi olabilir.</a:t>
            </a:r>
          </a:p>
          <a:p>
            <a:r>
              <a:rPr lang="tr-TR" dirty="0" smtClean="0"/>
              <a:t>Maddi menfaat ve varlıkların korunmasına yönelik haklar «malvarlığı (mamelek) hakları», manevi olanların korunmasına yönelik haklar ise «kişilik </a:t>
            </a:r>
            <a:r>
              <a:rPr lang="tr-TR" dirty="0" err="1" smtClean="0"/>
              <a:t>hakları»dır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Konularına göre özel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3182"/>
          </a:xfrm>
        </p:spPr>
        <p:txBody>
          <a:bodyPr/>
          <a:lstStyle/>
          <a:p>
            <a:r>
              <a:rPr lang="tr-TR" dirty="0" smtClean="0"/>
              <a:t>Malvarlığı (mamelek) hakları</a:t>
            </a:r>
          </a:p>
          <a:p>
            <a:pPr lvl="1"/>
            <a:r>
              <a:rPr lang="tr-TR" dirty="0" smtClean="0"/>
              <a:t>Kişinin sahip olduğu ve para ile ölçülebilen hak ve yükümlülüklerinin toplamına malvarlığı denilmektedir.</a:t>
            </a:r>
          </a:p>
          <a:p>
            <a:pPr lvl="1"/>
            <a:r>
              <a:rPr lang="tr-TR" dirty="0" smtClean="0"/>
              <a:t>Dolayısıyla malvarlığı, aktif ve pasif unsurdan meydana gelir.</a:t>
            </a:r>
          </a:p>
          <a:p>
            <a:pPr lvl="1"/>
            <a:r>
              <a:rPr lang="tr-TR" dirty="0" smtClean="0"/>
              <a:t>Aktif unsur, kişinin sahip olduğu mal, alacak ve diğer tüm haklardan oluşur.</a:t>
            </a:r>
          </a:p>
          <a:p>
            <a:pPr lvl="1"/>
            <a:r>
              <a:rPr lang="tr-TR" dirty="0" smtClean="0"/>
              <a:t>Pasif unsur ise kişinin borç ve diğer yükümlülüklerinden oluşur.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Konularına göre özel haklar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365"/>
          </a:xfrm>
        </p:spPr>
        <p:txBody>
          <a:bodyPr/>
          <a:lstStyle/>
          <a:p>
            <a:r>
              <a:rPr lang="tr-TR" dirty="0"/>
              <a:t>Malvarlığı (mamelek) </a:t>
            </a:r>
            <a:r>
              <a:rPr lang="tr-TR" dirty="0" smtClean="0"/>
              <a:t>hakları (devam)</a:t>
            </a:r>
          </a:p>
          <a:p>
            <a:pPr lvl="1"/>
            <a:r>
              <a:rPr lang="tr-TR" dirty="0"/>
              <a:t>Net malvarlığı, aktif unsurdan pasif unsurun çıkarılmasıyla elde edilir.</a:t>
            </a:r>
          </a:p>
          <a:p>
            <a:pPr lvl="1"/>
            <a:r>
              <a:rPr lang="tr-TR" dirty="0"/>
              <a:t>Aynî haklar, nispi haklar, fikrî ve sınaî haklar malvarlığı haklarına örnektir.</a:t>
            </a:r>
          </a:p>
          <a:p>
            <a:pPr lvl="1"/>
            <a:r>
              <a:rPr lang="tr-TR" dirty="0"/>
              <a:t>Bu haklar genel olarak başkalarına devredilip miras yoluyla da geçse de intifa hakkı ve oturma hakkı gibi bazı malvarlığı haklarının devri veya intikali mümkün değildir.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Konularına göre özel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10748"/>
          </a:xfrm>
        </p:spPr>
        <p:txBody>
          <a:bodyPr>
            <a:normAutofit/>
          </a:bodyPr>
          <a:lstStyle/>
          <a:p>
            <a:r>
              <a:rPr lang="tr-TR" dirty="0"/>
              <a:t>Kişilik hakları</a:t>
            </a:r>
          </a:p>
          <a:p>
            <a:pPr lvl="1"/>
            <a:r>
              <a:rPr lang="tr-TR" dirty="0"/>
              <a:t>Kişinin manevi varlığı ve menfaatlerini koruyan haklardır.</a:t>
            </a:r>
          </a:p>
          <a:p>
            <a:pPr lvl="1"/>
            <a:r>
              <a:rPr lang="tr-TR" dirty="0"/>
              <a:t>Hak ehliyeti, vücut bütünlüğü, kişinin şerefi gibi varlık ve menfaatler kişilik kavramı içine girer.</a:t>
            </a:r>
          </a:p>
          <a:p>
            <a:pPr lvl="1"/>
            <a:r>
              <a:rPr lang="tr-TR" dirty="0"/>
              <a:t>Bu haklar devredilemez ve miras yoluyla geçemezler.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Devredilip devredilememelerine göre özel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8498"/>
          </a:xfrm>
        </p:spPr>
        <p:txBody>
          <a:bodyPr>
            <a:normAutofit/>
          </a:bodyPr>
          <a:lstStyle/>
          <a:p>
            <a:r>
              <a:rPr lang="tr-TR" dirty="0" smtClean="0"/>
              <a:t>Devredilebilen haklar</a:t>
            </a:r>
          </a:p>
          <a:p>
            <a:pPr lvl="1"/>
            <a:r>
              <a:rPr lang="tr-TR" dirty="0" err="1" smtClean="0"/>
              <a:t>Sağlararası</a:t>
            </a:r>
            <a:r>
              <a:rPr lang="tr-TR" dirty="0" smtClean="0"/>
              <a:t> bir işlemle başkalarına devredilebilen veya miras yoluyla başkalarına geçebilen özel haklara devredilebilen haklar denir.</a:t>
            </a:r>
            <a:endParaRPr lang="tr-TR" dirty="0"/>
          </a:p>
          <a:p>
            <a:pPr lvl="1"/>
            <a:r>
              <a:rPr lang="tr-TR" dirty="0" smtClean="0"/>
              <a:t>Mülkiyet hakkı, üst hakkı gibi haklar devredilebilen haklardandır.</a:t>
            </a:r>
          </a:p>
          <a:p>
            <a:r>
              <a:rPr lang="tr-TR" dirty="0" smtClean="0"/>
              <a:t>Devredilemeyen haklar</a:t>
            </a:r>
          </a:p>
          <a:p>
            <a:pPr lvl="1"/>
            <a:r>
              <a:rPr lang="tr-TR" dirty="0" smtClean="0"/>
              <a:t>Nitelikleri itibarıyla </a:t>
            </a:r>
            <a:r>
              <a:rPr lang="tr-TR" dirty="0" err="1" smtClean="0"/>
              <a:t>sağlararası</a:t>
            </a:r>
            <a:r>
              <a:rPr lang="tr-TR" dirty="0" smtClean="0"/>
              <a:t> bir tasarrufla veya miras yoluyla başkalarına geçmeyen haklara devredilemeyen haklar denir.</a:t>
            </a:r>
          </a:p>
          <a:p>
            <a:pPr lvl="1"/>
            <a:r>
              <a:rPr lang="tr-TR" dirty="0" smtClean="0"/>
              <a:t>Kişilik hakları, intifa hakkı gibi haklar devredilemeyen haklardandır.</a:t>
            </a:r>
          </a:p>
          <a:p>
            <a:pPr lvl="1"/>
            <a:r>
              <a:rPr lang="tr-TR" dirty="0" smtClean="0"/>
              <a:t>Bu haklara «kişiye bağlı haklar» da denir.</a:t>
            </a:r>
          </a:p>
          <a:p>
            <a:pPr lvl="1"/>
            <a:r>
              <a:rPr lang="tr-TR" dirty="0" err="1" smtClean="0"/>
              <a:t>Devredilemezlik</a:t>
            </a:r>
            <a:r>
              <a:rPr lang="tr-TR" dirty="0" smtClean="0"/>
              <a:t>, kanundan kaynaklanabileceği gibi kişilerin iradelerinden de kaynaklanabilir.</a:t>
            </a:r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AMAÇLARINA GÖRE ÖZEL HAKLAR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Yenilik Doğuran Haklar</a:t>
            </a:r>
          </a:p>
          <a:p>
            <a:pPr lvl="1"/>
            <a:r>
              <a:rPr lang="tr-TR" dirty="0" smtClean="0"/>
              <a:t>Kurucu yenilik doğuran haklar</a:t>
            </a:r>
          </a:p>
          <a:p>
            <a:pPr lvl="1"/>
            <a:r>
              <a:rPr lang="tr-TR" dirty="0" smtClean="0"/>
              <a:t>Değiştirici yenilik doğuran haklar</a:t>
            </a:r>
          </a:p>
          <a:p>
            <a:pPr lvl="1"/>
            <a:r>
              <a:rPr lang="tr-TR" dirty="0" smtClean="0"/>
              <a:t>Bozucu yenilik doğuran haklar</a:t>
            </a:r>
          </a:p>
          <a:p>
            <a:r>
              <a:rPr lang="tr-TR" dirty="0" smtClean="0"/>
              <a:t>Alelâde Haklar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D3EA95-FA25-A845-BBB0-F36FDE48C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AMAÇLARINA GÖRE ÖZEL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58103C-62A4-2E40-A6D1-6FADB459E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45434"/>
          </a:xfrm>
        </p:spPr>
        <p:txBody>
          <a:bodyPr/>
          <a:lstStyle/>
          <a:p>
            <a:r>
              <a:rPr lang="tr-TR" dirty="0"/>
              <a:t>Yenilik Doğuran </a:t>
            </a:r>
            <a:r>
              <a:rPr lang="tr-TR" dirty="0" smtClean="0"/>
              <a:t>Haklar</a:t>
            </a:r>
          </a:p>
          <a:p>
            <a:pPr lvl="1"/>
            <a:r>
              <a:rPr lang="tr-TR" dirty="0" smtClean="0"/>
              <a:t>Yenilik doğuran haklar, kullanılmasıyla bir hukuki sonuç doğuran, hukuki sonucu değiştiren veya ortadan kaldıran haklardır.</a:t>
            </a:r>
          </a:p>
          <a:p>
            <a:pPr lvl="1"/>
            <a:r>
              <a:rPr lang="tr-TR" dirty="0" smtClean="0"/>
              <a:t>Bu hakların kullanılması şarta bağlanamaz.</a:t>
            </a:r>
          </a:p>
          <a:p>
            <a:pPr lvl="1"/>
            <a:r>
              <a:rPr lang="tr-TR" dirty="0" smtClean="0"/>
              <a:t>Yenilik doğuran hakların kullanımı zamanaşımı süresine değil, hak düşürücü süreye tabidir. Bir kere kullanılmakla sona ererler.</a:t>
            </a:r>
          </a:p>
          <a:p>
            <a:pPr lvl="1"/>
            <a:r>
              <a:rPr lang="tr-TR" dirty="0" smtClean="0"/>
              <a:t>Yenilik doğuran haklar da kendi içinde kurucu </a:t>
            </a:r>
            <a:r>
              <a:rPr lang="tr-TR" dirty="0"/>
              <a:t>yenilik doğuran </a:t>
            </a:r>
            <a:r>
              <a:rPr lang="tr-TR" dirty="0" smtClean="0"/>
              <a:t>haklar, değiştirici </a:t>
            </a:r>
            <a:r>
              <a:rPr lang="tr-TR" dirty="0"/>
              <a:t>yenilik doğuran </a:t>
            </a:r>
            <a:r>
              <a:rPr lang="tr-TR" dirty="0" smtClean="0"/>
              <a:t>haklar ve bozucu </a:t>
            </a:r>
            <a:r>
              <a:rPr lang="tr-TR" dirty="0"/>
              <a:t>yenilik doğuran </a:t>
            </a:r>
            <a:r>
              <a:rPr lang="tr-TR" dirty="0" smtClean="0"/>
              <a:t>haklar olmak üzere üçe ayrılır.</a:t>
            </a:r>
            <a:endParaRPr lang="tr-TR" dirty="0"/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79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6EC102-640B-4F49-B17C-F621B7E5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AMAÇLARINA GÖRE ÖZEL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A29352-3480-1743-AB11-DA16C9A34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Yenilik </a:t>
            </a:r>
            <a:r>
              <a:rPr lang="tr-TR" dirty="0"/>
              <a:t>doğuran haklar</a:t>
            </a:r>
          </a:p>
          <a:p>
            <a:pPr lvl="1"/>
            <a:r>
              <a:rPr lang="tr-TR" dirty="0" smtClean="0"/>
              <a:t>Kurucu </a:t>
            </a:r>
            <a:r>
              <a:rPr lang="tr-TR" dirty="0"/>
              <a:t>yenilik doğuran haklar</a:t>
            </a:r>
          </a:p>
          <a:p>
            <a:pPr lvl="2"/>
            <a:r>
              <a:rPr lang="tr-TR" dirty="0" smtClean="0"/>
              <a:t>Hak sahibine, tek taraflı irade açıklamasıyla bir hukuki ilişki kurma ya da hak kazanma yetkisi veren haklardır.</a:t>
            </a:r>
          </a:p>
          <a:p>
            <a:pPr lvl="2"/>
            <a:r>
              <a:rPr lang="tr-TR" dirty="0" smtClean="0"/>
              <a:t>Alım, önalım ve gerialım hakları bu hak türüne örnektir.</a:t>
            </a:r>
          </a:p>
          <a:p>
            <a:pPr lvl="1"/>
            <a:r>
              <a:rPr lang="tr-TR" dirty="0" smtClean="0"/>
              <a:t>Değiştirici yenilik doğuran haklar</a:t>
            </a:r>
          </a:p>
          <a:p>
            <a:pPr lvl="2"/>
            <a:r>
              <a:rPr lang="tr-TR" dirty="0" smtClean="0"/>
              <a:t>Mevcut bir hak veya hukuki durumu değiştiren haklardır. </a:t>
            </a:r>
          </a:p>
          <a:p>
            <a:pPr lvl="2"/>
            <a:r>
              <a:rPr lang="tr-TR" dirty="0" smtClean="0"/>
              <a:t>Malın ayıplı çıkması durumunda alıcıya tanınan bedelde indirim hakkı ve seçimlik borçlarda alacaklının seçim hakkı bu haklardandır.</a:t>
            </a:r>
          </a:p>
        </p:txBody>
      </p:sp>
    </p:spTree>
    <p:extLst>
      <p:ext uri="{BB962C8B-B14F-4D97-AF65-F5344CB8AC3E}">
        <p14:creationId xmlns:p14="http://schemas.microsoft.com/office/powerpoint/2010/main" val="189847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1426</TotalTime>
  <Words>799</Words>
  <Application>Microsoft Office PowerPoint</Application>
  <PresentationFormat>Geniş ekran</PresentationFormat>
  <Paragraphs>79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Duman</vt:lpstr>
      <vt:lpstr>HUKUK BAŞLANGICI</vt:lpstr>
      <vt:lpstr>Konularına göre özel haklar</vt:lpstr>
      <vt:lpstr>Konularına göre özel haklar</vt:lpstr>
      <vt:lpstr>Konularına göre özel haklar</vt:lpstr>
      <vt:lpstr>Konularına göre özel haklar</vt:lpstr>
      <vt:lpstr>Devredilip devredilememelerine göre özel haklar</vt:lpstr>
      <vt:lpstr>AMAÇLARINA GÖRE ÖZEL HAKLAR</vt:lpstr>
      <vt:lpstr>AMAÇLARINA GÖRE ÖZEL HAKLAR</vt:lpstr>
      <vt:lpstr>AMAÇLARINA GÖRE ÖZEL HAKLAR</vt:lpstr>
      <vt:lpstr>AMAÇLARINA GÖRE ÖZEL HAKLAR</vt:lpstr>
      <vt:lpstr>Bağımsız olup olmamalarına göre özel haklar</vt:lpstr>
      <vt:lpstr>Bağımsız olup olmamalarına göre özel haklar</vt:lpstr>
      <vt:lpstr>Özel haklar ile kamu haklarının karşılaştırılması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31</cp:revision>
  <dcterms:created xsi:type="dcterms:W3CDTF">2020-07-01T13:53:34Z</dcterms:created>
  <dcterms:modified xsi:type="dcterms:W3CDTF">2021-03-24T20:19:55Z</dcterms:modified>
</cp:coreProperties>
</file>