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/>
    <p:restoredTop sz="95761"/>
  </p:normalViewPr>
  <p:slideViewPr>
    <p:cSldViewPr snapToGrid="0" snapToObjects="1">
      <p:cViewPr>
        <p:scale>
          <a:sx n="89" d="100"/>
          <a:sy n="89" d="100"/>
        </p:scale>
        <p:origin x="-600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D10C97-E369-B044-9BC6-4E814E1C69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basıc</a:t>
            </a:r>
            <a:r>
              <a:rPr lang="tr-TR" dirty="0"/>
              <a:t> </a:t>
            </a:r>
            <a:r>
              <a:rPr lang="tr-TR" dirty="0" err="1"/>
              <a:t>prıncıples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dirty="0" err="1"/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9E2EEE5-1534-DA43-9C84-348CD1610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</p:spTree>
    <p:extLst>
      <p:ext uri="{BB962C8B-B14F-4D97-AF65-F5344CB8AC3E}">
        <p14:creationId xmlns:p14="http://schemas.microsoft.com/office/powerpoint/2010/main" val="121791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numbered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6012.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sub-branches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enterprise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papers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Insurance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92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enterprise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dealing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enterprise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businessman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enterprise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Turkish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TCC, it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«Commercial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businesses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artisans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provide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income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operation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excess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prescribed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limit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activities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carried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continuously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independent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,».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157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Because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ciritical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role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TCC.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pratnership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Commandite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Commandite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divided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shares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Joint-stock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liability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896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except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ordinary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personality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Joint-stock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capital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divided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itself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responsible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shareholders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liability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not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strictly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joint-stock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76309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bracnh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Commercial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seperately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it.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words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right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combined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unseperately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commonly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papers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check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coupons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2089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commercial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dealing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commerce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Insurance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solving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arose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insurance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contracts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varying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insurance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Another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branch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regulated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International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Private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deals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problems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having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element of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foreigness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69030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108</TotalTime>
  <Words>367</Words>
  <Application>Microsoft Macintosh PowerPoint</Application>
  <PresentationFormat>Geniş ekran</PresentationFormat>
  <Paragraphs>38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Gill Sans MT</vt:lpstr>
      <vt:lpstr>Times New Roman</vt:lpstr>
      <vt:lpstr>Galeri</vt:lpstr>
      <vt:lpstr>Introductıon to basıc prıncıples and fundamental concepts of law</vt:lpstr>
      <vt:lpstr>Branches of Law III</vt:lpstr>
      <vt:lpstr>Branches of Law III</vt:lpstr>
      <vt:lpstr>Branches of Law III</vt:lpstr>
      <vt:lpstr>Branches of Law III</vt:lpstr>
      <vt:lpstr>Branches of Law III</vt:lpstr>
      <vt:lpstr>Branches of Law III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31</cp:revision>
  <dcterms:created xsi:type="dcterms:W3CDTF">2020-11-22T17:45:05Z</dcterms:created>
  <dcterms:modified xsi:type="dcterms:W3CDTF">2020-11-24T08:50:28Z</dcterms:modified>
</cp:coreProperties>
</file>