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5761"/>
  </p:normalViewPr>
  <p:slideViewPr>
    <p:cSldViewPr snapToGrid="0" snapToObjects="1">
      <p:cViewPr>
        <p:scale>
          <a:sx n="89" d="100"/>
          <a:sy n="89" d="100"/>
        </p:scale>
        <p:origin x="-600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6012.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businessman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«Commercial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businesses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artisans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prescribed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,».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5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TCC.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pratnership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Commandite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Commandite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89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6309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bracnh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unseperately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coupons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208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element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foreigness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9030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108</TotalTime>
  <Words>367</Words>
  <Application>Microsoft Macintosh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Branches of Law III</vt:lpstr>
      <vt:lpstr>Branches of Law III</vt:lpstr>
      <vt:lpstr>Branches of Law III</vt:lpstr>
      <vt:lpstr>Branches of Law III</vt:lpstr>
      <vt:lpstr>Branches of Law III</vt:lpstr>
      <vt:lpstr>Branches of Law III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31</cp:revision>
  <dcterms:created xsi:type="dcterms:W3CDTF">2020-11-22T17:45:05Z</dcterms:created>
  <dcterms:modified xsi:type="dcterms:W3CDTF">2020-11-24T08:50:28Z</dcterms:modified>
</cp:coreProperties>
</file>