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2" r:id="rId4"/>
    <p:sldId id="266" r:id="rId5"/>
    <p:sldId id="264" r:id="rId6"/>
    <p:sldId id="265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9:</a:t>
            </a:r>
            <a:br>
              <a:rPr lang="tr-TR" dirty="0" smtClean="0">
                <a:latin typeface="Bookman Old Style" pitchFamily="18" charset="0"/>
              </a:rPr>
            </a:b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کیسا/کیسی/کیسے</a:t>
            </a:r>
            <a:r>
              <a:rPr lang="tr-TR" dirty="0" smtClean="0">
                <a:latin typeface="Bookman Old Style" pitchFamily="18" charset="0"/>
              </a:rPr>
              <a:t>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صاف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قابل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سست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سرد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گرم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خوشگوار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بیمار	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تازہ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دلچسپ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مضبوط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خوش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تندرست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کمزور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ہوشیار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بیوقوف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خوب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خوبصورت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خراب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5940660" cy="37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2059618"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مکان</a:t>
                      </a:r>
                    </a:p>
                    <a:p>
                      <a:pPr algn="r" rtl="1"/>
                      <a:r>
                        <a:rPr lang="tr-TR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درخت</a:t>
                      </a:r>
                    </a:p>
                    <a:p>
                      <a:pPr algn="r" rtl="1"/>
                      <a:r>
                        <a:rPr lang="tr-TR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ہوٹل</a:t>
                      </a:r>
                    </a:p>
                    <a:p>
                      <a:pPr algn="r" rtl="1"/>
                      <a:r>
                        <a:rPr lang="tr-TR" sz="2800" b="0" dirty="0" smtClean="0">
                          <a:cs typeface="Nafees Nastaleeq" pitchFamily="2" charset="-78"/>
                        </a:rPr>
                        <a:t>(e)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شہر</a:t>
                      </a:r>
                    </a:p>
                    <a:p>
                      <a:pPr algn="r" rtl="1"/>
                      <a:r>
                        <a:rPr lang="tr-TR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گاوں</a:t>
                      </a:r>
                      <a:r>
                        <a:rPr lang="ur-PK" sz="2800" b="0" baseline="0" dirty="0" smtClean="0">
                          <a:cs typeface="Nafees Nastaleeq" pitchFamily="2" charset="-78"/>
                        </a:rPr>
                        <a:t> </a:t>
                      </a:r>
                    </a:p>
                    <a:p>
                      <a:pPr algn="r" rtl="1"/>
                      <a:r>
                        <a:rPr lang="tr-TR" sz="2800" b="0" dirty="0" smtClean="0">
                          <a:cs typeface="Nafees Nastaleeq" pitchFamily="2" charset="-78"/>
                        </a:rPr>
                        <a:t>(e)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رات</a:t>
                      </a:r>
                      <a:endParaRPr lang="tr-TR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tr-TR" sz="2800" dirty="0" smtClean="0">
                          <a:cs typeface="Nafees Nastaleeq" pitchFamily="2" charset="-78"/>
                        </a:rPr>
                        <a:t>(d)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بارش</a:t>
                      </a:r>
                      <a:endParaRPr lang="tr-TR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tr-TR" sz="2800" dirty="0" smtClean="0">
                          <a:cs typeface="Nafees Nastaleeq" pitchFamily="2" charset="-78"/>
                        </a:rPr>
                        <a:t>(d)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آگ</a:t>
                      </a:r>
                      <a:endParaRPr lang="tr-TR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tr-TR" sz="2800" dirty="0" smtClean="0">
                          <a:cs typeface="Nafees Nastaleeq" pitchFamily="2" charset="-78"/>
                        </a:rPr>
                        <a:t>(d)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لائیبریری</a:t>
                      </a:r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tr-TR" sz="2800" b="0" dirty="0" smtClean="0">
                          <a:cs typeface="Nafees Nastaleeq" pitchFamily="2" charset="-78"/>
                        </a:rPr>
                        <a:t>(d)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سڑک</a:t>
                      </a:r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tr-TR" sz="2800" b="0" dirty="0" smtClean="0">
                          <a:cs typeface="Nafees Nastaleeq" pitchFamily="2" charset="-78"/>
                        </a:rPr>
                        <a:t>(d)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اکسٹھ			۶۱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باسٹھ			۶۲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تریسٹھ			۶۳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چوسٹھ			۶۴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پینسٹھ			۶۵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چھیا سٹھ		۶۶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سڑ سٹھ			۶۷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اڑسٹھ			۶۸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انہاتر			۶۹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ستر			۷۰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 اس تصویر میں کون ہیں؟</a:t>
            </a:r>
            <a:endParaRPr lang="tr-TR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شاگرد:اس میں دو بچے ہیں۔</a:t>
            </a:r>
            <a:endParaRPr lang="tr-TR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یہ ایک تندرست بچہ ہے۔کیسا بچہ؟</a:t>
            </a:r>
            <a:endParaRPr lang="tr-TR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تندرست  بچہ۔</a:t>
            </a:r>
            <a:endParaRPr lang="tr-TR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یہ بچہ کیسا ہے؟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شاگرد:یہ بچہ کمزور ہے۔</a:t>
            </a:r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971600" y="1628800"/>
          <a:ext cx="6624735" cy="4464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947"/>
                <a:gridCol w="1324947"/>
                <a:gridCol w="1324947"/>
                <a:gridCol w="1324947"/>
                <a:gridCol w="1324947"/>
              </a:tblGrid>
              <a:tr h="1048696"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سست لڑکے</a:t>
                      </a:r>
                      <a:endParaRPr lang="tr-TR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سرد ہوا</a:t>
                      </a:r>
                      <a:endParaRPr lang="tr-TR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دلچسپ کتابیں</a:t>
                      </a:r>
                      <a:endParaRPr lang="tr-TR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صاف گاوں</a:t>
                      </a:r>
                      <a:endParaRPr lang="tr-TR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بیوقوف آدمی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996275"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قابل ڈاکٹر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صاف آسمان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خراب قلم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تازہ پھل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تیز ہوا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138601"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گرم چائے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000" dirty="0" smtClean="0">
                          <a:latin typeface="Nafees Nastaleeq" pitchFamily="2" charset="-78"/>
                          <a:cs typeface="Nafees Nastaleeq" pitchFamily="2" charset="-78"/>
                        </a:rPr>
                        <a:t>مضبوط تالے</a:t>
                      </a:r>
                      <a:endParaRPr lang="tr-TR" sz="20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000" dirty="0" smtClean="0">
                          <a:latin typeface="Nafees Nastaleeq" pitchFamily="2" charset="-78"/>
                          <a:cs typeface="Nafees Nastaleeq" pitchFamily="2" charset="-78"/>
                        </a:rPr>
                        <a:t>خوشگوار موسم</a:t>
                      </a:r>
                      <a:endParaRPr lang="tr-TR" sz="20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خوبصورت شہر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ہوشیار</a:t>
                      </a:r>
                      <a:r>
                        <a:rPr lang="ur-PK" sz="2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تاجر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280925"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خوش بچے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تازہ انڈے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سرد پانی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تیز چھریاں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بیمار بچے</a:t>
                      </a:r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KoNUŞMA</a:t>
            </a:r>
            <a:r>
              <a:rPr lang="tr-TR" dirty="0" smtClean="0"/>
              <a:t> I</a:t>
            </a: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99593" y="1609725"/>
          <a:ext cx="6624734" cy="3992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5469"/>
                <a:gridCol w="2018327"/>
                <a:gridCol w="1535469"/>
                <a:gridCol w="1535469"/>
              </a:tblGrid>
              <a:tr h="3613765">
                <a:tc>
                  <a:txBody>
                    <a:bodyPr/>
                    <a:lstStyle/>
                    <a:p>
                      <a:endParaRPr lang="tr-TR" sz="3600" dirty="0" smtClean="0"/>
                    </a:p>
                    <a:p>
                      <a:pPr algn="r" rtl="1"/>
                      <a:r>
                        <a:rPr lang="ur-PK" sz="36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pPr algn="r" rtl="1"/>
                      <a:endParaRPr lang="ur-PK" sz="36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36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                              </a:t>
                      </a:r>
                    </a:p>
                    <a:p>
                      <a:pPr algn="r" rtl="1"/>
                      <a:endParaRPr lang="ur-PK" sz="36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36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36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</a:t>
                      </a:r>
                      <a:endParaRPr lang="tr-TR" sz="36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آدمی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سیب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خربوزہ/خربوزے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لڑکا/ لڑکے /لڑکی/لڑکیاں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کتاب / کتابیں 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pPr algn="r" rtl="1"/>
                      <a:r>
                        <a:rPr lang="ur-PK" sz="4400" b="0" dirty="0" smtClean="0">
                          <a:cs typeface="Nafees Nastaleeq" pitchFamily="2" charset="-78"/>
                        </a:rPr>
                        <a:t>کیسا</a:t>
                      </a:r>
                    </a:p>
                    <a:p>
                      <a:pPr algn="r" rtl="1"/>
                      <a:endParaRPr lang="ur-PK" sz="44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4400" b="0" dirty="0" smtClean="0">
                          <a:cs typeface="Nafees Nastaleeq" pitchFamily="2" charset="-78"/>
                        </a:rPr>
                        <a:t>کیسے</a:t>
                      </a:r>
                    </a:p>
                    <a:p>
                      <a:pPr algn="r" rtl="1"/>
                      <a:endParaRPr lang="ur-PK" sz="44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4400" b="0" dirty="0" smtClean="0">
                          <a:cs typeface="Nafees Nastaleeq" pitchFamily="2" charset="-78"/>
                        </a:rPr>
                        <a:t>کیسی</a:t>
                      </a:r>
                    </a:p>
                    <a:p>
                      <a:pPr algn="r" rtl="1"/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4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</a:p>
                    <a:p>
                      <a:pPr algn="r" rtl="1"/>
                      <a:endParaRPr lang="ur-PK" sz="4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4000" b="0" dirty="0" smtClean="0">
                          <a:latin typeface="+mn-lt"/>
                          <a:cs typeface="Nafees Nastaleeq" pitchFamily="2" charset="-78"/>
                        </a:rPr>
                        <a:t>وہ</a:t>
                      </a:r>
                      <a:endParaRPr lang="ur-PK" sz="4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617</TotalTime>
  <Words>227</Words>
  <Application>Microsoft Office PowerPoint</Application>
  <PresentationFormat>Ekran Gösterisi (4:3)</PresentationFormat>
  <Paragraphs>177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Zengin</vt:lpstr>
      <vt:lpstr>URDU KonuŞma ders 9: کیسا/کیسی/کیسے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  <vt:lpstr>KoNUŞMA 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62</cp:revision>
  <dcterms:created xsi:type="dcterms:W3CDTF">2017-04-17T09:25:51Z</dcterms:created>
  <dcterms:modified xsi:type="dcterms:W3CDTF">2017-05-28T21:17:17Z</dcterms:modified>
</cp:coreProperties>
</file>