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62" r:id="rId4"/>
    <p:sldId id="266" r:id="rId5"/>
    <p:sldId id="264" r:id="rId6"/>
    <p:sldId id="265" r:id="rId7"/>
    <p:sldId id="267" r:id="rId8"/>
    <p:sldId id="268" r:id="rId9"/>
    <p:sldId id="269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201" autoAdjust="0"/>
  </p:normalViewPr>
  <p:slideViewPr>
    <p:cSldViewPr>
      <p:cViewPr varScale="1">
        <p:scale>
          <a:sx n="62" d="100"/>
          <a:sy n="62" d="100"/>
        </p:scale>
        <p:origin x="-15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5931EA-5772-476B-B44E-3432F668D1DA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29BCA-1E39-43D8-8FF9-801AC9E4DD1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29BCA-1E39-43D8-8FF9-801AC9E4DD11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5" name="24 Alt Başlık"/>
          <p:cNvSpPr>
            <a:spLocks noGrp="1"/>
          </p:cNvSpPr>
          <p:nvPr>
            <p:ph type="subTitle" idx="1"/>
          </p:nvPr>
        </p:nvSpPr>
        <p:spPr>
          <a:xfrm>
            <a:off x="3354441" y="3539865"/>
            <a:ext cx="5114779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1" name="30 Veri Yer Tutucusu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3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274956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66800" y="2821838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066800" y="1905001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24239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735359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178808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97417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1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rot="21240000">
            <a:off x="597970" y="1004669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 rot="21420000">
            <a:off x="596707" y="998817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89099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389099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Resim Yer Tutucusu"/>
          <p:cNvSpPr>
            <a:spLocks noGrp="1"/>
          </p:cNvSpPr>
          <p:nvPr>
            <p:ph type="pic" idx="1"/>
          </p:nvPr>
        </p:nvSpPr>
        <p:spPr>
          <a:xfrm>
            <a:off x="663683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Başlık Yer Tutucusu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1" name="30 Metin Yer Tutucusu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7" name="26 Veri Yer Tutucusu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366868" y="764704"/>
            <a:ext cx="5105400" cy="1800200"/>
          </a:xfrm>
        </p:spPr>
        <p:txBody>
          <a:bodyPr/>
          <a:lstStyle/>
          <a:p>
            <a:r>
              <a:rPr lang="tr-TR" dirty="0" smtClean="0">
                <a:latin typeface="Bookman Old Style" pitchFamily="18" charset="0"/>
              </a:rPr>
              <a:t>URDU </a:t>
            </a:r>
            <a:r>
              <a:rPr lang="tr-TR" dirty="0" err="1" smtClean="0">
                <a:latin typeface="Bookman Old Style" pitchFamily="18" charset="0"/>
              </a:rPr>
              <a:t>KonuŞma</a:t>
            </a:r>
            <a:r>
              <a:rPr lang="tr-TR" dirty="0" smtClean="0">
                <a:latin typeface="Bookman Old Style" pitchFamily="18" charset="0"/>
              </a:rPr>
              <a:t> ders 9:</a:t>
            </a:r>
            <a:br>
              <a:rPr lang="tr-TR" dirty="0" smtClean="0">
                <a:latin typeface="Bookman Old Style" pitchFamily="18" charset="0"/>
              </a:rPr>
            </a:br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کیسا/کیسی/کیسے</a:t>
            </a:r>
            <a:r>
              <a:rPr lang="tr-TR" dirty="0" smtClean="0">
                <a:latin typeface="Bookman Old Style" pitchFamily="18" charset="0"/>
              </a:rPr>
              <a:t> </a:t>
            </a:r>
            <a:r>
              <a:rPr lang="ur-PK" dirty="0" smtClean="0">
                <a:latin typeface="Bookman Old Style" pitchFamily="18" charset="0"/>
              </a:rPr>
              <a:t/>
            </a:r>
            <a:br>
              <a:rPr lang="ur-PK" dirty="0" smtClean="0">
                <a:latin typeface="Bookman Old Style" pitchFamily="18" charset="0"/>
              </a:rPr>
            </a:br>
            <a:endParaRPr lang="tr-TR" dirty="0">
              <a:latin typeface="Bookman Old Style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Ankara Üniversitesi</a:t>
            </a:r>
          </a:p>
          <a:p>
            <a:r>
              <a:rPr lang="tr-TR" dirty="0" smtClean="0"/>
              <a:t>Dil ve Tarih Coğrafya Fakültesi</a:t>
            </a:r>
          </a:p>
          <a:p>
            <a:r>
              <a:rPr lang="tr-TR" dirty="0" smtClean="0"/>
              <a:t>Urdu Dili ve Edebiyatı Anabilim Dalı</a:t>
            </a:r>
          </a:p>
          <a:p>
            <a:r>
              <a:rPr lang="tr-TR" dirty="0" smtClean="0"/>
              <a:t>Dr. Aykut </a:t>
            </a:r>
            <a:r>
              <a:rPr lang="tr-TR" dirty="0" err="1" smtClean="0"/>
              <a:t>Kişmir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3563888" y="2852936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latin typeface="Bookman Old Style" pitchFamily="18" charset="0"/>
              </a:rPr>
              <a:t>Urd</a:t>
            </a:r>
            <a:r>
              <a:rPr lang="tr-TR" dirty="0" smtClean="0">
                <a:latin typeface="Bookman Old Style" pitchFamily="18" charset="0"/>
              </a:rPr>
              <a:t> 114 Konuşma I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2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25" name="24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err="1" smtClean="0"/>
              <a:t>Khan</a:t>
            </a:r>
            <a:r>
              <a:rPr lang="tr-TR" dirty="0" smtClean="0"/>
              <a:t>, A.; </a:t>
            </a:r>
            <a:r>
              <a:rPr lang="tr-TR" dirty="0" err="1" smtClean="0"/>
              <a:t>Hydri</a:t>
            </a:r>
            <a:r>
              <a:rPr lang="tr-TR" dirty="0" smtClean="0"/>
              <a:t>, F. D. Ve </a:t>
            </a:r>
            <a:r>
              <a:rPr lang="tr-TR" dirty="0" err="1" smtClean="0"/>
              <a:t>Tahseen</a:t>
            </a:r>
            <a:r>
              <a:rPr lang="tr-TR" dirty="0" smtClean="0"/>
              <a:t>, M. A. (1972). </a:t>
            </a:r>
            <a:r>
              <a:rPr lang="tr-TR" i="1" dirty="0" smtClean="0"/>
              <a:t>Urdu. </a:t>
            </a:r>
            <a:r>
              <a:rPr lang="tr-TR" dirty="0" err="1" smtClean="0"/>
              <a:t>Rawalpindi</a:t>
            </a:r>
            <a:r>
              <a:rPr lang="tr-TR" dirty="0" smtClean="0"/>
              <a:t>: </a:t>
            </a:r>
            <a:r>
              <a:rPr lang="tr-TR" dirty="0" err="1" smtClean="0"/>
              <a:t>Ferozsons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 </a:t>
            </a:r>
          </a:p>
          <a:p>
            <a:r>
              <a:rPr lang="en-US" dirty="0" err="1" smtClean="0"/>
              <a:t>Azfar</a:t>
            </a:r>
            <a:r>
              <a:rPr lang="en-US" dirty="0" smtClean="0"/>
              <a:t>, A. (2012). </a:t>
            </a:r>
            <a:r>
              <a:rPr lang="en-US" i="1" dirty="0" err="1" smtClean="0"/>
              <a:t>Hamari</a:t>
            </a:r>
            <a:r>
              <a:rPr lang="en-US" i="1" dirty="0" smtClean="0"/>
              <a:t> Urdu</a:t>
            </a:r>
            <a:r>
              <a:rPr lang="en-US" dirty="0" smtClean="0"/>
              <a:t>. </a:t>
            </a:r>
            <a:r>
              <a:rPr lang="en-US" dirty="0" err="1" smtClean="0"/>
              <a:t>Karaçi</a:t>
            </a:r>
            <a:r>
              <a:rPr lang="en-US" dirty="0" smtClean="0"/>
              <a:t>: Oxford University Press.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Matthews, D. ; </a:t>
            </a:r>
            <a:r>
              <a:rPr lang="en-US" dirty="0" err="1" smtClean="0"/>
              <a:t>Dalvi</a:t>
            </a:r>
            <a:r>
              <a:rPr lang="en-US" dirty="0" smtClean="0"/>
              <a:t>, M.K. (2003). </a:t>
            </a:r>
            <a:r>
              <a:rPr lang="en-US" i="1" dirty="0" smtClean="0"/>
              <a:t>Teach Yourself Urdu. </a:t>
            </a:r>
            <a:r>
              <a:rPr lang="en-US" dirty="0" smtClean="0"/>
              <a:t>London:</a:t>
            </a:r>
            <a:r>
              <a:rPr lang="en-US" i="1" dirty="0" smtClean="0"/>
              <a:t> </a:t>
            </a:r>
            <a:r>
              <a:rPr lang="en-US" dirty="0" err="1" smtClean="0"/>
              <a:t>Hodder&amp;Stoughton</a:t>
            </a:r>
            <a:r>
              <a:rPr lang="en-US" dirty="0" smtClean="0"/>
              <a:t> Ltd. 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err="1" smtClean="0"/>
              <a:t>Sıddıki</a:t>
            </a:r>
            <a:r>
              <a:rPr lang="en-US" dirty="0" smtClean="0"/>
              <a:t>, E. H.; </a:t>
            </a:r>
            <a:r>
              <a:rPr lang="en-US" dirty="0" err="1" smtClean="0"/>
              <a:t>Sıddıki</a:t>
            </a:r>
            <a:r>
              <a:rPr lang="en-US" dirty="0" smtClean="0"/>
              <a:t>, E. T. (</a:t>
            </a:r>
            <a:r>
              <a:rPr lang="en-US" dirty="0" err="1" smtClean="0"/>
              <a:t>Tarihsiz</a:t>
            </a:r>
            <a:r>
              <a:rPr lang="en-US" dirty="0" smtClean="0"/>
              <a:t>). </a:t>
            </a:r>
            <a:r>
              <a:rPr lang="en-US" i="1" dirty="0" err="1" smtClean="0"/>
              <a:t>Âînah</a:t>
            </a:r>
            <a:r>
              <a:rPr lang="en-US" i="1" dirty="0" smtClean="0"/>
              <a:t> Urdu</a:t>
            </a:r>
            <a:r>
              <a:rPr lang="en-US" dirty="0" smtClean="0"/>
              <a:t>. </a:t>
            </a:r>
            <a:r>
              <a:rPr lang="en-US" dirty="0" err="1" smtClean="0"/>
              <a:t>Lahor</a:t>
            </a:r>
            <a:r>
              <a:rPr lang="en-US" dirty="0" smtClean="0"/>
              <a:t>: Khalid Book </a:t>
            </a:r>
            <a:r>
              <a:rPr lang="en-US" dirty="0" err="1" smtClean="0"/>
              <a:t>Depo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r>
              <a:rPr lang="en-US" dirty="0" smtClean="0"/>
              <a:t>Bulgur, D. (2008). </a:t>
            </a:r>
            <a:r>
              <a:rPr lang="en-US" i="1" dirty="0" err="1" smtClean="0"/>
              <a:t>Türkçe-Urduca</a:t>
            </a:r>
            <a:r>
              <a:rPr lang="en-US" i="1" dirty="0" smtClean="0"/>
              <a:t> </a:t>
            </a:r>
            <a:r>
              <a:rPr lang="en-US" i="1" dirty="0" err="1" smtClean="0"/>
              <a:t>Konuşma</a:t>
            </a:r>
            <a:r>
              <a:rPr lang="en-US" i="1" dirty="0" smtClean="0"/>
              <a:t> </a:t>
            </a:r>
            <a:r>
              <a:rPr lang="en-US" i="1" dirty="0" err="1" smtClean="0"/>
              <a:t>Kılavuzu</a:t>
            </a:r>
            <a:r>
              <a:rPr lang="en-US" i="1" dirty="0" smtClean="0"/>
              <a:t>.</a:t>
            </a:r>
            <a:r>
              <a:rPr lang="en-US" dirty="0" smtClean="0"/>
              <a:t> </a:t>
            </a:r>
            <a:r>
              <a:rPr lang="en-US" dirty="0" err="1" smtClean="0"/>
              <a:t>İslamabad</a:t>
            </a:r>
            <a:r>
              <a:rPr lang="en-US" dirty="0" smtClean="0"/>
              <a:t>: Harmony Publications.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r>
              <a:rPr lang="en-US" dirty="0" err="1" smtClean="0"/>
              <a:t>Azim</a:t>
            </a:r>
            <a:r>
              <a:rPr lang="en-US" dirty="0" smtClean="0"/>
              <a:t>, S.V.; Ali </a:t>
            </a:r>
            <a:r>
              <a:rPr lang="en-US" dirty="0" err="1" smtClean="0"/>
              <a:t>Şeyh</a:t>
            </a:r>
            <a:r>
              <a:rPr lang="en-US" dirty="0" smtClean="0"/>
              <a:t>,  A.; </a:t>
            </a:r>
            <a:r>
              <a:rPr lang="en-US" dirty="0" err="1" smtClean="0"/>
              <a:t>Bedhşani</a:t>
            </a:r>
            <a:r>
              <a:rPr lang="en-US" dirty="0" smtClean="0"/>
              <a:t>, M. B.; </a:t>
            </a:r>
            <a:r>
              <a:rPr lang="en-US" dirty="0" err="1" smtClean="0"/>
              <a:t>Asım</a:t>
            </a:r>
            <a:r>
              <a:rPr lang="en-US" dirty="0" smtClean="0"/>
              <a:t> A. N.; </a:t>
            </a:r>
            <a:r>
              <a:rPr lang="en-US" dirty="0" err="1" smtClean="0"/>
              <a:t>Celalpuri</a:t>
            </a:r>
            <a:r>
              <a:rPr lang="en-US" dirty="0" smtClean="0"/>
              <a:t>, M. İ. (1988). </a:t>
            </a:r>
            <a:r>
              <a:rPr lang="en-US" i="1" dirty="0" smtClean="0"/>
              <a:t>Urdu </a:t>
            </a:r>
            <a:r>
              <a:rPr lang="en-US" i="1" dirty="0" err="1" smtClean="0"/>
              <a:t>ki</a:t>
            </a:r>
            <a:r>
              <a:rPr lang="en-US" i="1" dirty="0" smtClean="0"/>
              <a:t> </a:t>
            </a:r>
            <a:r>
              <a:rPr lang="en-US" i="1" dirty="0" err="1" smtClean="0"/>
              <a:t>Dusrî</a:t>
            </a:r>
            <a:r>
              <a:rPr lang="en-US" i="1" dirty="0" smtClean="0"/>
              <a:t> </a:t>
            </a:r>
            <a:r>
              <a:rPr lang="en-US" i="1" dirty="0" err="1" smtClean="0"/>
              <a:t>Kitâb</a:t>
            </a:r>
            <a:r>
              <a:rPr lang="en-US" dirty="0" smtClean="0"/>
              <a:t>. </a:t>
            </a:r>
            <a:r>
              <a:rPr lang="en-US" dirty="0" err="1" smtClean="0"/>
              <a:t>Lahor</a:t>
            </a:r>
            <a:r>
              <a:rPr lang="en-US" dirty="0" smtClean="0"/>
              <a:t>: </a:t>
            </a:r>
            <a:r>
              <a:rPr lang="en-US" dirty="0" err="1" smtClean="0"/>
              <a:t>Puncab</a:t>
            </a:r>
            <a:r>
              <a:rPr lang="en-US" dirty="0" smtClean="0"/>
              <a:t> Text Book Board.</a:t>
            </a:r>
            <a:endParaRPr lang="tr-TR" dirty="0" smtClean="0"/>
          </a:p>
          <a:p>
            <a:r>
              <a:rPr lang="de-DE" dirty="0" err="1" smtClean="0"/>
              <a:t>Mahrum</a:t>
            </a:r>
            <a:r>
              <a:rPr lang="de-DE" dirty="0" smtClean="0"/>
              <a:t>, G. C. (1948). </a:t>
            </a:r>
            <a:r>
              <a:rPr lang="en-US" dirty="0" smtClean="0"/>
              <a:t>Urdu Composition. </a:t>
            </a:r>
            <a:r>
              <a:rPr lang="en-US" dirty="0" err="1" smtClean="0"/>
              <a:t>Gujrat</a:t>
            </a:r>
            <a:r>
              <a:rPr lang="en-US" dirty="0" smtClean="0"/>
              <a:t>: </a:t>
            </a:r>
            <a:r>
              <a:rPr lang="en-US" dirty="0" err="1" smtClean="0"/>
              <a:t>Ders-i</a:t>
            </a:r>
            <a:r>
              <a:rPr lang="en-US" dirty="0" smtClean="0"/>
              <a:t> </a:t>
            </a:r>
            <a:r>
              <a:rPr lang="en-US" dirty="0" err="1" smtClean="0"/>
              <a:t>İdara</a:t>
            </a:r>
            <a:r>
              <a:rPr lang="en-US" dirty="0" smtClean="0"/>
              <a:t> Educational Publishers </a:t>
            </a:r>
            <a:r>
              <a:rPr lang="en-US" dirty="0" err="1" smtClean="0"/>
              <a:t>Gujrat</a:t>
            </a:r>
            <a:r>
              <a:rPr lang="en-US" dirty="0" smtClean="0"/>
              <a:t>.</a:t>
            </a:r>
            <a:endParaRPr lang="tr-TR" smtClean="0"/>
          </a:p>
          <a:p>
            <a:pPr algn="l"/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4555888"/>
          </a:xfrm>
        </p:spPr>
        <p:txBody>
          <a:bodyPr>
            <a:normAutofit/>
          </a:bodyPr>
          <a:lstStyle/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صاف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قابل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تیز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سست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سرد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گرم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خوشگوار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بیمار	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endParaRPr lang="ur-PK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تازہ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دلچسپ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مضبوط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خوش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تندرست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کمزور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ہوشیار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بیوقوف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خوب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خوبصورت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خراب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67544" y="1729422"/>
          <a:ext cx="5940660" cy="3742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8132"/>
                <a:gridCol w="1188132"/>
                <a:gridCol w="1188132"/>
                <a:gridCol w="1188132"/>
                <a:gridCol w="1188132"/>
              </a:tblGrid>
              <a:tr h="2059618"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مکان</a:t>
                      </a:r>
                    </a:p>
                    <a:p>
                      <a:pPr algn="r" rtl="1"/>
                      <a:r>
                        <a:rPr lang="tr-TR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(e)</a:t>
                      </a:r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درخت</a:t>
                      </a:r>
                    </a:p>
                    <a:p>
                      <a:pPr algn="r" rtl="1"/>
                      <a:r>
                        <a:rPr lang="tr-TR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(e)</a:t>
                      </a:r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cs typeface="Nafees Nastaleeq" pitchFamily="2" charset="-78"/>
                        </a:rPr>
                        <a:t>ہوٹل</a:t>
                      </a:r>
                    </a:p>
                    <a:p>
                      <a:pPr algn="r" rtl="1"/>
                      <a:r>
                        <a:rPr lang="tr-TR" sz="2800" b="0" dirty="0" smtClean="0">
                          <a:cs typeface="Nafees Nastaleeq" pitchFamily="2" charset="-78"/>
                        </a:rPr>
                        <a:t>(e)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شہر</a:t>
                      </a:r>
                    </a:p>
                    <a:p>
                      <a:pPr algn="r" rtl="1"/>
                      <a:r>
                        <a:rPr lang="tr-TR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(e)</a:t>
                      </a:r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cs typeface="Nafees Nastaleeq" pitchFamily="2" charset="-78"/>
                        </a:rPr>
                        <a:t>گاوں</a:t>
                      </a:r>
                      <a:r>
                        <a:rPr lang="ur-PK" sz="2800" b="0" baseline="0" dirty="0" smtClean="0">
                          <a:cs typeface="Nafees Nastaleeq" pitchFamily="2" charset="-78"/>
                        </a:rPr>
                        <a:t> </a:t>
                      </a:r>
                    </a:p>
                    <a:p>
                      <a:pPr algn="r" rtl="1"/>
                      <a:r>
                        <a:rPr lang="tr-TR" sz="2800" b="0" dirty="0" smtClean="0">
                          <a:cs typeface="Nafees Nastaleeq" pitchFamily="2" charset="-78"/>
                        </a:rPr>
                        <a:t>(e)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  <a:tr h="1682918">
                <a:tc>
                  <a:txBody>
                    <a:bodyPr/>
                    <a:lstStyle/>
                    <a:p>
                      <a:pPr algn="r" rtl="1"/>
                      <a:endParaRPr lang="ur-PK" sz="280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dirty="0" smtClean="0">
                          <a:cs typeface="Nafees Nastaleeq" pitchFamily="2" charset="-78"/>
                        </a:rPr>
                        <a:t>رات</a:t>
                      </a:r>
                      <a:endParaRPr lang="tr-TR" sz="280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tr-TR" sz="2800" dirty="0" smtClean="0">
                          <a:cs typeface="Nafees Nastaleeq" pitchFamily="2" charset="-78"/>
                        </a:rPr>
                        <a:t>(d)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dirty="0" smtClean="0">
                          <a:cs typeface="Nafees Nastaleeq" pitchFamily="2" charset="-78"/>
                        </a:rPr>
                        <a:t>بارش</a:t>
                      </a:r>
                      <a:endParaRPr lang="tr-TR" sz="280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tr-TR" sz="2800" dirty="0" smtClean="0">
                          <a:cs typeface="Nafees Nastaleeq" pitchFamily="2" charset="-78"/>
                        </a:rPr>
                        <a:t>(d)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dirty="0" smtClean="0">
                          <a:cs typeface="Nafees Nastaleeq" pitchFamily="2" charset="-78"/>
                        </a:rPr>
                        <a:t>آگ</a:t>
                      </a:r>
                      <a:endParaRPr lang="tr-TR" sz="280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tr-TR" sz="2800" dirty="0" smtClean="0">
                          <a:cs typeface="Nafees Nastaleeq" pitchFamily="2" charset="-78"/>
                        </a:rPr>
                        <a:t>(d)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cs typeface="Nafees Nastaleeq" pitchFamily="2" charset="-78"/>
                        </a:rPr>
                        <a:t>لائیبریری</a:t>
                      </a:r>
                      <a:endParaRPr lang="tr-TR" sz="2800" b="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tr-TR" sz="2800" b="0" dirty="0" smtClean="0">
                          <a:cs typeface="Nafees Nastaleeq" pitchFamily="2" charset="-78"/>
                        </a:rPr>
                        <a:t>(d)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cs typeface="Nafees Nastaleeq" pitchFamily="2" charset="-78"/>
                        </a:rPr>
                        <a:t>سڑک</a:t>
                      </a:r>
                      <a:endParaRPr lang="tr-TR" sz="2800" b="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tr-TR" sz="2800" b="0" dirty="0" smtClean="0">
                          <a:cs typeface="Nafees Nastaleeq" pitchFamily="2" charset="-78"/>
                        </a:rPr>
                        <a:t>(d)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اکسٹھ			۶۱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باسٹھ			۶۲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تریسٹھ			۶۳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چوسٹھ			۶۴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پینسٹھ			۶۵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چھیا سٹھ		۶۶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سڑ سٹھ			۶۷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اڑسٹھ			۶۸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انہاتر			۶۹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ستر			۷۰</a:t>
            </a:r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استاد:  اس تصویر میں کون ہیں؟</a:t>
            </a:r>
            <a:endParaRPr lang="tr-TR" dirty="0" smtClean="0">
              <a:cs typeface="Nafees Nastaleeq" pitchFamily="2" charset="-78"/>
            </a:endParaRP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شاگرد:اس میں دو بچے ہیں۔</a:t>
            </a:r>
            <a:endParaRPr lang="tr-TR" dirty="0" smtClean="0">
              <a:cs typeface="Nafees Nastaleeq" pitchFamily="2" charset="-78"/>
            </a:endParaRP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استاد: یہ ایک تندرست بچہ ہے۔کیسا بچہ؟</a:t>
            </a:r>
            <a:endParaRPr lang="tr-TR" dirty="0" smtClean="0">
              <a:cs typeface="Nafees Nastaleeq" pitchFamily="2" charset="-78"/>
            </a:endParaRP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شاگرد: تندرست  بچہ۔</a:t>
            </a:r>
            <a:endParaRPr lang="tr-TR" dirty="0" smtClean="0">
              <a:cs typeface="Nafees Nastaleeq" pitchFamily="2" charset="-78"/>
            </a:endParaRP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استاد: یہ بچہ کیسا ہے؟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شاگرد:یہ بچہ کمزور ہے۔</a:t>
            </a:r>
            <a:endParaRPr lang="tr-TR" dirty="0" smtClean="0">
              <a:cs typeface="Nafees Nastaleeq" pitchFamily="2" charset="-78"/>
            </a:endParaRPr>
          </a:p>
          <a:p>
            <a:pPr algn="r" rtl="1"/>
            <a:endParaRPr lang="tr-TR" dirty="0" smtClean="0">
              <a:cs typeface="Nafees Nastaleeq" pitchFamily="2" charset="-78"/>
            </a:endParaRP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endParaRPr lang="ur-PK" dirty="0" smtClean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endParaRPr lang="tr-TR" dirty="0">
              <a:cs typeface="Nafees Nastaleeq" pitchFamily="2" charset="-78"/>
            </a:endParaRPr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971600" y="1628800"/>
          <a:ext cx="6624735" cy="44644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4947"/>
                <a:gridCol w="1324947"/>
                <a:gridCol w="1324947"/>
                <a:gridCol w="1324947"/>
                <a:gridCol w="1324947"/>
              </a:tblGrid>
              <a:tr h="1048696">
                <a:tc>
                  <a:txBody>
                    <a:bodyPr/>
                    <a:lstStyle/>
                    <a:p>
                      <a:pPr algn="r" rtl="1"/>
                      <a:endParaRPr lang="ur-PK" dirty="0" smtClean="0"/>
                    </a:p>
                    <a:p>
                      <a:pPr algn="r" rtl="1"/>
                      <a:r>
                        <a:rPr lang="ur-PK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سست لڑکے</a:t>
                      </a:r>
                      <a:endParaRPr lang="tr-TR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dirty="0" smtClean="0"/>
                    </a:p>
                    <a:p>
                      <a:pPr algn="r" rtl="1"/>
                      <a:r>
                        <a:rPr lang="ur-PK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سرد ہوا</a:t>
                      </a:r>
                      <a:endParaRPr lang="tr-TR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dirty="0" smtClean="0"/>
                    </a:p>
                    <a:p>
                      <a:pPr algn="r" rtl="1"/>
                      <a:r>
                        <a:rPr lang="ur-PK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دلچسپ کتابیں</a:t>
                      </a:r>
                      <a:endParaRPr lang="tr-TR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dirty="0" smtClean="0"/>
                    </a:p>
                    <a:p>
                      <a:pPr algn="r" rtl="1"/>
                      <a:r>
                        <a:rPr lang="ur-PK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صاف گاوں</a:t>
                      </a:r>
                      <a:endParaRPr lang="tr-TR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dirty="0" smtClean="0"/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بیوقوف آدمی</a:t>
                      </a:r>
                      <a:endParaRPr lang="tr-TR" sz="2000" b="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  <a:tr h="996275">
                <a:tc>
                  <a:txBody>
                    <a:bodyPr/>
                    <a:lstStyle/>
                    <a:p>
                      <a:pPr algn="r" rtl="1"/>
                      <a:endParaRPr lang="ur-PK" dirty="0" smtClean="0"/>
                    </a:p>
                    <a:p>
                      <a:pPr algn="r" rtl="1"/>
                      <a:r>
                        <a:rPr lang="ur-PK" dirty="0" smtClean="0">
                          <a:latin typeface="Nafees Nastaleeq" pitchFamily="2" charset="-78"/>
                          <a:cs typeface="Nafees Nastaleeq" pitchFamily="2" charset="-78"/>
                        </a:rPr>
                        <a:t>قابل ڈاکٹر</a:t>
                      </a:r>
                      <a:endParaRPr lang="tr-TR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dirty="0" smtClean="0"/>
                    </a:p>
                    <a:p>
                      <a:pPr algn="r" rtl="1"/>
                      <a:r>
                        <a:rPr lang="ur-PK" dirty="0" smtClean="0">
                          <a:latin typeface="Nafees Nastaleeq" pitchFamily="2" charset="-78"/>
                          <a:cs typeface="Nafees Nastaleeq" pitchFamily="2" charset="-78"/>
                        </a:rPr>
                        <a:t>صاف آسمان</a:t>
                      </a:r>
                      <a:endParaRPr lang="tr-TR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dirty="0" smtClean="0"/>
                    </a:p>
                    <a:p>
                      <a:pPr algn="r" rtl="1"/>
                      <a:r>
                        <a:rPr lang="ur-PK" dirty="0" smtClean="0">
                          <a:latin typeface="Nafees Nastaleeq" pitchFamily="2" charset="-78"/>
                          <a:cs typeface="Nafees Nastaleeq" pitchFamily="2" charset="-78"/>
                        </a:rPr>
                        <a:t>خراب قلم</a:t>
                      </a:r>
                      <a:endParaRPr lang="tr-TR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dirty="0" smtClean="0"/>
                    </a:p>
                    <a:p>
                      <a:pPr algn="r" rtl="1"/>
                      <a:r>
                        <a:rPr lang="ur-PK" dirty="0" smtClean="0">
                          <a:latin typeface="Nafees Nastaleeq" pitchFamily="2" charset="-78"/>
                          <a:cs typeface="Nafees Nastaleeq" pitchFamily="2" charset="-78"/>
                        </a:rPr>
                        <a:t>تازہ پھل</a:t>
                      </a:r>
                      <a:endParaRPr lang="tr-TR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dirty="0" smtClean="0"/>
                    </a:p>
                    <a:p>
                      <a:pPr algn="r" rtl="1"/>
                      <a:r>
                        <a:rPr lang="ur-PK" dirty="0" smtClean="0">
                          <a:latin typeface="Nafees Nastaleeq" pitchFamily="2" charset="-78"/>
                          <a:cs typeface="Nafees Nastaleeq" pitchFamily="2" charset="-78"/>
                        </a:rPr>
                        <a:t>تیز ہوا</a:t>
                      </a:r>
                      <a:endParaRPr lang="tr-TR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  <a:tr h="1138601">
                <a:tc>
                  <a:txBody>
                    <a:bodyPr/>
                    <a:lstStyle/>
                    <a:p>
                      <a:pPr algn="r" rtl="1"/>
                      <a:endParaRPr lang="ur-PK" dirty="0" smtClean="0"/>
                    </a:p>
                    <a:p>
                      <a:pPr algn="r" rtl="1"/>
                      <a:r>
                        <a:rPr lang="ur-PK" dirty="0" smtClean="0">
                          <a:latin typeface="Nafees Nastaleeq" pitchFamily="2" charset="-78"/>
                          <a:cs typeface="Nafees Nastaleeq" pitchFamily="2" charset="-78"/>
                        </a:rPr>
                        <a:t>گرم چائے</a:t>
                      </a:r>
                      <a:endParaRPr lang="tr-TR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dirty="0" smtClean="0"/>
                    </a:p>
                    <a:p>
                      <a:pPr algn="r" rtl="1"/>
                      <a:r>
                        <a:rPr lang="ur-PK" sz="2000" dirty="0" smtClean="0">
                          <a:latin typeface="Nafees Nastaleeq" pitchFamily="2" charset="-78"/>
                          <a:cs typeface="Nafees Nastaleeq" pitchFamily="2" charset="-78"/>
                        </a:rPr>
                        <a:t>مضبوط تالے</a:t>
                      </a:r>
                      <a:endParaRPr lang="tr-TR" sz="20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dirty="0" smtClean="0"/>
                    </a:p>
                    <a:p>
                      <a:pPr algn="r" rtl="1"/>
                      <a:r>
                        <a:rPr lang="ur-PK" sz="2000" dirty="0" smtClean="0">
                          <a:latin typeface="Nafees Nastaleeq" pitchFamily="2" charset="-78"/>
                          <a:cs typeface="Nafees Nastaleeq" pitchFamily="2" charset="-78"/>
                        </a:rPr>
                        <a:t>خوشگوار موسم</a:t>
                      </a:r>
                      <a:endParaRPr lang="tr-TR" sz="20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dirty="0" smtClean="0"/>
                    </a:p>
                    <a:p>
                      <a:pPr algn="r" rtl="1"/>
                      <a:r>
                        <a:rPr lang="ur-PK" dirty="0" smtClean="0">
                          <a:latin typeface="Nafees Nastaleeq" pitchFamily="2" charset="-78"/>
                          <a:cs typeface="Nafees Nastaleeq" pitchFamily="2" charset="-78"/>
                        </a:rPr>
                        <a:t>خوبصورت شہر</a:t>
                      </a:r>
                      <a:endParaRPr lang="tr-TR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dirty="0" smtClean="0"/>
                    </a:p>
                    <a:p>
                      <a:pPr algn="r" rtl="1"/>
                      <a:r>
                        <a:rPr lang="ur-PK" sz="2400" dirty="0" smtClean="0">
                          <a:latin typeface="Nafees Nastaleeq" pitchFamily="2" charset="-78"/>
                          <a:cs typeface="Nafees Nastaleeq" pitchFamily="2" charset="-78"/>
                        </a:rPr>
                        <a:t>ہوشیار</a:t>
                      </a:r>
                      <a:r>
                        <a:rPr lang="ur-PK" sz="2400" baseline="0" dirty="0" smtClean="0">
                          <a:latin typeface="Nafees Nastaleeq" pitchFamily="2" charset="-78"/>
                          <a:cs typeface="Nafees Nastaleeq" pitchFamily="2" charset="-78"/>
                        </a:rPr>
                        <a:t>  تاجر</a:t>
                      </a:r>
                      <a:endParaRPr lang="tr-TR" sz="240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  <a:tr h="1280925">
                <a:tc>
                  <a:txBody>
                    <a:bodyPr/>
                    <a:lstStyle/>
                    <a:p>
                      <a:pPr algn="r" rtl="1"/>
                      <a:endParaRPr lang="ur-PK" dirty="0" smtClean="0"/>
                    </a:p>
                    <a:p>
                      <a:pPr algn="r" rtl="1"/>
                      <a:r>
                        <a:rPr lang="ur-PK" sz="2400" dirty="0" smtClean="0">
                          <a:latin typeface="Nafees Nastaleeq" pitchFamily="2" charset="-78"/>
                          <a:cs typeface="Nafees Nastaleeq" pitchFamily="2" charset="-78"/>
                        </a:rPr>
                        <a:t>خوش بچے</a:t>
                      </a:r>
                      <a:endParaRPr lang="tr-TR" sz="24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4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400" dirty="0" smtClean="0">
                          <a:latin typeface="Nafees Nastaleeq" pitchFamily="2" charset="-78"/>
                          <a:cs typeface="Nafees Nastaleeq" pitchFamily="2" charset="-78"/>
                        </a:rPr>
                        <a:t>تازہ انڈے</a:t>
                      </a:r>
                      <a:endParaRPr lang="tr-TR" sz="24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dirty="0" smtClean="0"/>
                    </a:p>
                    <a:p>
                      <a:pPr algn="r" rtl="1"/>
                      <a:r>
                        <a:rPr lang="ur-PK" sz="2400" dirty="0" smtClean="0">
                          <a:latin typeface="Nafees Nastaleeq" pitchFamily="2" charset="-78"/>
                          <a:cs typeface="Nafees Nastaleeq" pitchFamily="2" charset="-78"/>
                        </a:rPr>
                        <a:t>سرد پانی</a:t>
                      </a:r>
                      <a:endParaRPr lang="tr-TR" sz="24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dirty="0" smtClean="0"/>
                    </a:p>
                    <a:p>
                      <a:pPr algn="r" rtl="1"/>
                      <a:r>
                        <a:rPr lang="ur-PK" sz="2400" dirty="0" smtClean="0">
                          <a:latin typeface="Nafees Nastaleeq" pitchFamily="2" charset="-78"/>
                          <a:cs typeface="Nafees Nastaleeq" pitchFamily="2" charset="-78"/>
                        </a:rPr>
                        <a:t>تیز چھریاں</a:t>
                      </a:r>
                      <a:endParaRPr lang="tr-TR" sz="24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dirty="0" smtClean="0"/>
                    </a:p>
                    <a:p>
                      <a:pPr algn="r" rtl="1"/>
                      <a:r>
                        <a:rPr lang="ur-PK" sz="2400" dirty="0" smtClean="0">
                          <a:latin typeface="Nafees Nastaleeq" pitchFamily="2" charset="-78"/>
                          <a:cs typeface="Nafees Nastaleeq" pitchFamily="2" charset="-78"/>
                        </a:rPr>
                        <a:t>بیمار بچے</a:t>
                      </a:r>
                      <a:endParaRPr lang="tr-TR" sz="240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KoNUŞMA</a:t>
            </a:r>
            <a:r>
              <a:rPr lang="tr-TR" dirty="0" smtClean="0"/>
              <a:t> I</a:t>
            </a:r>
            <a:r>
              <a:rPr lang="ur-PK" dirty="0" smtClean="0"/>
              <a:t/>
            </a:r>
            <a:br>
              <a:rPr lang="ur-PK" dirty="0" smtClean="0"/>
            </a:b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899593" y="1609725"/>
          <a:ext cx="6624734" cy="39928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35469"/>
                <a:gridCol w="2018327"/>
                <a:gridCol w="1535469"/>
                <a:gridCol w="1535469"/>
              </a:tblGrid>
              <a:tr h="3613765">
                <a:tc>
                  <a:txBody>
                    <a:bodyPr/>
                    <a:lstStyle/>
                    <a:p>
                      <a:endParaRPr lang="tr-TR" sz="3600" dirty="0" smtClean="0"/>
                    </a:p>
                    <a:p>
                      <a:pPr algn="r" rtl="1"/>
                      <a:r>
                        <a:rPr lang="ur-PK" sz="36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ہے</a:t>
                      </a:r>
                    </a:p>
                    <a:p>
                      <a:pPr algn="r" rtl="1"/>
                      <a:endParaRPr lang="ur-PK" sz="36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36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                                </a:t>
                      </a:r>
                    </a:p>
                    <a:p>
                      <a:pPr algn="r" rtl="1"/>
                      <a:endParaRPr lang="ur-PK" sz="36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36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36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ہیں</a:t>
                      </a:r>
                      <a:endParaRPr lang="tr-TR" sz="36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آدمی</a:t>
                      </a:r>
                    </a:p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سیب</a:t>
                      </a:r>
                    </a:p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خربوزہ/خربوزے</a:t>
                      </a:r>
                    </a:p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لڑکا/ لڑکے /لڑکی/لڑکیاں</a:t>
                      </a:r>
                    </a:p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کتاب / کتابیں 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pPr algn="r" rtl="1"/>
                      <a:r>
                        <a:rPr lang="ur-PK" sz="4400" b="0" dirty="0" smtClean="0">
                          <a:cs typeface="Nafees Nastaleeq" pitchFamily="2" charset="-78"/>
                        </a:rPr>
                        <a:t>کیسا</a:t>
                      </a:r>
                    </a:p>
                    <a:p>
                      <a:pPr algn="r" rtl="1"/>
                      <a:endParaRPr lang="ur-PK" sz="4400" b="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4400" b="0" dirty="0" smtClean="0">
                          <a:cs typeface="Nafees Nastaleeq" pitchFamily="2" charset="-78"/>
                        </a:rPr>
                        <a:t>کیسے</a:t>
                      </a:r>
                    </a:p>
                    <a:p>
                      <a:pPr algn="r" rtl="1"/>
                      <a:endParaRPr lang="ur-PK" sz="4400" b="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4400" b="0" dirty="0" smtClean="0">
                          <a:cs typeface="Nafees Nastaleeq" pitchFamily="2" charset="-78"/>
                        </a:rPr>
                        <a:t>کیسی</a:t>
                      </a:r>
                    </a:p>
                    <a:p>
                      <a:pPr algn="r" rtl="1"/>
                      <a:endParaRPr lang="tr-TR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4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یہ</a:t>
                      </a:r>
                    </a:p>
                    <a:p>
                      <a:pPr algn="r" rtl="1"/>
                      <a:endParaRPr lang="ur-PK" sz="4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4000" b="0" dirty="0" smtClean="0">
                          <a:latin typeface="+mn-lt"/>
                          <a:cs typeface="Nafees Nastaleeq" pitchFamily="2" charset="-78"/>
                        </a:rPr>
                        <a:t>وہ</a:t>
                      </a:r>
                      <a:endParaRPr lang="ur-PK" sz="4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engin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Zengin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617</TotalTime>
  <Words>227</Words>
  <Application>Microsoft Office PowerPoint</Application>
  <PresentationFormat>Ekran Gösterisi (4:3)</PresentationFormat>
  <Paragraphs>177</Paragraphs>
  <Slides>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Zengin</vt:lpstr>
      <vt:lpstr>URDU KonuŞma ders 9: کیسا/کیسی/کیسے  </vt:lpstr>
      <vt:lpstr>Kaynakça</vt:lpstr>
      <vt:lpstr>KONUŞMA I</vt:lpstr>
      <vt:lpstr>KONUŞMA I</vt:lpstr>
      <vt:lpstr>KONUŞMA I</vt:lpstr>
      <vt:lpstr>Konuşma I</vt:lpstr>
      <vt:lpstr>Konuşma I</vt:lpstr>
      <vt:lpstr>Konuşma I</vt:lpstr>
      <vt:lpstr>KoNUŞMA I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Dersin Adı: Konusma</dc:title>
  <dc:creator>goay</dc:creator>
  <cp:lastModifiedBy>Aykut</cp:lastModifiedBy>
  <cp:revision>62</cp:revision>
  <dcterms:created xsi:type="dcterms:W3CDTF">2017-04-17T09:25:51Z</dcterms:created>
  <dcterms:modified xsi:type="dcterms:W3CDTF">2017-05-28T21:17:17Z</dcterms:modified>
</cp:coreProperties>
</file>