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4"/>
  </p:notesMasterIdLst>
  <p:sldIdLst>
    <p:sldId id="544" r:id="rId2"/>
    <p:sldId id="545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70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32F246-6009-4456-B549-C3AFD22A73DC}" type="doc">
      <dgm:prSet loTypeId="urn:microsoft.com/office/officeart/2008/layout/AlternatingHexagons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E546CA8-C834-460D-B0E1-83F7E62FE7E0}">
      <dgm:prSet phldrT="[Metin]" custT="1"/>
      <dgm:spPr/>
      <dgm:t>
        <a:bodyPr/>
        <a:lstStyle/>
        <a:p>
          <a:r>
            <a:rPr lang="tr-TR" sz="1700" b="1" dirty="0" smtClean="0"/>
            <a:t>Öneri</a:t>
          </a:r>
          <a:endParaRPr lang="tr-TR" sz="1500" b="1" dirty="0"/>
        </a:p>
      </dgm:t>
    </dgm:pt>
    <dgm:pt modelId="{C5AF97A8-B313-4288-8E98-290936F0ED61}" type="parTrans" cxnId="{49DB70C3-08F7-4503-A18C-D7F97C2BF1FA}">
      <dgm:prSet/>
      <dgm:spPr/>
      <dgm:t>
        <a:bodyPr/>
        <a:lstStyle/>
        <a:p>
          <a:endParaRPr lang="tr-TR" b="0"/>
        </a:p>
      </dgm:t>
    </dgm:pt>
    <dgm:pt modelId="{30A3407B-72BD-44AB-9324-36154C3508D6}" type="sibTrans" cxnId="{49DB70C3-08F7-4503-A18C-D7F97C2BF1FA}">
      <dgm:prSet/>
      <dgm:spPr/>
      <dgm:t>
        <a:bodyPr/>
        <a:lstStyle/>
        <a:p>
          <a:endParaRPr lang="tr-TR" b="0"/>
        </a:p>
      </dgm:t>
    </dgm:pt>
    <dgm:pt modelId="{8317669B-B9D6-4CE2-9AC5-ADD6ADD1AE4C}">
      <dgm:prSet phldrT="[Metin]" custT="1"/>
      <dgm:spPr/>
      <dgm:t>
        <a:bodyPr/>
        <a:lstStyle/>
        <a:p>
          <a:endParaRPr lang="tr-TR" sz="1500" b="1" dirty="0">
            <a:solidFill>
              <a:srgbClr val="FFC000"/>
            </a:solidFill>
          </a:endParaRPr>
        </a:p>
      </dgm:t>
    </dgm:pt>
    <dgm:pt modelId="{32A8C609-507D-48C7-AA53-CB01F6A53956}" type="parTrans" cxnId="{50DD626E-28E6-4917-AE95-92788F375208}">
      <dgm:prSet/>
      <dgm:spPr/>
      <dgm:t>
        <a:bodyPr/>
        <a:lstStyle/>
        <a:p>
          <a:endParaRPr lang="tr-TR" b="0"/>
        </a:p>
      </dgm:t>
    </dgm:pt>
    <dgm:pt modelId="{5B96475D-938F-45A6-A585-7191A008E6B0}" type="sibTrans" cxnId="{50DD626E-28E6-4917-AE95-92788F375208}">
      <dgm:prSet/>
      <dgm:spPr/>
      <dgm:t>
        <a:bodyPr/>
        <a:lstStyle/>
        <a:p>
          <a:endParaRPr lang="tr-TR" b="0"/>
        </a:p>
      </dgm:t>
    </dgm:pt>
    <dgm:pt modelId="{E0D6DBB9-EC48-4346-892B-F12D4B033D12}">
      <dgm:prSet phldrT="[Metin]" custT="1"/>
      <dgm:spPr/>
      <dgm:t>
        <a:bodyPr/>
        <a:lstStyle/>
        <a:p>
          <a:r>
            <a:rPr lang="tr-TR" sz="1700" b="1" dirty="0" smtClean="0"/>
            <a:t>İcra</a:t>
          </a:r>
          <a:endParaRPr lang="tr-TR" sz="1500" b="0" dirty="0"/>
        </a:p>
      </dgm:t>
    </dgm:pt>
    <dgm:pt modelId="{EE4F0F04-1CCC-4273-BEF1-F64DFDE3FDC7}" type="parTrans" cxnId="{195892B0-00A0-4747-8112-DD51937DE50E}">
      <dgm:prSet/>
      <dgm:spPr/>
      <dgm:t>
        <a:bodyPr/>
        <a:lstStyle/>
        <a:p>
          <a:endParaRPr lang="tr-TR" b="0"/>
        </a:p>
      </dgm:t>
    </dgm:pt>
    <dgm:pt modelId="{B0D29111-3857-4D89-B783-1DED101A63E8}" type="sibTrans" cxnId="{195892B0-00A0-4747-8112-DD51937DE50E}">
      <dgm:prSet/>
      <dgm:spPr/>
      <dgm:t>
        <a:bodyPr/>
        <a:lstStyle/>
        <a:p>
          <a:endParaRPr lang="tr-TR" b="0"/>
        </a:p>
      </dgm:t>
    </dgm:pt>
    <dgm:pt modelId="{F642EBE6-1EBC-47A9-BEAF-3ABB7D43F46F}">
      <dgm:prSet phldrT="[Metin]" custT="1"/>
      <dgm:spPr/>
      <dgm:t>
        <a:bodyPr/>
        <a:lstStyle/>
        <a:p>
          <a:pPr algn="ctr"/>
          <a:r>
            <a:rPr lang="tr-TR" sz="1700" b="1" dirty="0" smtClean="0">
              <a:solidFill>
                <a:srgbClr val="FFC000"/>
              </a:solidFill>
            </a:rPr>
            <a:t>Dış temsil</a:t>
          </a:r>
          <a:endParaRPr lang="tr-TR" sz="1500" b="0" dirty="0">
            <a:solidFill>
              <a:srgbClr val="FFC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9D25833-02EB-4BBF-A817-5943AA270F2E}" type="parTrans" cxnId="{D89E1C0C-E2F9-411A-B262-8CB0A36C14A7}">
      <dgm:prSet/>
      <dgm:spPr/>
      <dgm:t>
        <a:bodyPr/>
        <a:lstStyle/>
        <a:p>
          <a:endParaRPr lang="tr-TR" b="0"/>
        </a:p>
      </dgm:t>
    </dgm:pt>
    <dgm:pt modelId="{01FD4558-367D-44AC-A9FD-6E2C23E4B457}" type="sibTrans" cxnId="{D89E1C0C-E2F9-411A-B262-8CB0A36C14A7}">
      <dgm:prSet/>
      <dgm:spPr/>
      <dgm:t>
        <a:bodyPr/>
        <a:lstStyle/>
        <a:p>
          <a:endParaRPr lang="tr-TR" b="0"/>
        </a:p>
      </dgm:t>
    </dgm:pt>
    <dgm:pt modelId="{400D4806-6085-4587-9C9D-663D9AEFA100}">
      <dgm:prSet phldrT="[Metin]" custT="1"/>
      <dgm:spPr/>
      <dgm:t>
        <a:bodyPr/>
        <a:lstStyle/>
        <a:p>
          <a:r>
            <a:rPr lang="tr-TR" sz="1700" b="1" dirty="0" smtClean="0"/>
            <a:t>Üyelerin temsili</a:t>
          </a:r>
          <a:endParaRPr lang="tr-TR" sz="1500" b="0" dirty="0"/>
        </a:p>
      </dgm:t>
    </dgm:pt>
    <dgm:pt modelId="{6017B1D5-5E36-4C03-867A-0B9A6F21FD65}" type="parTrans" cxnId="{101AE84C-081B-4BFE-88C3-ECC388D3AF11}">
      <dgm:prSet/>
      <dgm:spPr/>
      <dgm:t>
        <a:bodyPr/>
        <a:lstStyle/>
        <a:p>
          <a:endParaRPr lang="tr-TR" b="0"/>
        </a:p>
      </dgm:t>
    </dgm:pt>
    <dgm:pt modelId="{4C5C654D-6238-4590-92A6-45A6BC9653BF}" type="sibTrans" cxnId="{101AE84C-081B-4BFE-88C3-ECC388D3AF11}">
      <dgm:prSet custT="1"/>
      <dgm:spPr/>
      <dgm:t>
        <a:bodyPr/>
        <a:lstStyle/>
        <a:p>
          <a:r>
            <a:rPr lang="tr-TR" sz="1700" b="1" dirty="0" smtClean="0">
              <a:solidFill>
                <a:srgbClr val="FFC000"/>
              </a:solidFill>
            </a:rPr>
            <a:t>Uyuşmazlık çözümü</a:t>
          </a:r>
          <a:endParaRPr lang="tr-TR" sz="1700" b="0" dirty="0"/>
        </a:p>
      </dgm:t>
    </dgm:pt>
    <dgm:pt modelId="{F54600FE-EFA2-44AC-BE0F-60FDF9156C48}">
      <dgm:prSet phldrT="[Metin]" custT="1"/>
      <dgm:spPr/>
      <dgm:t>
        <a:bodyPr/>
        <a:lstStyle/>
        <a:p>
          <a:pPr algn="ctr"/>
          <a:r>
            <a:rPr lang="tr-TR" sz="1700" b="1" dirty="0" smtClean="0">
              <a:solidFill>
                <a:srgbClr val="FFC000"/>
              </a:solidFill>
            </a:rPr>
            <a:t>Danışma</a:t>
          </a:r>
          <a:endParaRPr lang="tr-TR" sz="1500" b="0" dirty="0">
            <a:solidFill>
              <a:srgbClr val="FFC000"/>
            </a:solidFill>
          </a:endParaRPr>
        </a:p>
      </dgm:t>
    </dgm:pt>
    <dgm:pt modelId="{980C15B8-237C-4734-ABD1-A2E25C709588}" type="parTrans" cxnId="{43F51737-A43F-429B-8229-6EB5DE5A6EE5}">
      <dgm:prSet/>
      <dgm:spPr/>
      <dgm:t>
        <a:bodyPr/>
        <a:lstStyle/>
        <a:p>
          <a:endParaRPr lang="tr-TR" b="0"/>
        </a:p>
      </dgm:t>
    </dgm:pt>
    <dgm:pt modelId="{C22E4DEA-EE4B-452B-829D-A2B306212D61}" type="sibTrans" cxnId="{43F51737-A43F-429B-8229-6EB5DE5A6EE5}">
      <dgm:prSet/>
      <dgm:spPr/>
      <dgm:t>
        <a:bodyPr/>
        <a:lstStyle/>
        <a:p>
          <a:endParaRPr lang="tr-TR" b="0"/>
        </a:p>
      </dgm:t>
    </dgm:pt>
    <dgm:pt modelId="{68D995FE-E3CC-4579-B2B6-B1FC19DC3B27}" type="pres">
      <dgm:prSet presAssocID="{3732F246-6009-4456-B549-C3AFD22A73DC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60DE58AE-36D0-48BD-8198-B602903D2F13}" type="pres">
      <dgm:prSet presAssocID="{3E546CA8-C834-460D-B0E1-83F7E62FE7E0}" presName="composite" presStyleCnt="0"/>
      <dgm:spPr/>
    </dgm:pt>
    <dgm:pt modelId="{28CC9A63-0FC8-4F82-B379-D61CABCE7E31}" type="pres">
      <dgm:prSet presAssocID="{3E546CA8-C834-460D-B0E1-83F7E62FE7E0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9DD52DA-72A9-493D-869F-E4E75873D51F}" type="pres">
      <dgm:prSet presAssocID="{3E546CA8-C834-460D-B0E1-83F7E62FE7E0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113B9A2-70A0-4417-8864-2CC41A04FDE9}" type="pres">
      <dgm:prSet presAssocID="{3E546CA8-C834-460D-B0E1-83F7E62FE7E0}" presName="BalanceSpacing" presStyleCnt="0"/>
      <dgm:spPr/>
    </dgm:pt>
    <dgm:pt modelId="{D4E7ABF8-2B37-46A2-B4B9-4DA75543FDE4}" type="pres">
      <dgm:prSet presAssocID="{3E546CA8-C834-460D-B0E1-83F7E62FE7E0}" presName="BalanceSpacing1" presStyleCnt="0"/>
      <dgm:spPr/>
    </dgm:pt>
    <dgm:pt modelId="{B184F24E-8021-462E-8F6E-7BD3B34EDE8E}" type="pres">
      <dgm:prSet presAssocID="{30A3407B-72BD-44AB-9324-36154C3508D6}" presName="Accent1Text" presStyleLbl="node1" presStyleIdx="1" presStyleCnt="6" custLinFactNeighborY="0"/>
      <dgm:spPr/>
      <dgm:t>
        <a:bodyPr/>
        <a:lstStyle/>
        <a:p>
          <a:endParaRPr lang="tr-TR"/>
        </a:p>
      </dgm:t>
    </dgm:pt>
    <dgm:pt modelId="{D2C60DEE-F847-45CB-BA70-DE51A83FCE72}" type="pres">
      <dgm:prSet presAssocID="{30A3407B-72BD-44AB-9324-36154C3508D6}" presName="spaceBetweenRectangles" presStyleCnt="0"/>
      <dgm:spPr/>
    </dgm:pt>
    <dgm:pt modelId="{8D2902C0-CE62-4338-B501-8D6D1F779160}" type="pres">
      <dgm:prSet presAssocID="{E0D6DBB9-EC48-4346-892B-F12D4B033D12}" presName="composite" presStyleCnt="0"/>
      <dgm:spPr/>
    </dgm:pt>
    <dgm:pt modelId="{057E7381-A6C2-446F-80E9-6CD91013D0D5}" type="pres">
      <dgm:prSet presAssocID="{E0D6DBB9-EC48-4346-892B-F12D4B033D12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84651C8-A171-46AF-AC84-12A62BC624AB}" type="pres">
      <dgm:prSet presAssocID="{E0D6DBB9-EC48-4346-892B-F12D4B033D12}" presName="Childtext1" presStyleLbl="revTx" presStyleIdx="1" presStyleCnt="3" custScaleX="60030" custScaleY="32596" custLinFactY="-43422" custLinFactNeighborX="50705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E901D85-9032-4BCF-A03D-BA119A2DF23A}" type="pres">
      <dgm:prSet presAssocID="{E0D6DBB9-EC48-4346-892B-F12D4B033D12}" presName="BalanceSpacing" presStyleCnt="0"/>
      <dgm:spPr/>
    </dgm:pt>
    <dgm:pt modelId="{52D22E60-5A3D-4EDB-B55E-E692C55453D5}" type="pres">
      <dgm:prSet presAssocID="{E0D6DBB9-EC48-4346-892B-F12D4B033D12}" presName="BalanceSpacing1" presStyleCnt="0"/>
      <dgm:spPr/>
    </dgm:pt>
    <dgm:pt modelId="{9AE94F42-9227-4BF6-B350-ABD8E11DA0F5}" type="pres">
      <dgm:prSet presAssocID="{B0D29111-3857-4D89-B783-1DED101A63E8}" presName="Accent1Text" presStyleLbl="node1" presStyleIdx="3" presStyleCnt="6"/>
      <dgm:spPr/>
      <dgm:t>
        <a:bodyPr/>
        <a:lstStyle/>
        <a:p>
          <a:endParaRPr lang="tr-TR"/>
        </a:p>
      </dgm:t>
    </dgm:pt>
    <dgm:pt modelId="{22EF0B92-664D-4FC9-B114-D7B0E4715841}" type="pres">
      <dgm:prSet presAssocID="{B0D29111-3857-4D89-B783-1DED101A63E8}" presName="spaceBetweenRectangles" presStyleCnt="0"/>
      <dgm:spPr/>
    </dgm:pt>
    <dgm:pt modelId="{3520B274-B915-4FD1-AE44-904970CE9957}" type="pres">
      <dgm:prSet presAssocID="{400D4806-6085-4587-9C9D-663D9AEFA100}" presName="composite" presStyleCnt="0"/>
      <dgm:spPr/>
    </dgm:pt>
    <dgm:pt modelId="{0650CD39-7AAB-4457-98B2-EC5ACE5674A1}" type="pres">
      <dgm:prSet presAssocID="{400D4806-6085-4587-9C9D-663D9AEFA100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FBF2EE5-8AD1-40E3-9764-1101200D831C}" type="pres">
      <dgm:prSet presAssocID="{400D4806-6085-4587-9C9D-663D9AEFA100}" presName="Childtext1" presStyleLbl="revTx" presStyleIdx="2" presStyleCnt="3" custScaleX="64859" custScaleY="41724" custLinFactY="-43422" custLinFactNeighborX="-49069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D64C9F7-87AA-4526-B485-635CA69DC3E0}" type="pres">
      <dgm:prSet presAssocID="{400D4806-6085-4587-9C9D-663D9AEFA100}" presName="BalanceSpacing" presStyleCnt="0"/>
      <dgm:spPr/>
    </dgm:pt>
    <dgm:pt modelId="{718A2284-3318-447C-B879-2273137B00FF}" type="pres">
      <dgm:prSet presAssocID="{400D4806-6085-4587-9C9D-663D9AEFA100}" presName="BalanceSpacing1" presStyleCnt="0"/>
      <dgm:spPr/>
    </dgm:pt>
    <dgm:pt modelId="{ED482966-DC1C-4FEA-881E-17646536F4A1}" type="pres">
      <dgm:prSet presAssocID="{4C5C654D-6238-4590-92A6-45A6BC9653BF}" presName="Accent1Text" presStyleLbl="node1" presStyleIdx="5" presStyleCnt="6"/>
      <dgm:spPr/>
      <dgm:t>
        <a:bodyPr/>
        <a:lstStyle/>
        <a:p>
          <a:endParaRPr lang="tr-TR"/>
        </a:p>
      </dgm:t>
    </dgm:pt>
  </dgm:ptLst>
  <dgm:cxnLst>
    <dgm:cxn modelId="{F3D347D3-EB7D-4048-ACE7-D11DF91C827E}" type="presOf" srcId="{3E546CA8-C834-460D-B0E1-83F7E62FE7E0}" destId="{28CC9A63-0FC8-4F82-B379-D61CABCE7E31}" srcOrd="0" destOrd="0" presId="urn:microsoft.com/office/officeart/2008/layout/AlternatingHexagons"/>
    <dgm:cxn modelId="{49DB70C3-08F7-4503-A18C-D7F97C2BF1FA}" srcId="{3732F246-6009-4456-B549-C3AFD22A73DC}" destId="{3E546CA8-C834-460D-B0E1-83F7E62FE7E0}" srcOrd="0" destOrd="0" parTransId="{C5AF97A8-B313-4288-8E98-290936F0ED61}" sibTransId="{30A3407B-72BD-44AB-9324-36154C3508D6}"/>
    <dgm:cxn modelId="{016695CE-6AEC-4698-B713-93929270D7CB}" type="presOf" srcId="{F54600FE-EFA2-44AC-BE0F-60FDF9156C48}" destId="{1FBF2EE5-8AD1-40E3-9764-1101200D831C}" srcOrd="0" destOrd="0" presId="urn:microsoft.com/office/officeart/2008/layout/AlternatingHexagons"/>
    <dgm:cxn modelId="{4CB91585-DF4A-4445-B97F-C8E5A778E2C7}" type="presOf" srcId="{3732F246-6009-4456-B549-C3AFD22A73DC}" destId="{68D995FE-E3CC-4579-B2B6-B1FC19DC3B27}" srcOrd="0" destOrd="0" presId="urn:microsoft.com/office/officeart/2008/layout/AlternatingHexagons"/>
    <dgm:cxn modelId="{FEA579CF-E0C5-4C6F-BB30-A54177FA06B4}" type="presOf" srcId="{B0D29111-3857-4D89-B783-1DED101A63E8}" destId="{9AE94F42-9227-4BF6-B350-ABD8E11DA0F5}" srcOrd="0" destOrd="0" presId="urn:microsoft.com/office/officeart/2008/layout/AlternatingHexagons"/>
    <dgm:cxn modelId="{BE263FD9-4208-4AC9-91C9-FD8B497B2C88}" type="presOf" srcId="{E0D6DBB9-EC48-4346-892B-F12D4B033D12}" destId="{057E7381-A6C2-446F-80E9-6CD91013D0D5}" srcOrd="0" destOrd="0" presId="urn:microsoft.com/office/officeart/2008/layout/AlternatingHexagons"/>
    <dgm:cxn modelId="{C543DB2A-2735-4B9B-8459-F320D6D2638E}" type="presOf" srcId="{8317669B-B9D6-4CE2-9AC5-ADD6ADD1AE4C}" destId="{09DD52DA-72A9-493D-869F-E4E75873D51F}" srcOrd="0" destOrd="0" presId="urn:microsoft.com/office/officeart/2008/layout/AlternatingHexagons"/>
    <dgm:cxn modelId="{101AE84C-081B-4BFE-88C3-ECC388D3AF11}" srcId="{3732F246-6009-4456-B549-C3AFD22A73DC}" destId="{400D4806-6085-4587-9C9D-663D9AEFA100}" srcOrd="2" destOrd="0" parTransId="{6017B1D5-5E36-4C03-867A-0B9A6F21FD65}" sibTransId="{4C5C654D-6238-4590-92A6-45A6BC9653BF}"/>
    <dgm:cxn modelId="{66FA7B52-226D-4CCD-BD7D-355E96A5183F}" type="presOf" srcId="{4C5C654D-6238-4590-92A6-45A6BC9653BF}" destId="{ED482966-DC1C-4FEA-881E-17646536F4A1}" srcOrd="0" destOrd="0" presId="urn:microsoft.com/office/officeart/2008/layout/AlternatingHexagons"/>
    <dgm:cxn modelId="{D89E1C0C-E2F9-411A-B262-8CB0A36C14A7}" srcId="{E0D6DBB9-EC48-4346-892B-F12D4B033D12}" destId="{F642EBE6-1EBC-47A9-BEAF-3ABB7D43F46F}" srcOrd="0" destOrd="0" parTransId="{09D25833-02EB-4BBF-A817-5943AA270F2E}" sibTransId="{01FD4558-367D-44AC-A9FD-6E2C23E4B457}"/>
    <dgm:cxn modelId="{43F51737-A43F-429B-8229-6EB5DE5A6EE5}" srcId="{400D4806-6085-4587-9C9D-663D9AEFA100}" destId="{F54600FE-EFA2-44AC-BE0F-60FDF9156C48}" srcOrd="0" destOrd="0" parTransId="{980C15B8-237C-4734-ABD1-A2E25C709588}" sibTransId="{C22E4DEA-EE4B-452B-829D-A2B306212D61}"/>
    <dgm:cxn modelId="{29796B7C-A94F-4D19-A026-28A7FB0D8C5E}" type="presOf" srcId="{400D4806-6085-4587-9C9D-663D9AEFA100}" destId="{0650CD39-7AAB-4457-98B2-EC5ACE5674A1}" srcOrd="0" destOrd="0" presId="urn:microsoft.com/office/officeart/2008/layout/AlternatingHexagons"/>
    <dgm:cxn modelId="{0CA77726-90D7-423E-8A42-F9D3634F295F}" type="presOf" srcId="{30A3407B-72BD-44AB-9324-36154C3508D6}" destId="{B184F24E-8021-462E-8F6E-7BD3B34EDE8E}" srcOrd="0" destOrd="0" presId="urn:microsoft.com/office/officeart/2008/layout/AlternatingHexagons"/>
    <dgm:cxn modelId="{50DD626E-28E6-4917-AE95-92788F375208}" srcId="{3E546CA8-C834-460D-B0E1-83F7E62FE7E0}" destId="{8317669B-B9D6-4CE2-9AC5-ADD6ADD1AE4C}" srcOrd="0" destOrd="0" parTransId="{32A8C609-507D-48C7-AA53-CB01F6A53956}" sibTransId="{5B96475D-938F-45A6-A585-7191A008E6B0}"/>
    <dgm:cxn modelId="{FFE88578-387C-43FF-B52B-755205BF5468}" type="presOf" srcId="{F642EBE6-1EBC-47A9-BEAF-3ABB7D43F46F}" destId="{D84651C8-A171-46AF-AC84-12A62BC624AB}" srcOrd="0" destOrd="0" presId="urn:microsoft.com/office/officeart/2008/layout/AlternatingHexagons"/>
    <dgm:cxn modelId="{195892B0-00A0-4747-8112-DD51937DE50E}" srcId="{3732F246-6009-4456-B549-C3AFD22A73DC}" destId="{E0D6DBB9-EC48-4346-892B-F12D4B033D12}" srcOrd="1" destOrd="0" parTransId="{EE4F0F04-1CCC-4273-BEF1-F64DFDE3FDC7}" sibTransId="{B0D29111-3857-4D89-B783-1DED101A63E8}"/>
    <dgm:cxn modelId="{8B74B28E-D9FD-41FF-B0F0-0B4F30AFB450}" type="presParOf" srcId="{68D995FE-E3CC-4579-B2B6-B1FC19DC3B27}" destId="{60DE58AE-36D0-48BD-8198-B602903D2F13}" srcOrd="0" destOrd="0" presId="urn:microsoft.com/office/officeart/2008/layout/AlternatingHexagons"/>
    <dgm:cxn modelId="{88E8FE54-0E42-4F56-8CBD-E54587A8A803}" type="presParOf" srcId="{60DE58AE-36D0-48BD-8198-B602903D2F13}" destId="{28CC9A63-0FC8-4F82-B379-D61CABCE7E31}" srcOrd="0" destOrd="0" presId="urn:microsoft.com/office/officeart/2008/layout/AlternatingHexagons"/>
    <dgm:cxn modelId="{42571A9F-AC7B-4BD0-B23B-4225AAEA0973}" type="presParOf" srcId="{60DE58AE-36D0-48BD-8198-B602903D2F13}" destId="{09DD52DA-72A9-493D-869F-E4E75873D51F}" srcOrd="1" destOrd="0" presId="urn:microsoft.com/office/officeart/2008/layout/AlternatingHexagons"/>
    <dgm:cxn modelId="{9C05120C-185C-49FA-9333-2C4D187B235E}" type="presParOf" srcId="{60DE58AE-36D0-48BD-8198-B602903D2F13}" destId="{5113B9A2-70A0-4417-8864-2CC41A04FDE9}" srcOrd="2" destOrd="0" presId="urn:microsoft.com/office/officeart/2008/layout/AlternatingHexagons"/>
    <dgm:cxn modelId="{A1A6B0EE-DFF9-447F-83AE-C77361F977CB}" type="presParOf" srcId="{60DE58AE-36D0-48BD-8198-B602903D2F13}" destId="{D4E7ABF8-2B37-46A2-B4B9-4DA75543FDE4}" srcOrd="3" destOrd="0" presId="urn:microsoft.com/office/officeart/2008/layout/AlternatingHexagons"/>
    <dgm:cxn modelId="{3FF12EF4-37A5-40FC-99F6-F858FCB3673B}" type="presParOf" srcId="{60DE58AE-36D0-48BD-8198-B602903D2F13}" destId="{B184F24E-8021-462E-8F6E-7BD3B34EDE8E}" srcOrd="4" destOrd="0" presId="urn:microsoft.com/office/officeart/2008/layout/AlternatingHexagons"/>
    <dgm:cxn modelId="{4C29F776-0F5A-4170-9D9A-7C6EB9BAAA8C}" type="presParOf" srcId="{68D995FE-E3CC-4579-B2B6-B1FC19DC3B27}" destId="{D2C60DEE-F847-45CB-BA70-DE51A83FCE72}" srcOrd="1" destOrd="0" presId="urn:microsoft.com/office/officeart/2008/layout/AlternatingHexagons"/>
    <dgm:cxn modelId="{2D65A9AA-F00D-49D4-899A-31E2E4259710}" type="presParOf" srcId="{68D995FE-E3CC-4579-B2B6-B1FC19DC3B27}" destId="{8D2902C0-CE62-4338-B501-8D6D1F779160}" srcOrd="2" destOrd="0" presId="urn:microsoft.com/office/officeart/2008/layout/AlternatingHexagons"/>
    <dgm:cxn modelId="{E6C4A137-1190-4A9D-A2AF-841A05589BBD}" type="presParOf" srcId="{8D2902C0-CE62-4338-B501-8D6D1F779160}" destId="{057E7381-A6C2-446F-80E9-6CD91013D0D5}" srcOrd="0" destOrd="0" presId="urn:microsoft.com/office/officeart/2008/layout/AlternatingHexagons"/>
    <dgm:cxn modelId="{5B14107B-940D-4DAE-A6A9-77DEBB5A9E3D}" type="presParOf" srcId="{8D2902C0-CE62-4338-B501-8D6D1F779160}" destId="{D84651C8-A171-46AF-AC84-12A62BC624AB}" srcOrd="1" destOrd="0" presId="urn:microsoft.com/office/officeart/2008/layout/AlternatingHexagons"/>
    <dgm:cxn modelId="{19E076EE-7D57-459E-9A60-6E152D443D1A}" type="presParOf" srcId="{8D2902C0-CE62-4338-B501-8D6D1F779160}" destId="{EE901D85-9032-4BCF-A03D-BA119A2DF23A}" srcOrd="2" destOrd="0" presId="urn:microsoft.com/office/officeart/2008/layout/AlternatingHexagons"/>
    <dgm:cxn modelId="{4EA34C5D-BD3A-4776-B8A1-824D1CB144C1}" type="presParOf" srcId="{8D2902C0-CE62-4338-B501-8D6D1F779160}" destId="{52D22E60-5A3D-4EDB-B55E-E692C55453D5}" srcOrd="3" destOrd="0" presId="urn:microsoft.com/office/officeart/2008/layout/AlternatingHexagons"/>
    <dgm:cxn modelId="{4ED2918C-4697-4D99-B5B3-2E3A5737F14A}" type="presParOf" srcId="{8D2902C0-CE62-4338-B501-8D6D1F779160}" destId="{9AE94F42-9227-4BF6-B350-ABD8E11DA0F5}" srcOrd="4" destOrd="0" presId="urn:microsoft.com/office/officeart/2008/layout/AlternatingHexagons"/>
    <dgm:cxn modelId="{A756E66E-51D0-44E8-955F-ADA0FEC8E3D6}" type="presParOf" srcId="{68D995FE-E3CC-4579-B2B6-B1FC19DC3B27}" destId="{22EF0B92-664D-4FC9-B114-D7B0E4715841}" srcOrd="3" destOrd="0" presId="urn:microsoft.com/office/officeart/2008/layout/AlternatingHexagons"/>
    <dgm:cxn modelId="{E632E2F9-2023-4EA1-A5F0-F3E09365749D}" type="presParOf" srcId="{68D995FE-E3CC-4579-B2B6-B1FC19DC3B27}" destId="{3520B274-B915-4FD1-AE44-904970CE9957}" srcOrd="4" destOrd="0" presId="urn:microsoft.com/office/officeart/2008/layout/AlternatingHexagons"/>
    <dgm:cxn modelId="{26A5930C-50D3-4768-ADC0-2ABC03D6B2B7}" type="presParOf" srcId="{3520B274-B915-4FD1-AE44-904970CE9957}" destId="{0650CD39-7AAB-4457-98B2-EC5ACE5674A1}" srcOrd="0" destOrd="0" presId="urn:microsoft.com/office/officeart/2008/layout/AlternatingHexagons"/>
    <dgm:cxn modelId="{2E1F8583-F04A-4AD4-8B23-2B2AB550F9A6}" type="presParOf" srcId="{3520B274-B915-4FD1-AE44-904970CE9957}" destId="{1FBF2EE5-8AD1-40E3-9764-1101200D831C}" srcOrd="1" destOrd="0" presId="urn:microsoft.com/office/officeart/2008/layout/AlternatingHexagons"/>
    <dgm:cxn modelId="{1CAA433A-CF08-4DC6-B751-B9F826EE7317}" type="presParOf" srcId="{3520B274-B915-4FD1-AE44-904970CE9957}" destId="{2D64C9F7-87AA-4526-B485-635CA69DC3E0}" srcOrd="2" destOrd="0" presId="urn:microsoft.com/office/officeart/2008/layout/AlternatingHexagons"/>
    <dgm:cxn modelId="{35176428-A18C-421F-8BEB-EA4DBED619B4}" type="presParOf" srcId="{3520B274-B915-4FD1-AE44-904970CE9957}" destId="{718A2284-3318-447C-B879-2273137B00FF}" srcOrd="3" destOrd="0" presId="urn:microsoft.com/office/officeart/2008/layout/AlternatingHexagons"/>
    <dgm:cxn modelId="{7B7E2369-A19D-4A06-87FC-C5BAD31A8E33}" type="presParOf" srcId="{3520B274-B915-4FD1-AE44-904970CE9957}" destId="{ED482966-DC1C-4FEA-881E-17646536F4A1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CC9A63-0FC8-4F82-B379-D61CABCE7E31}">
      <dsp:nvSpPr>
        <dsp:cNvPr id="0" name=""/>
        <dsp:cNvSpPr/>
      </dsp:nvSpPr>
      <dsp:spPr>
        <a:xfrm rot="5400000">
          <a:off x="3197738" y="120893"/>
          <a:ext cx="1840927" cy="1601606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 smtClean="0"/>
            <a:t>Öneri</a:t>
          </a:r>
          <a:endParaRPr lang="tr-TR" sz="1500" b="1" kern="1200" dirty="0"/>
        </a:p>
      </dsp:txBody>
      <dsp:txXfrm rot="-5400000">
        <a:off x="3566982" y="288111"/>
        <a:ext cx="1102438" cy="1267171"/>
      </dsp:txXfrm>
    </dsp:sp>
    <dsp:sp modelId="{09DD52DA-72A9-493D-869F-E4E75873D51F}">
      <dsp:nvSpPr>
        <dsp:cNvPr id="0" name=""/>
        <dsp:cNvSpPr/>
      </dsp:nvSpPr>
      <dsp:spPr>
        <a:xfrm>
          <a:off x="4967606" y="369418"/>
          <a:ext cx="2054474" cy="1104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500" b="1" kern="1200" dirty="0">
            <a:solidFill>
              <a:srgbClr val="FFC000"/>
            </a:solidFill>
          </a:endParaRPr>
        </a:p>
      </dsp:txBody>
      <dsp:txXfrm>
        <a:off x="4967606" y="369418"/>
        <a:ext cx="2054474" cy="1104556"/>
      </dsp:txXfrm>
    </dsp:sp>
    <dsp:sp modelId="{B184F24E-8021-462E-8F6E-7BD3B34EDE8E}">
      <dsp:nvSpPr>
        <dsp:cNvPr id="0" name=""/>
        <dsp:cNvSpPr/>
      </dsp:nvSpPr>
      <dsp:spPr>
        <a:xfrm rot="5400000">
          <a:off x="1468003" y="120893"/>
          <a:ext cx="1840927" cy="1601606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600" b="0" kern="1200"/>
        </a:p>
      </dsp:txBody>
      <dsp:txXfrm rot="-5400000">
        <a:off x="1837247" y="288111"/>
        <a:ext cx="1102438" cy="1267171"/>
      </dsp:txXfrm>
    </dsp:sp>
    <dsp:sp modelId="{057E7381-A6C2-446F-80E9-6CD91013D0D5}">
      <dsp:nvSpPr>
        <dsp:cNvPr id="0" name=""/>
        <dsp:cNvSpPr/>
      </dsp:nvSpPr>
      <dsp:spPr>
        <a:xfrm rot="5400000">
          <a:off x="2329557" y="1683472"/>
          <a:ext cx="1840927" cy="1601606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 smtClean="0"/>
            <a:t>İcra</a:t>
          </a:r>
          <a:endParaRPr lang="tr-TR" sz="1500" b="0" kern="1200" dirty="0"/>
        </a:p>
      </dsp:txBody>
      <dsp:txXfrm rot="-5400000">
        <a:off x="2698801" y="1850690"/>
        <a:ext cx="1102438" cy="1267171"/>
      </dsp:txXfrm>
    </dsp:sp>
    <dsp:sp modelId="{D84651C8-A171-46AF-AC84-12A62BC624AB}">
      <dsp:nvSpPr>
        <dsp:cNvPr id="0" name=""/>
        <dsp:cNvSpPr/>
      </dsp:nvSpPr>
      <dsp:spPr>
        <a:xfrm>
          <a:off x="1800202" y="720078"/>
          <a:ext cx="1193517" cy="3600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 smtClean="0">
              <a:solidFill>
                <a:srgbClr val="FFC000"/>
              </a:solidFill>
            </a:rPr>
            <a:t>Dış temsil</a:t>
          </a:r>
          <a:endParaRPr lang="tr-TR" sz="1500" b="0" kern="1200" dirty="0">
            <a:solidFill>
              <a:srgbClr val="FFC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800202" y="720078"/>
        <a:ext cx="1193517" cy="360041"/>
      </dsp:txXfrm>
    </dsp:sp>
    <dsp:sp modelId="{9AE94F42-9227-4BF6-B350-ABD8E11DA0F5}">
      <dsp:nvSpPr>
        <dsp:cNvPr id="0" name=""/>
        <dsp:cNvSpPr/>
      </dsp:nvSpPr>
      <dsp:spPr>
        <a:xfrm rot="5400000">
          <a:off x="4059292" y="1683472"/>
          <a:ext cx="1840927" cy="1601606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600" b="0" kern="1200"/>
        </a:p>
      </dsp:txBody>
      <dsp:txXfrm rot="-5400000">
        <a:off x="4428536" y="1850690"/>
        <a:ext cx="1102438" cy="1267171"/>
      </dsp:txXfrm>
    </dsp:sp>
    <dsp:sp modelId="{0650CD39-7AAB-4457-98B2-EC5ACE5674A1}">
      <dsp:nvSpPr>
        <dsp:cNvPr id="0" name=""/>
        <dsp:cNvSpPr/>
      </dsp:nvSpPr>
      <dsp:spPr>
        <a:xfrm rot="5400000">
          <a:off x="3197738" y="3246051"/>
          <a:ext cx="1840927" cy="1601606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 smtClean="0"/>
            <a:t>Üyelerin temsili</a:t>
          </a:r>
          <a:endParaRPr lang="tr-TR" sz="1500" b="0" kern="1200" dirty="0"/>
        </a:p>
      </dsp:txBody>
      <dsp:txXfrm rot="-5400000">
        <a:off x="3566982" y="3413269"/>
        <a:ext cx="1102438" cy="1267171"/>
      </dsp:txXfrm>
    </dsp:sp>
    <dsp:sp modelId="{1FBF2EE5-8AD1-40E3-9764-1101200D831C}">
      <dsp:nvSpPr>
        <dsp:cNvPr id="0" name=""/>
        <dsp:cNvSpPr/>
      </dsp:nvSpPr>
      <dsp:spPr>
        <a:xfrm>
          <a:off x="4320477" y="2232245"/>
          <a:ext cx="1332511" cy="460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 smtClean="0">
              <a:solidFill>
                <a:srgbClr val="FFC000"/>
              </a:solidFill>
            </a:rPr>
            <a:t>Danışma</a:t>
          </a:r>
          <a:endParaRPr lang="tr-TR" sz="1500" b="0" kern="1200" dirty="0">
            <a:solidFill>
              <a:srgbClr val="FFC000"/>
            </a:solidFill>
          </a:endParaRPr>
        </a:p>
      </dsp:txBody>
      <dsp:txXfrm>
        <a:off x="4320477" y="2232245"/>
        <a:ext cx="1332511" cy="460865"/>
      </dsp:txXfrm>
    </dsp:sp>
    <dsp:sp modelId="{ED482966-DC1C-4FEA-881E-17646536F4A1}">
      <dsp:nvSpPr>
        <dsp:cNvPr id="0" name=""/>
        <dsp:cNvSpPr/>
      </dsp:nvSpPr>
      <dsp:spPr>
        <a:xfrm rot="5400000">
          <a:off x="1468003" y="3246051"/>
          <a:ext cx="1840927" cy="1601606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 smtClean="0">
              <a:solidFill>
                <a:srgbClr val="FFC000"/>
              </a:solidFill>
            </a:rPr>
            <a:t>Uyuşmazlık çözümü</a:t>
          </a:r>
          <a:endParaRPr lang="tr-TR" sz="1700" b="0" kern="1200" dirty="0"/>
        </a:p>
      </dsp:txBody>
      <dsp:txXfrm rot="-5400000">
        <a:off x="1837247" y="3413269"/>
        <a:ext cx="1102438" cy="12671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77555-F900-492F-989D-CDEC03A6849E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A0B5-9944-4599-A698-F8229697947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70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853B1-EE1F-41BB-BBB9-8BE8464D1839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312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853B1-EE1F-41BB-BBB9-8BE8464D1839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4466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slow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Başlık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b="1" dirty="0" smtClean="0">
                <a:solidFill>
                  <a:schemeClr val="bg1"/>
                </a:solidFill>
              </a:rPr>
              <a:t>ULUSLARARASI ÖRGÜTLERİN ORGANLARI</a:t>
            </a:r>
            <a:endParaRPr lang="tr-TR" b="1" dirty="0">
              <a:solidFill>
                <a:schemeClr val="bg1"/>
              </a:solidFill>
            </a:endParaRPr>
          </a:p>
        </p:txBody>
      </p:sp>
      <p:graphicFrame>
        <p:nvGraphicFramePr>
          <p:cNvPr id="7" name="Diyagram 6"/>
          <p:cNvGraphicFramePr/>
          <p:nvPr>
            <p:extLst>
              <p:ext uri="{D42A27DB-BD31-4B8C-83A1-F6EECF244321}">
                <p14:modId xmlns:p14="http://schemas.microsoft.com/office/powerpoint/2010/main" val="3351900671"/>
              </p:ext>
            </p:extLst>
          </p:nvPr>
        </p:nvGraphicFramePr>
        <p:xfrm>
          <a:off x="971600" y="1556792"/>
          <a:ext cx="7416824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45027205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8CC9A63-0FC8-4F82-B379-D61CABCE7E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graphicEl>
                                              <a:dgm id="{28CC9A63-0FC8-4F82-B379-D61CABCE7E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184F24E-8021-462E-8F6E-7BD3B34EDE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graphicEl>
                                              <a:dgm id="{B184F24E-8021-462E-8F6E-7BD3B34EDE8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57E7381-A6C2-446F-80E9-6CD91013D0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7">
                                            <p:graphicEl>
                                              <a:dgm id="{057E7381-A6C2-446F-80E9-6CD91013D0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AE94F42-9227-4BF6-B350-ABD8E11DA0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7">
                                            <p:graphicEl>
                                              <a:dgm id="{9AE94F42-9227-4BF6-B350-ABD8E11DA0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650CD39-7AAB-4457-98B2-EC5ACE5674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7">
                                            <p:graphicEl>
                                              <a:dgm id="{0650CD39-7AAB-4457-98B2-EC5ACE5674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D482966-DC1C-4FEA-881E-17646536F4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7">
                                            <p:graphicEl>
                                              <a:dgm id="{ED482966-DC1C-4FEA-881E-17646536F4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9DD52DA-72A9-493D-869F-E4E75873D5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7">
                                            <p:graphicEl>
                                              <a:dgm id="{09DD52DA-72A9-493D-869F-E4E75873D51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84651C8-A171-46AF-AC84-12A62BC624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7">
                                            <p:graphicEl>
                                              <a:dgm id="{D84651C8-A171-46AF-AC84-12A62BC624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FBF2EE5-8AD1-40E3-9764-1101200D83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7">
                                            <p:graphicEl>
                                              <a:dgm id="{1FBF2EE5-8AD1-40E3-9764-1101200D831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lvl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Başlık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b="1" dirty="0" smtClean="0">
                <a:solidFill>
                  <a:schemeClr val="bg1"/>
                </a:solidFill>
              </a:rPr>
              <a:t>ULUSLARARASI ÖRGÜTLERİN ORGANLARI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4" name="1 İçerik Yer Tutucusu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700" b="1" dirty="0" smtClean="0">
                <a:solidFill>
                  <a:schemeClr val="bg1"/>
                </a:solidFill>
              </a:rPr>
              <a:t>Örgütün dış ilişkilerinde temsili</a:t>
            </a:r>
            <a:endParaRPr lang="tr-TR" sz="2700" dirty="0" smtClean="0">
              <a:solidFill>
                <a:schemeClr val="bg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700" b="1" dirty="0" smtClean="0">
                <a:solidFill>
                  <a:srgbClr val="FFC000"/>
                </a:solidFill>
              </a:rPr>
              <a:t>Örgütün ana ve yardımcı organları</a:t>
            </a:r>
          </a:p>
          <a:p>
            <a:pPr marL="9144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300" b="1" dirty="0" smtClean="0">
                <a:solidFill>
                  <a:srgbClr val="FFC000"/>
                </a:solidFill>
              </a:rPr>
              <a:t>Karar organları</a:t>
            </a:r>
          </a:p>
          <a:p>
            <a:pPr marL="9144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300" b="1" dirty="0" smtClean="0">
                <a:solidFill>
                  <a:srgbClr val="FFC000"/>
                </a:solidFill>
              </a:rPr>
              <a:t>İcra organları</a:t>
            </a:r>
          </a:p>
          <a:p>
            <a:pPr marL="9144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300" b="1" dirty="0" smtClean="0">
                <a:solidFill>
                  <a:srgbClr val="FFC000"/>
                </a:solidFill>
              </a:rPr>
              <a:t>Danışma organları…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700" b="1" dirty="0" smtClean="0">
                <a:solidFill>
                  <a:srgbClr val="FF0000"/>
                </a:solidFill>
              </a:rPr>
              <a:t>Uluslararası örgütlerin personeli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700" b="1" dirty="0" smtClean="0">
                <a:solidFill>
                  <a:schemeClr val="tx2"/>
                </a:solidFill>
              </a:rPr>
              <a:t>Üyelerin </a:t>
            </a:r>
            <a:r>
              <a:rPr lang="tr-TR" sz="2700" b="1" dirty="0" smtClean="0">
                <a:solidFill>
                  <a:schemeClr val="tx2"/>
                </a:solidFill>
              </a:rPr>
              <a:t>örgüt nezdinde </a:t>
            </a:r>
            <a:r>
              <a:rPr lang="tr-TR" sz="2700" b="1" dirty="0" smtClean="0">
                <a:solidFill>
                  <a:schemeClr val="tx2"/>
                </a:solidFill>
              </a:rPr>
              <a:t>temsili / Üye devlet temsilcileri</a:t>
            </a:r>
            <a:endParaRPr lang="tr-TR" sz="2700" dirty="0" smtClean="0">
              <a:solidFill>
                <a:schemeClr val="tx2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700" b="1" dirty="0" smtClean="0">
                <a:solidFill>
                  <a:schemeClr val="bg1"/>
                </a:solidFill>
              </a:rPr>
              <a:t>Örgütün ilgili olduğu uyuşmazlıkların çözümü</a:t>
            </a:r>
          </a:p>
        </p:txBody>
      </p:sp>
    </p:spTree>
    <p:extLst>
      <p:ext uri="{BB962C8B-B14F-4D97-AF65-F5344CB8AC3E}">
        <p14:creationId xmlns:p14="http://schemas.microsoft.com/office/powerpoint/2010/main" val="2419200981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2590</TotalTime>
  <Words>49</Words>
  <Application>Microsoft Office PowerPoint</Application>
  <PresentationFormat>Ekran Gösterisi (4:3)</PresentationFormat>
  <Paragraphs>18</Paragraphs>
  <Slides>2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5" baseType="lpstr">
      <vt:lpstr>Arial</vt:lpstr>
      <vt:lpstr>Calibri</vt:lpstr>
      <vt:lpstr>Ofis Teması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kamu hukuku</dc:title>
  <dc:creator>Erkan AKDOĞAN</dc:creator>
  <cp:lastModifiedBy>Erkan Akdogan</cp:lastModifiedBy>
  <cp:revision>284</cp:revision>
  <dcterms:modified xsi:type="dcterms:W3CDTF">2020-01-30T15:30:57Z</dcterms:modified>
</cp:coreProperties>
</file>