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6799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50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39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4684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48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238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51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856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183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2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0F832-7848-4D41-9865-6FACD5E3B9EC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E8BFAF-4441-4572-A3B6-0F23588A51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938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 dirty="0" smtClean="0"/>
              <a:t>Toprak Hazırlığı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2703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Ekim öncesi toprağınızı iyice işleyin ki, çimin kökleri toprağın derinliklerine insin ve </a:t>
            </a:r>
          </a:p>
          <a:p>
            <a:r>
              <a:rPr lang="tr-TR" altLang="tr-TR" dirty="0" smtClean="0"/>
              <a:t>su ve besin maddelerini etkin şekilde </a:t>
            </a:r>
            <a:r>
              <a:rPr lang="tr-TR" altLang="tr-TR" dirty="0" err="1" smtClean="0"/>
              <a:t>absorbe</a:t>
            </a:r>
            <a:r>
              <a:rPr lang="tr-TR" altLang="tr-TR" dirty="0" smtClean="0"/>
              <a:t> etsin. </a:t>
            </a:r>
          </a:p>
          <a:p>
            <a:r>
              <a:rPr lang="tr-TR" altLang="tr-TR" dirty="0" smtClean="0"/>
              <a:t>Güçlü köklere sahip çim alanlar zararlı ve hastalıkla savaşta ve de yabancı ot istilasına karşı şans oluşturacaklardır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880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işlemede adımlar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643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İnşaat atıklarının ve diğer çöpleri çim yapacağınız alandan uzaklaştırın bu atıklar biçim makinesi kazalarına, kök büyümesinin sınırlanmasına neden olabilecekler ve su hareketini engelleyebilir veya geciktirebilirler</a:t>
            </a:r>
          </a:p>
          <a:p>
            <a:r>
              <a:rPr lang="tr-TR" altLang="tr-TR" dirty="0"/>
              <a:t>Bir bahçe tırmığı ile toprağı düzleyerek, toprak eğimini evden veya binadan aşağı doğru oluşturabilirsiniz.</a:t>
            </a:r>
          </a:p>
          <a:p>
            <a:r>
              <a:rPr lang="tr-TR" altLang="tr-TR" dirty="0"/>
              <a:t> Böyle bir eğim suyun binanın veya diğer yapılarından uzağa drene olmasını sağlar. Genellikle %1–2 civarında binadan aşağı doğru bir eğim yeterlidir.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0122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Aşırı eğimlerde kaçının veya yüzey akışındaki suyla taşınmayı azaltmak için  setler oluşturun</a:t>
            </a:r>
          </a:p>
          <a:p>
            <a:r>
              <a:rPr lang="tr-TR" altLang="tr-TR" dirty="0" smtClean="0"/>
              <a:t>Toprak keseklerini parçalayın</a:t>
            </a:r>
          </a:p>
          <a:p>
            <a:r>
              <a:rPr lang="tr-TR" altLang="tr-TR" dirty="0" smtClean="0"/>
              <a:t>Yabancı otları kontrol edin</a:t>
            </a:r>
          </a:p>
          <a:p>
            <a:r>
              <a:rPr lang="tr-TR" altLang="tr-TR" dirty="0" smtClean="0"/>
              <a:t>Eğer gerekli ise, toprak düzenleyicilerle işleyin, ve alanda son düzeltme öncesi başlangıç gübresi uygulayın.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8072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Eğer zaman izin veriyorsa, doldurulmaya gerek duyulan çukur noktaların yerleşmesine ve giderilmesine yardımcı olmak için birkaç kez sulayın.</a:t>
            </a:r>
          </a:p>
          <a:p>
            <a:r>
              <a:rPr lang="tr-TR" altLang="tr-TR" dirty="0"/>
              <a:t>Son düzleme öncesi sulama sistemini monte edin</a:t>
            </a:r>
          </a:p>
          <a:p>
            <a:r>
              <a:rPr lang="tr-TR" altLang="tr-TR" dirty="0"/>
              <a:t>Son düzlemeyi uzun bir alüminyum tırmık veya ağaç çim tırmığı ile yapın</a:t>
            </a:r>
          </a:p>
          <a:p>
            <a:r>
              <a:rPr lang="tr-TR" altLang="tr-TR" dirty="0"/>
              <a:t>Eğimin hep binadan aşağıya doğru olmasına dikkat edin, ve ekim alanının yeterince sıkı ve düz olduğundan emin olun</a:t>
            </a:r>
          </a:p>
          <a:p>
            <a:r>
              <a:rPr lang="tr-TR" altLang="tr-TR" dirty="0"/>
              <a:t>Alanı sulayın ve ekim öncesi 1 hafta oturmasına müsaade edin.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6111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Toprak düzenleyiciler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51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Organik (maddeler) düzenleyiciler </a:t>
            </a:r>
          </a:p>
          <a:p>
            <a:r>
              <a:rPr lang="tr-TR" altLang="tr-TR" dirty="0"/>
              <a:t>üst toprak</a:t>
            </a:r>
          </a:p>
          <a:p>
            <a:r>
              <a:rPr lang="tr-TR" altLang="tr-TR" dirty="0"/>
              <a:t>toprak </a:t>
            </a:r>
            <a:r>
              <a:rPr lang="tr-TR" altLang="tr-TR" dirty="0" err="1"/>
              <a:t>pH</a:t>
            </a:r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04519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smtClean="0"/>
              <a:t>Organik (maddeler) düzenleyiciler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Organik materyal toprak yapısını iyileştirir. </a:t>
            </a:r>
          </a:p>
          <a:p>
            <a:r>
              <a:rPr lang="tr-TR" altLang="tr-TR" dirty="0" smtClean="0"/>
              <a:t>Çoğu kez gerekli olmamasına karşın, kumlu topraklara besin maddeleri ve su tutulmasını artırmak için organik madde eklenebilir. </a:t>
            </a:r>
          </a:p>
          <a:p>
            <a:r>
              <a:rPr lang="tr-TR" altLang="tr-TR" smtClean="0"/>
              <a:t>Killi topraklar ayrıca organik madde ile düzeltilebilir, böylece toprağın gevşemesine yardımcı olunur, ve daha iyi havalanması ve drene olması sağlanır.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884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280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PowerPoint Sunusu</vt:lpstr>
      <vt:lpstr>Toprak işlemede adımlar</vt:lpstr>
      <vt:lpstr>PowerPoint Sunusu</vt:lpstr>
      <vt:lpstr>PowerPoint Sunusu</vt:lpstr>
      <vt:lpstr>PowerPoint Sunusu</vt:lpstr>
      <vt:lpstr>Toprak düzenleyiciler</vt:lpstr>
      <vt:lpstr>PowerPoint Sunusu</vt:lpstr>
      <vt:lpstr>Organik (maddeler) düzenleyiciler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Selin GEDİK</dc:creator>
  <cp:lastModifiedBy>Selin GEDİK</cp:lastModifiedBy>
  <cp:revision>1</cp:revision>
  <dcterms:created xsi:type="dcterms:W3CDTF">2020-01-23T11:23:25Z</dcterms:created>
  <dcterms:modified xsi:type="dcterms:W3CDTF">2020-01-23T11:25:53Z</dcterms:modified>
</cp:coreProperties>
</file>