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77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0F832-7848-4D41-9865-6FACD5E3B9E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8BFAF-4441-4572-A3B6-0F23588A51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67994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0F832-7848-4D41-9865-6FACD5E3B9E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8BFAF-4441-4572-A3B6-0F23588A51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65080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0F832-7848-4D41-9865-6FACD5E3B9E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8BFAF-4441-4572-A3B6-0F23588A51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1394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0F832-7848-4D41-9865-6FACD5E3B9E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8BFAF-4441-4572-A3B6-0F23588A51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102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0F832-7848-4D41-9865-6FACD5E3B9E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8BFAF-4441-4572-A3B6-0F23588A51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4684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0F832-7848-4D41-9865-6FACD5E3B9E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8BFAF-4441-4572-A3B6-0F23588A51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9487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0F832-7848-4D41-9865-6FACD5E3B9E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8BFAF-4441-4572-A3B6-0F23588A51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23804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0F832-7848-4D41-9865-6FACD5E3B9E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8BFAF-4441-4572-A3B6-0F23588A51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6511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0F832-7848-4D41-9865-6FACD5E3B9E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8BFAF-4441-4572-A3B6-0F23588A51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85685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0F832-7848-4D41-9865-6FACD5E3B9E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8BFAF-4441-4572-A3B6-0F23588A51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3183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0F832-7848-4D41-9865-6FACD5E3B9E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8BFAF-4441-4572-A3B6-0F23588A51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2225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80F832-7848-4D41-9865-6FACD5E3B9E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E8BFAF-4441-4572-A3B6-0F23588A51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9380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altLang="tr-TR" dirty="0" smtClean="0"/>
              <a:t>Toprak Hazırlığı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427034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 smtClean="0"/>
              <a:t>Ekim öncesi toprağınızı iyice işleyin ki, çimin kökleri toprağın derinliklerine insin ve </a:t>
            </a:r>
          </a:p>
          <a:p>
            <a:r>
              <a:rPr lang="tr-TR" altLang="tr-TR" dirty="0" smtClean="0"/>
              <a:t>su ve besin maddelerini etkin şekilde </a:t>
            </a:r>
            <a:r>
              <a:rPr lang="tr-TR" altLang="tr-TR" dirty="0" err="1" smtClean="0"/>
              <a:t>absorbe</a:t>
            </a:r>
            <a:r>
              <a:rPr lang="tr-TR" altLang="tr-TR" dirty="0" smtClean="0"/>
              <a:t> etsin. </a:t>
            </a:r>
          </a:p>
          <a:p>
            <a:r>
              <a:rPr lang="tr-TR" altLang="tr-TR" dirty="0" smtClean="0"/>
              <a:t>Güçlü köklere sahip çim alanlar zararlı ve hastalıkla savaşta ve de yabancı ot istilasına karşı şans oluşturacaklardır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088010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 smtClean="0"/>
              <a:t>Toprak işlemede adımlar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64366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İnşaat atıklarının ve diğer çöpleri çim yapacağınız alandan uzaklaştırın bu atıklar biçim makinesi kazalarına, kök büyümesinin sınırlanmasına neden olabilecekler ve su hareketini engelleyebilir veya geciktirebilirler</a:t>
            </a:r>
          </a:p>
          <a:p>
            <a:r>
              <a:rPr lang="tr-TR" altLang="tr-TR" dirty="0"/>
              <a:t>Bir bahçe tırmığı ile toprağı düzleyerek, toprak eğimini evden veya binadan aşağı doğru oluşturabilirsiniz.</a:t>
            </a:r>
          </a:p>
          <a:p>
            <a:r>
              <a:rPr lang="tr-TR" altLang="tr-TR" dirty="0"/>
              <a:t> Böyle bir eğim suyun binanın veya diğer yapılarından uzağa drene olmasını sağlar. Genellikle %1–2 civarında binadan aşağı doğru bir eğim yeterlidir.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301224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 smtClean="0"/>
              <a:t>Aşırı eğimlerde kaçının veya yüzey akışındaki suyla taşınmayı azaltmak için  setler oluşturun</a:t>
            </a:r>
          </a:p>
          <a:p>
            <a:r>
              <a:rPr lang="tr-TR" altLang="tr-TR" dirty="0" smtClean="0"/>
              <a:t>Toprak keseklerini parçalayın</a:t>
            </a:r>
          </a:p>
          <a:p>
            <a:r>
              <a:rPr lang="tr-TR" altLang="tr-TR" dirty="0" smtClean="0"/>
              <a:t>Yabancı otları kontrol edin</a:t>
            </a:r>
          </a:p>
          <a:p>
            <a:r>
              <a:rPr lang="tr-TR" altLang="tr-TR" dirty="0" smtClean="0"/>
              <a:t>Eğer gerekli ise, toprak düzenleyicilerle işleyin, ve alanda son düzeltme öncesi başlangıç gübresi uygulayın.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680720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Eğer zaman izin veriyorsa, doldurulmaya gerek duyulan çukur noktaların yerleşmesine ve giderilmesine yardımcı olmak için birkaç kez sulayın.</a:t>
            </a:r>
          </a:p>
          <a:p>
            <a:r>
              <a:rPr lang="tr-TR" altLang="tr-TR" dirty="0"/>
              <a:t>Son düzleme öncesi sulama sistemini monte edin</a:t>
            </a:r>
          </a:p>
          <a:p>
            <a:r>
              <a:rPr lang="tr-TR" altLang="tr-TR" dirty="0"/>
              <a:t>Son düzlemeyi uzun bir alüminyum tırmık veya ağaç çim tırmığı ile yapın</a:t>
            </a:r>
          </a:p>
          <a:p>
            <a:r>
              <a:rPr lang="tr-TR" altLang="tr-TR" dirty="0"/>
              <a:t>Eğimin hep binadan aşağıya doğru olmasına dikkat edin, ve ekim alanının yeterince sıkı ve düz olduğundan emin olun</a:t>
            </a:r>
          </a:p>
          <a:p>
            <a:r>
              <a:rPr lang="tr-TR" altLang="tr-TR" dirty="0"/>
              <a:t>Alanı sulayın ve ekim öncesi 1 hafta oturmasına müsaade edin.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861111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 smtClean="0"/>
              <a:t>Toprak düzenleyiciler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5511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Organik (maddeler) düzenleyiciler </a:t>
            </a:r>
          </a:p>
          <a:p>
            <a:r>
              <a:rPr lang="tr-TR" altLang="tr-TR" dirty="0"/>
              <a:t>üst toprak</a:t>
            </a:r>
          </a:p>
          <a:p>
            <a:r>
              <a:rPr lang="tr-TR" altLang="tr-TR" dirty="0"/>
              <a:t>toprak </a:t>
            </a:r>
            <a:r>
              <a:rPr lang="tr-TR" altLang="tr-TR" dirty="0" err="1"/>
              <a:t>pH</a:t>
            </a:r>
            <a:endParaRPr lang="tr-TR" alt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045199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 smtClean="0"/>
              <a:t>Organik (maddeler) düzenleyiciler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 smtClean="0"/>
              <a:t>Organik materyal toprak yapısını iyileştirir. </a:t>
            </a:r>
          </a:p>
          <a:p>
            <a:r>
              <a:rPr lang="tr-TR" altLang="tr-TR" dirty="0" smtClean="0"/>
              <a:t>Çoğu kez gerekli olmamasına karşın, kumlu topraklara besin maddeleri ve su tutulmasını artırmak için organik madde eklenebilir. </a:t>
            </a:r>
          </a:p>
          <a:p>
            <a:r>
              <a:rPr lang="tr-TR" altLang="tr-TR" smtClean="0"/>
              <a:t>Killi topraklar ayrıca organik madde ile düzeltilebilir, böylece toprağın gevşemesine yardımcı olunur, ve daha iyi havalanması ve drene olması sağlanır. </a:t>
            </a:r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58843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280</Words>
  <Application>Microsoft Office PowerPoint</Application>
  <PresentationFormat>Geniş ekran</PresentationFormat>
  <Paragraphs>25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PowerPoint Sunusu</vt:lpstr>
      <vt:lpstr>PowerPoint Sunusu</vt:lpstr>
      <vt:lpstr>Toprak işlemede adımlar</vt:lpstr>
      <vt:lpstr>PowerPoint Sunusu</vt:lpstr>
      <vt:lpstr>PowerPoint Sunusu</vt:lpstr>
      <vt:lpstr>PowerPoint Sunusu</vt:lpstr>
      <vt:lpstr>Toprak düzenleyiciler</vt:lpstr>
      <vt:lpstr>PowerPoint Sunusu</vt:lpstr>
      <vt:lpstr>Organik (maddeler) düzenleyiciler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Selin GEDİK</dc:creator>
  <cp:lastModifiedBy>Selin GEDİK</cp:lastModifiedBy>
  <cp:revision>1</cp:revision>
  <dcterms:created xsi:type="dcterms:W3CDTF">2020-01-23T11:23:25Z</dcterms:created>
  <dcterms:modified xsi:type="dcterms:W3CDTF">2020-01-23T11:25:53Z</dcterms:modified>
</cp:coreProperties>
</file>