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266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83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091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889" y="2514601"/>
            <a:ext cx="880060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889" y="4777381"/>
            <a:ext cx="880060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42292" y="4321159"/>
            <a:ext cx="1860631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4445" y="4529542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213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2" y="624110"/>
            <a:ext cx="87855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888" y="2133600"/>
            <a:ext cx="8789313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5879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074562"/>
            <a:ext cx="8789313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3581400"/>
            <a:ext cx="8789313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6759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889" y="2136707"/>
            <a:ext cx="4263375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16410" y="2136707"/>
            <a:ext cx="426279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787784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5636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0469" y="2226626"/>
            <a:ext cx="38327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887" y="2802889"/>
            <a:ext cx="4263376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1540" y="2223398"/>
            <a:ext cx="38309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11620" y="2799661"/>
            <a:ext cx="4260907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787784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66410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0" y="624110"/>
            <a:ext cx="87856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341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7880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7" y="446088"/>
            <a:ext cx="3506112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659" y="446090"/>
            <a:ext cx="5054541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1598613"/>
            <a:ext cx="3506112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1963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26766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4800600"/>
            <a:ext cx="878931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888" y="634965"/>
            <a:ext cx="8789313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367338"/>
            <a:ext cx="8789313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9713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09600"/>
            <a:ext cx="8789313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567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21296" y="3505200"/>
            <a:ext cx="7538517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11089" y="648005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2711" y="290530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13344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438402"/>
            <a:ext cx="8789313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8504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7" y="4343400"/>
            <a:ext cx="891772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5181600"/>
            <a:ext cx="891772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2411089" y="648005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92711" y="290530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74773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27407"/>
            <a:ext cx="8789312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8" y="4343400"/>
            <a:ext cx="878931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4445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5655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71380" y="627407"/>
            <a:ext cx="2208176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888" y="627407"/>
            <a:ext cx="6288464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405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703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2762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799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759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256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9901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0748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24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26416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7228" y="285"/>
            <a:ext cx="2603029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24384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3600" y="624110"/>
            <a:ext cx="87856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2133600"/>
            <a:ext cx="8789313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81637" y="787784"/>
            <a:ext cx="779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055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919537" y="1196753"/>
            <a:ext cx="6154713" cy="1092697"/>
          </a:xfrm>
        </p:spPr>
        <p:txBody>
          <a:bodyPr/>
          <a:lstStyle/>
          <a:p>
            <a:r>
              <a:rPr lang="tr-TR" dirty="0" err="1" smtClean="0"/>
              <a:t>Exodonti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Murat ÇALIŞKAN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2305" y="4581129"/>
            <a:ext cx="1713009" cy="214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0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43673" y="404664"/>
            <a:ext cx="6554867" cy="1524000"/>
          </a:xfrm>
        </p:spPr>
        <p:txBody>
          <a:bodyPr/>
          <a:lstStyle/>
          <a:p>
            <a:pPr algn="r"/>
            <a:r>
              <a:rPr lang="tr-TR" i="1" dirty="0" smtClean="0"/>
              <a:t>Tanımlar</a:t>
            </a:r>
            <a:endParaRPr lang="tr-TR" i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2351584" y="2204865"/>
            <a:ext cx="734695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	</a:t>
            </a:r>
            <a:r>
              <a:rPr lang="tr-TR" sz="2800" dirty="0">
                <a:solidFill>
                  <a:srgbClr val="FF0000"/>
                </a:solidFill>
                <a:latin typeface="Century Gothic" panose="020B0502020202020204"/>
              </a:rPr>
              <a:t>Basit </a:t>
            </a:r>
            <a:r>
              <a:rPr lang="tr-TR" sz="2800" dirty="0" err="1">
                <a:solidFill>
                  <a:srgbClr val="FF0000"/>
                </a:solidFill>
                <a:latin typeface="Century Gothic" panose="020B0502020202020204"/>
              </a:rPr>
              <a:t>ekstraksiyon</a:t>
            </a:r>
            <a:r>
              <a:rPr lang="en-US" sz="2800" dirty="0">
                <a:solidFill>
                  <a:prstClr val="black"/>
                </a:solidFill>
                <a:latin typeface="Century Gothic" panose="020B0502020202020204"/>
              </a:rPr>
              <a:t>: </a:t>
            </a:r>
            <a:r>
              <a:rPr lang="tr-TR" sz="2800" dirty="0" err="1">
                <a:solidFill>
                  <a:prstClr val="black"/>
                </a:solidFill>
                <a:latin typeface="Century Gothic" panose="020B0502020202020204"/>
              </a:rPr>
              <a:t>gingival</a:t>
            </a:r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tr-TR" sz="2800" dirty="0" err="1">
                <a:solidFill>
                  <a:prstClr val="black"/>
                </a:solidFill>
                <a:latin typeface="Century Gothic" panose="020B0502020202020204"/>
              </a:rPr>
              <a:t>ensizyon</a:t>
            </a:r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 gerektirmeyen komplike olmayan </a:t>
            </a:r>
            <a:r>
              <a:rPr lang="tr-TR" sz="2800" dirty="0" err="1">
                <a:solidFill>
                  <a:prstClr val="black"/>
                </a:solidFill>
                <a:latin typeface="Century Gothic" panose="020B0502020202020204"/>
              </a:rPr>
              <a:t>ekstraksiyon</a:t>
            </a:r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.</a:t>
            </a:r>
          </a:p>
          <a:p>
            <a:pPr defTabSz="457200"/>
            <a:endParaRPr lang="tr-TR" sz="2800" dirty="0">
              <a:solidFill>
                <a:prstClr val="black"/>
              </a:solidFill>
              <a:latin typeface="Century Gothic" panose="020B0502020202020204"/>
            </a:endParaRPr>
          </a:p>
          <a:p>
            <a:pPr defTabSz="457200"/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	</a:t>
            </a:r>
            <a:r>
              <a:rPr lang="tr-TR" sz="2800" dirty="0">
                <a:solidFill>
                  <a:srgbClr val="FF0000"/>
                </a:solidFill>
                <a:latin typeface="Century Gothic" panose="020B0502020202020204"/>
              </a:rPr>
              <a:t>Cerrahi </a:t>
            </a:r>
            <a:r>
              <a:rPr lang="tr-TR" sz="2800" dirty="0" err="1">
                <a:solidFill>
                  <a:srgbClr val="FF0000"/>
                </a:solidFill>
                <a:latin typeface="Century Gothic" panose="020B0502020202020204"/>
              </a:rPr>
              <a:t>ekstraksiyon</a:t>
            </a:r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:</a:t>
            </a:r>
            <a:r>
              <a:rPr lang="en-US" sz="28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tr-TR" sz="2800" dirty="0" err="1">
                <a:solidFill>
                  <a:prstClr val="black"/>
                </a:solidFill>
                <a:latin typeface="Century Gothic" panose="020B0502020202020204"/>
              </a:rPr>
              <a:t>gingival</a:t>
            </a:r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tr-TR" sz="2800" dirty="0" err="1">
                <a:solidFill>
                  <a:prstClr val="black"/>
                </a:solidFill>
                <a:latin typeface="Century Gothic" panose="020B0502020202020204"/>
              </a:rPr>
              <a:t>ensizyon</a:t>
            </a:r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, kemik uzaklaştırması, </a:t>
            </a:r>
            <a:r>
              <a:rPr lang="tr-TR" sz="2800" dirty="0" err="1">
                <a:solidFill>
                  <a:prstClr val="black"/>
                </a:solidFill>
                <a:latin typeface="Century Gothic" panose="020B0502020202020204"/>
              </a:rPr>
              <a:t>diş,n</a:t>
            </a:r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 kesilmesi gibi </a:t>
            </a:r>
            <a:r>
              <a:rPr lang="tr-TR" sz="2800" dirty="0" err="1">
                <a:solidFill>
                  <a:prstClr val="black"/>
                </a:solidFill>
                <a:latin typeface="Century Gothic" panose="020B0502020202020204"/>
              </a:rPr>
              <a:t>kompğlike</a:t>
            </a:r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 işlemleri içeren </a:t>
            </a:r>
            <a:r>
              <a:rPr lang="tr-TR" sz="2800" dirty="0" err="1">
                <a:solidFill>
                  <a:prstClr val="black"/>
                </a:solidFill>
                <a:latin typeface="Century Gothic" panose="020B0502020202020204"/>
              </a:rPr>
              <a:t>ekstraksiyon</a:t>
            </a:r>
            <a:endParaRPr lang="tr-TR" sz="2800" dirty="0">
              <a:solidFill>
                <a:prstClr val="black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376459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9737" y="0"/>
            <a:ext cx="6554867" cy="1524000"/>
          </a:xfrm>
        </p:spPr>
        <p:txBody>
          <a:bodyPr/>
          <a:lstStyle/>
          <a:p>
            <a:pPr algn="r"/>
            <a:r>
              <a:rPr lang="tr-TR" i="1" dirty="0" err="1" smtClean="0"/>
              <a:t>endikasyonları</a:t>
            </a:r>
            <a:endParaRPr lang="tr-TR" i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2855640" y="794265"/>
            <a:ext cx="590465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tr-TR" sz="2400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indent="-285750" defTabSz="457200">
              <a:buFontTx/>
              <a:buChar char="-"/>
            </a:pP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Pulpa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nekrozu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Mobilite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Şiddetli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periodontitis</a:t>
            </a:r>
            <a:endParaRPr lang="tr-TR" sz="2400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Süt dişi kırıkları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Diş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rezorpsiyonu</a:t>
            </a:r>
            <a:endParaRPr lang="tr-TR" sz="2400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Kronik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gingivostomatitis</a:t>
            </a:r>
            <a:endParaRPr lang="tr-TR" sz="2400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Kalıcı süt dişleri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Maloklüzyon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Çok sayıda diş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Çıkmayan dişlere bağlı patolojiler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Patolojik lezyonlarla ilişkili dişler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Çene kırıklarında kırık hattında kalan dişler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Başarısız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endodontik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tedaviler</a:t>
            </a:r>
          </a:p>
          <a:p>
            <a:pPr marL="285750" indent="-285750" defTabSz="457200">
              <a:buFontTx/>
              <a:buChar char="-"/>
            </a:pPr>
            <a:endParaRPr lang="tr-TR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indent="-285750" defTabSz="457200">
              <a:buFontTx/>
              <a:buChar char="-"/>
            </a:pPr>
            <a:endParaRPr lang="tr-TR" dirty="0">
              <a:solidFill>
                <a:prstClr val="black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24457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996" y="156924"/>
            <a:ext cx="4258258" cy="377990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8995" y="3789041"/>
            <a:ext cx="4329409" cy="286405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188994" y="104336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457200"/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Mandibular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premolar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dişte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horizontal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(yatay)</a:t>
            </a: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kemik kaybı</a:t>
            </a:r>
            <a:endParaRPr lang="tr-TR" sz="2400" dirty="0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711624" y="4797152"/>
            <a:ext cx="36413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Maksillar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3.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premolar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dişin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distal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kökünü etkileyen 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vertikal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kemik kaybı</a:t>
            </a:r>
            <a:endParaRPr lang="tr-TR" sz="2400" dirty="0">
              <a:solidFill>
                <a:prstClr val="black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3547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628" y="260648"/>
            <a:ext cx="4322796" cy="366111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048" y="3645024"/>
            <a:ext cx="3958408" cy="308008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242048" y="1268761"/>
            <a:ext cx="34929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Köpekte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intraoral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radyografide sağ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mandibular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ikinci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molar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dişte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idiopatik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diş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rezorpsiyonu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.</a:t>
            </a:r>
            <a:endParaRPr lang="tr-TR" dirty="0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999656" y="4653136"/>
            <a:ext cx="31993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Köpekte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intraoral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radyografide sağ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mandibular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premolar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dişlerde yaşa bağlı kök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rezorpsiyonu</a:t>
            </a:r>
            <a:endParaRPr lang="tr-TR" dirty="0">
              <a:solidFill>
                <a:prstClr val="black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934454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40" y="332656"/>
            <a:ext cx="4904475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5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Geniş ekran</PresentationFormat>
  <Paragraphs>25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Wingdings 3</vt:lpstr>
      <vt:lpstr>Office Teması</vt:lpstr>
      <vt:lpstr>Duman</vt:lpstr>
      <vt:lpstr>Exodonti </vt:lpstr>
      <vt:lpstr>Tanımlar</vt:lpstr>
      <vt:lpstr>endikasyonları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Exodonti </dc:title>
  <dc:creator>Murat</dc:creator>
  <cp:lastModifiedBy>Murat</cp:lastModifiedBy>
  <cp:revision>1</cp:revision>
  <dcterms:created xsi:type="dcterms:W3CDTF">2020-01-31T06:48:52Z</dcterms:created>
  <dcterms:modified xsi:type="dcterms:W3CDTF">2020-01-31T06:48:59Z</dcterms:modified>
</cp:coreProperties>
</file>