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7" r:id="rId2"/>
    <p:sldId id="259" r:id="rId3"/>
    <p:sldId id="279" r:id="rId4"/>
    <p:sldId id="280" r:id="rId5"/>
    <p:sldId id="262" r:id="rId6"/>
    <p:sldId id="263" r:id="rId7"/>
    <p:sldId id="281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4" r:id="rId33"/>
    <p:sldId id="295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A6670-F582-4A0B-920F-E929807CF6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3BB72A0-5F7E-4044-9E23-DE959487BC1E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Öğretme</a:t>
          </a:r>
          <a:endParaRPr lang="tr-TR" dirty="0">
            <a:solidFill>
              <a:schemeClr val="tx1"/>
            </a:solidFill>
          </a:endParaRPr>
        </a:p>
      </dgm:t>
    </dgm:pt>
    <dgm:pt modelId="{1F31B694-4DFD-421E-B1F4-C353F1177CC4}" type="parTrans" cxnId="{BA2994C9-F044-4CC9-B213-B0BB02A400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C2FF5E3-BF1F-45A9-A83F-24608DCB9A12}" type="sibTrans" cxnId="{BA2994C9-F044-4CC9-B213-B0BB02A400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2C51446-3395-41D3-9CCE-58628513AFA7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İdare-Yönetim</a:t>
          </a:r>
          <a:endParaRPr lang="tr-TR" dirty="0">
            <a:solidFill>
              <a:schemeClr val="tx1"/>
            </a:solidFill>
          </a:endParaRPr>
        </a:p>
      </dgm:t>
    </dgm:pt>
    <dgm:pt modelId="{261E865F-CE6B-4BD4-A6A8-262F0E2B9499}" type="parTrans" cxnId="{F947F518-1D95-4DA9-9DFC-54B40E18DFD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9095DB5-E997-4371-B406-2F041046D50A}" type="sibTrans" cxnId="{F947F518-1D95-4DA9-9DFC-54B40E18DFD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6CEE470-516E-4929-81CC-6A7814DD5BBE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Meslek/Konu Alanı Uzmanlığı</a:t>
          </a:r>
          <a:endParaRPr lang="tr-TR" dirty="0">
            <a:solidFill>
              <a:schemeClr val="tx1"/>
            </a:solidFill>
          </a:endParaRPr>
        </a:p>
      </dgm:t>
    </dgm:pt>
    <dgm:pt modelId="{D57970E2-365E-4C24-8834-C8C13EA9FCE8}" type="parTrans" cxnId="{F2954BEF-4D5B-4832-8456-D87B3232EE0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188A67B-1BC8-4133-BF4C-9C790BF52EC6}" type="sibTrans" cxnId="{F2954BEF-4D5B-4832-8456-D87B3232EE0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A2A1323-82A9-4819-AAE5-58611BC4B7A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Öğrenci danışmanlığı</a:t>
          </a:r>
          <a:endParaRPr lang="tr-TR" dirty="0">
            <a:solidFill>
              <a:schemeClr val="tx1"/>
            </a:solidFill>
          </a:endParaRPr>
        </a:p>
      </dgm:t>
    </dgm:pt>
    <dgm:pt modelId="{9FC94439-A7DA-4BCE-98C2-2ED3EF855A5C}" type="parTrans" cxnId="{05D1FE33-C6FE-4E2C-86AA-458141B623F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54CDC3D-F2AF-40C2-9479-37A982A7361B}" type="sibTrans" cxnId="{05D1FE33-C6FE-4E2C-86AA-458141B623F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37E9CA0-35BA-4A61-AB20-61511BFDDF79}" type="pres">
      <dgm:prSet presAssocID="{942A6670-F582-4A0B-920F-E929807CF640}" presName="Name0" presStyleCnt="0">
        <dgm:presLayoutVars>
          <dgm:dir/>
          <dgm:resizeHandles val="exact"/>
        </dgm:presLayoutVars>
      </dgm:prSet>
      <dgm:spPr/>
    </dgm:pt>
    <dgm:pt modelId="{FB7E8BEC-7B79-4F02-94AC-E53AC3D5124C}" type="pres">
      <dgm:prSet presAssocID="{D3BB72A0-5F7E-4044-9E23-DE959487BC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D1E858-CBCB-43D0-820A-DEA92D0B0427}" type="pres">
      <dgm:prSet presAssocID="{8C2FF5E3-BF1F-45A9-A83F-24608DCB9A12}" presName="sibTrans" presStyleLbl="sibTrans2D1" presStyleIdx="0" presStyleCnt="3"/>
      <dgm:spPr/>
      <dgm:t>
        <a:bodyPr/>
        <a:lstStyle/>
        <a:p>
          <a:endParaRPr lang="tr-TR"/>
        </a:p>
      </dgm:t>
    </dgm:pt>
    <dgm:pt modelId="{469F808F-0E90-4BDC-B294-476A60A3EAE6}" type="pres">
      <dgm:prSet presAssocID="{8C2FF5E3-BF1F-45A9-A83F-24608DCB9A12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3051EB5C-C484-4402-B669-6E099AF2E736}" type="pres">
      <dgm:prSet presAssocID="{A2C51446-3395-41D3-9CCE-58628513A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629928-CD1C-4142-944C-D345CE57C5C3}" type="pres">
      <dgm:prSet presAssocID="{99095DB5-E997-4371-B406-2F041046D50A}" presName="sibTrans" presStyleLbl="sibTrans2D1" presStyleIdx="1" presStyleCnt="3"/>
      <dgm:spPr/>
      <dgm:t>
        <a:bodyPr/>
        <a:lstStyle/>
        <a:p>
          <a:endParaRPr lang="tr-TR"/>
        </a:p>
      </dgm:t>
    </dgm:pt>
    <dgm:pt modelId="{E23A08A6-122C-40C4-BCBB-E350E81950DA}" type="pres">
      <dgm:prSet presAssocID="{99095DB5-E997-4371-B406-2F041046D50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92BF96C7-08C0-49DB-A195-525D31A3DEA9}" type="pres">
      <dgm:prSet presAssocID="{B6CEE470-516E-4929-81CC-6A7814DD5B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9CE8B3-3C2D-43C5-BAED-A3FB287C5534}" type="pres">
      <dgm:prSet presAssocID="{3188A67B-1BC8-4133-BF4C-9C790BF52EC6}" presName="sibTrans" presStyleLbl="sibTrans2D1" presStyleIdx="2" presStyleCnt="3"/>
      <dgm:spPr/>
      <dgm:t>
        <a:bodyPr/>
        <a:lstStyle/>
        <a:p>
          <a:endParaRPr lang="tr-TR"/>
        </a:p>
      </dgm:t>
    </dgm:pt>
    <dgm:pt modelId="{25FC7333-B52F-4C77-8530-CF8137FF16A9}" type="pres">
      <dgm:prSet presAssocID="{3188A67B-1BC8-4133-BF4C-9C790BF52EC6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B9727A97-C23D-462E-8F31-2D2F9C9887E2}" type="pres">
      <dgm:prSet presAssocID="{4A2A1323-82A9-4819-AAE5-58611BC4B7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2994C9-F044-4CC9-B213-B0BB02A4001A}" srcId="{942A6670-F582-4A0B-920F-E929807CF640}" destId="{D3BB72A0-5F7E-4044-9E23-DE959487BC1E}" srcOrd="0" destOrd="0" parTransId="{1F31B694-4DFD-421E-B1F4-C353F1177CC4}" sibTransId="{8C2FF5E3-BF1F-45A9-A83F-24608DCB9A12}"/>
    <dgm:cxn modelId="{D1DAD4ED-825D-40CD-88A0-6EB51E630BC9}" type="presOf" srcId="{D3BB72A0-5F7E-4044-9E23-DE959487BC1E}" destId="{FB7E8BEC-7B79-4F02-94AC-E53AC3D5124C}" srcOrd="0" destOrd="0" presId="urn:microsoft.com/office/officeart/2005/8/layout/process1"/>
    <dgm:cxn modelId="{07A45B66-F453-49F3-8263-654AF7B221EA}" type="presOf" srcId="{3188A67B-1BC8-4133-BF4C-9C790BF52EC6}" destId="{25FC7333-B52F-4C77-8530-CF8137FF16A9}" srcOrd="1" destOrd="0" presId="urn:microsoft.com/office/officeart/2005/8/layout/process1"/>
    <dgm:cxn modelId="{83EE4C7C-DF18-4C18-9836-594675630FDC}" type="presOf" srcId="{99095DB5-E997-4371-B406-2F041046D50A}" destId="{E23A08A6-122C-40C4-BCBB-E350E81950DA}" srcOrd="1" destOrd="0" presId="urn:microsoft.com/office/officeart/2005/8/layout/process1"/>
    <dgm:cxn modelId="{C721EA30-A6DB-487B-A3C2-700BD551D385}" type="presOf" srcId="{3188A67B-1BC8-4133-BF4C-9C790BF52EC6}" destId="{859CE8B3-3C2D-43C5-BAED-A3FB287C5534}" srcOrd="0" destOrd="0" presId="urn:microsoft.com/office/officeart/2005/8/layout/process1"/>
    <dgm:cxn modelId="{A0B522AA-60AA-4BC4-B54E-49D332302DB6}" type="presOf" srcId="{B6CEE470-516E-4929-81CC-6A7814DD5BBE}" destId="{92BF96C7-08C0-49DB-A195-525D31A3DEA9}" srcOrd="0" destOrd="0" presId="urn:microsoft.com/office/officeart/2005/8/layout/process1"/>
    <dgm:cxn modelId="{F947F518-1D95-4DA9-9DFC-54B40E18DFDB}" srcId="{942A6670-F582-4A0B-920F-E929807CF640}" destId="{A2C51446-3395-41D3-9CCE-58628513AFA7}" srcOrd="1" destOrd="0" parTransId="{261E865F-CE6B-4BD4-A6A8-262F0E2B9499}" sibTransId="{99095DB5-E997-4371-B406-2F041046D50A}"/>
    <dgm:cxn modelId="{88CBCB90-AC34-4083-B771-92F94E17E4D9}" type="presOf" srcId="{942A6670-F582-4A0B-920F-E929807CF640}" destId="{837E9CA0-35BA-4A61-AB20-61511BFDDF79}" srcOrd="0" destOrd="0" presId="urn:microsoft.com/office/officeart/2005/8/layout/process1"/>
    <dgm:cxn modelId="{0A38C188-F904-4151-A77B-391581264628}" type="presOf" srcId="{4A2A1323-82A9-4819-AAE5-58611BC4B7A9}" destId="{B9727A97-C23D-462E-8F31-2D2F9C9887E2}" srcOrd="0" destOrd="0" presId="urn:microsoft.com/office/officeart/2005/8/layout/process1"/>
    <dgm:cxn modelId="{98A98A48-0714-4E73-8874-21C0CDA2EC66}" type="presOf" srcId="{99095DB5-E997-4371-B406-2F041046D50A}" destId="{52629928-CD1C-4142-944C-D345CE57C5C3}" srcOrd="0" destOrd="0" presId="urn:microsoft.com/office/officeart/2005/8/layout/process1"/>
    <dgm:cxn modelId="{7BB8F3A6-7D1C-4E52-805B-D7DFC2872FF1}" type="presOf" srcId="{A2C51446-3395-41D3-9CCE-58628513AFA7}" destId="{3051EB5C-C484-4402-B669-6E099AF2E736}" srcOrd="0" destOrd="0" presId="urn:microsoft.com/office/officeart/2005/8/layout/process1"/>
    <dgm:cxn modelId="{8690CC51-544F-4A26-B2A8-A07290A74AA6}" type="presOf" srcId="{8C2FF5E3-BF1F-45A9-A83F-24608DCB9A12}" destId="{469F808F-0E90-4BDC-B294-476A60A3EAE6}" srcOrd="1" destOrd="0" presId="urn:microsoft.com/office/officeart/2005/8/layout/process1"/>
    <dgm:cxn modelId="{05D1FE33-C6FE-4E2C-86AA-458141B623FD}" srcId="{942A6670-F582-4A0B-920F-E929807CF640}" destId="{4A2A1323-82A9-4819-AAE5-58611BC4B7A9}" srcOrd="3" destOrd="0" parTransId="{9FC94439-A7DA-4BCE-98C2-2ED3EF855A5C}" sibTransId="{454CDC3D-F2AF-40C2-9479-37A982A7361B}"/>
    <dgm:cxn modelId="{F2954BEF-4D5B-4832-8456-D87B3232EE0D}" srcId="{942A6670-F582-4A0B-920F-E929807CF640}" destId="{B6CEE470-516E-4929-81CC-6A7814DD5BBE}" srcOrd="2" destOrd="0" parTransId="{D57970E2-365E-4C24-8834-C8C13EA9FCE8}" sibTransId="{3188A67B-1BC8-4133-BF4C-9C790BF52EC6}"/>
    <dgm:cxn modelId="{12283C3C-6CAA-4258-80D8-3279D7AE20E9}" type="presOf" srcId="{8C2FF5E3-BF1F-45A9-A83F-24608DCB9A12}" destId="{55D1E858-CBCB-43D0-820A-DEA92D0B0427}" srcOrd="0" destOrd="0" presId="urn:microsoft.com/office/officeart/2005/8/layout/process1"/>
    <dgm:cxn modelId="{E315B57D-DC2B-4895-97E0-510367509FC1}" type="presParOf" srcId="{837E9CA0-35BA-4A61-AB20-61511BFDDF79}" destId="{FB7E8BEC-7B79-4F02-94AC-E53AC3D5124C}" srcOrd="0" destOrd="0" presId="urn:microsoft.com/office/officeart/2005/8/layout/process1"/>
    <dgm:cxn modelId="{FC5C5F53-BFD4-409A-931E-3CAE279694D6}" type="presParOf" srcId="{837E9CA0-35BA-4A61-AB20-61511BFDDF79}" destId="{55D1E858-CBCB-43D0-820A-DEA92D0B0427}" srcOrd="1" destOrd="0" presId="urn:microsoft.com/office/officeart/2005/8/layout/process1"/>
    <dgm:cxn modelId="{C00828E1-3654-4FDE-8D93-CB8D9BA2DCD8}" type="presParOf" srcId="{55D1E858-CBCB-43D0-820A-DEA92D0B0427}" destId="{469F808F-0E90-4BDC-B294-476A60A3EAE6}" srcOrd="0" destOrd="0" presId="urn:microsoft.com/office/officeart/2005/8/layout/process1"/>
    <dgm:cxn modelId="{FFE8DD88-122D-4546-AB1F-26C80260D3FC}" type="presParOf" srcId="{837E9CA0-35BA-4A61-AB20-61511BFDDF79}" destId="{3051EB5C-C484-4402-B669-6E099AF2E736}" srcOrd="2" destOrd="0" presId="urn:microsoft.com/office/officeart/2005/8/layout/process1"/>
    <dgm:cxn modelId="{19279005-C592-4289-A3F1-665D96E592A1}" type="presParOf" srcId="{837E9CA0-35BA-4A61-AB20-61511BFDDF79}" destId="{52629928-CD1C-4142-944C-D345CE57C5C3}" srcOrd="3" destOrd="0" presId="urn:microsoft.com/office/officeart/2005/8/layout/process1"/>
    <dgm:cxn modelId="{520AC4D0-A5F6-46F1-B757-8C98EBB41757}" type="presParOf" srcId="{52629928-CD1C-4142-944C-D345CE57C5C3}" destId="{E23A08A6-122C-40C4-BCBB-E350E81950DA}" srcOrd="0" destOrd="0" presId="urn:microsoft.com/office/officeart/2005/8/layout/process1"/>
    <dgm:cxn modelId="{73989969-DBE3-4F3B-9F82-E86B6B0214C6}" type="presParOf" srcId="{837E9CA0-35BA-4A61-AB20-61511BFDDF79}" destId="{92BF96C7-08C0-49DB-A195-525D31A3DEA9}" srcOrd="4" destOrd="0" presId="urn:microsoft.com/office/officeart/2005/8/layout/process1"/>
    <dgm:cxn modelId="{E929B813-8380-4013-86BA-84794E9C5C6A}" type="presParOf" srcId="{837E9CA0-35BA-4A61-AB20-61511BFDDF79}" destId="{859CE8B3-3C2D-43C5-BAED-A3FB287C5534}" srcOrd="5" destOrd="0" presId="urn:microsoft.com/office/officeart/2005/8/layout/process1"/>
    <dgm:cxn modelId="{A537941A-B3D4-4DF1-BB76-DAC30BB099BB}" type="presParOf" srcId="{859CE8B3-3C2D-43C5-BAED-A3FB287C5534}" destId="{25FC7333-B52F-4C77-8530-CF8137FF16A9}" srcOrd="0" destOrd="0" presId="urn:microsoft.com/office/officeart/2005/8/layout/process1"/>
    <dgm:cxn modelId="{02C592EF-97CF-4CC1-9D3E-63D51E58A476}" type="presParOf" srcId="{837E9CA0-35BA-4A61-AB20-61511BFDDF79}" destId="{B9727A97-C23D-462E-8F31-2D2F9C9887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9F1CD4-FCBF-46A8-8E89-21EF94A448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20225AB-DED0-47B1-8447-AEE9F10A2E09}">
      <dgm:prSet phldrT="[Metin]"/>
      <dgm:spPr/>
      <dgm:t>
        <a:bodyPr/>
        <a:lstStyle/>
        <a:p>
          <a:r>
            <a:rPr lang="tr-TR" dirty="0" smtClean="0"/>
            <a:t> Amaç bir öğrenme alanı içinde sınıflandırılır</a:t>
          </a:r>
          <a:endParaRPr lang="tr-TR" dirty="0"/>
        </a:p>
      </dgm:t>
    </dgm:pt>
    <dgm:pt modelId="{A7E14096-5CBD-4FC9-9525-61F839A214C5}" type="parTrans" cxnId="{96B736D5-7994-414D-A69A-2B5F9EB69BD5}">
      <dgm:prSet/>
      <dgm:spPr/>
      <dgm:t>
        <a:bodyPr/>
        <a:lstStyle/>
        <a:p>
          <a:endParaRPr lang="tr-TR"/>
        </a:p>
      </dgm:t>
    </dgm:pt>
    <dgm:pt modelId="{0286DEF3-4E31-4E7C-9969-F115B46C3904}" type="sibTrans" cxnId="{96B736D5-7994-414D-A69A-2B5F9EB69BD5}">
      <dgm:prSet/>
      <dgm:spPr/>
      <dgm:t>
        <a:bodyPr/>
        <a:lstStyle/>
        <a:p>
          <a:endParaRPr lang="tr-TR"/>
        </a:p>
      </dgm:t>
    </dgm:pt>
    <dgm:pt modelId="{2506D770-7A5C-4588-9B02-619B40B826A2}">
      <dgm:prSet phldrT="[Metin]"/>
      <dgm:spPr/>
      <dgm:t>
        <a:bodyPr/>
        <a:lstStyle/>
        <a:p>
          <a:r>
            <a:rPr lang="tr-TR" dirty="0" smtClean="0"/>
            <a:t>Uygun analiz teknikleri ile amaca ulaşmak için öğrencinin neleri öğrenmesi gerektiği belirlenir</a:t>
          </a:r>
          <a:endParaRPr lang="tr-TR" dirty="0"/>
        </a:p>
      </dgm:t>
    </dgm:pt>
    <dgm:pt modelId="{C578AD7B-23B6-4B51-927C-D6E89B9010D7}" type="parTrans" cxnId="{909CD0E8-B94E-4328-ACC9-EA866C22C717}">
      <dgm:prSet/>
      <dgm:spPr/>
      <dgm:t>
        <a:bodyPr/>
        <a:lstStyle/>
        <a:p>
          <a:endParaRPr lang="tr-TR"/>
        </a:p>
      </dgm:t>
    </dgm:pt>
    <dgm:pt modelId="{E6469881-DDB8-420D-BB61-49AE941CA7E0}" type="sibTrans" cxnId="{909CD0E8-B94E-4328-ACC9-EA866C22C717}">
      <dgm:prSet/>
      <dgm:spPr/>
      <dgm:t>
        <a:bodyPr/>
        <a:lstStyle/>
        <a:p>
          <a:endParaRPr lang="tr-TR"/>
        </a:p>
      </dgm:t>
    </dgm:pt>
    <dgm:pt modelId="{73F06CD2-7C0D-4794-81AC-837E45B4FFA2}" type="pres">
      <dgm:prSet presAssocID="{E19F1CD4-FCBF-46A8-8E89-21EF94A448D5}" presName="Name0" presStyleCnt="0">
        <dgm:presLayoutVars>
          <dgm:dir/>
          <dgm:resizeHandles val="exact"/>
        </dgm:presLayoutVars>
      </dgm:prSet>
      <dgm:spPr/>
    </dgm:pt>
    <dgm:pt modelId="{74ADBA35-00CE-4087-BC4A-F27A7CD1575D}" type="pres">
      <dgm:prSet presAssocID="{F20225AB-DED0-47B1-8447-AEE9F10A2E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1E57B2-8B86-41CF-9A6E-8B2C6C5A2484}" type="pres">
      <dgm:prSet presAssocID="{0286DEF3-4E31-4E7C-9969-F115B46C3904}" presName="sibTrans" presStyleLbl="sibTrans2D1" presStyleIdx="0" presStyleCnt="1"/>
      <dgm:spPr/>
      <dgm:t>
        <a:bodyPr/>
        <a:lstStyle/>
        <a:p>
          <a:endParaRPr lang="tr-TR"/>
        </a:p>
      </dgm:t>
    </dgm:pt>
    <dgm:pt modelId="{FEC17702-9FC7-4B4B-BDFF-1243E7C6F68F}" type="pres">
      <dgm:prSet presAssocID="{0286DEF3-4E31-4E7C-9969-F115B46C3904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383D7768-B75D-4F45-8988-FBA6546BCA8D}" type="pres">
      <dgm:prSet presAssocID="{2506D770-7A5C-4588-9B02-619B40B826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B736D5-7994-414D-A69A-2B5F9EB69BD5}" srcId="{E19F1CD4-FCBF-46A8-8E89-21EF94A448D5}" destId="{F20225AB-DED0-47B1-8447-AEE9F10A2E09}" srcOrd="0" destOrd="0" parTransId="{A7E14096-5CBD-4FC9-9525-61F839A214C5}" sibTransId="{0286DEF3-4E31-4E7C-9969-F115B46C3904}"/>
    <dgm:cxn modelId="{8F6222C6-D3D9-4592-BA0B-CA5C85B583C0}" type="presOf" srcId="{0286DEF3-4E31-4E7C-9969-F115B46C3904}" destId="{451E57B2-8B86-41CF-9A6E-8B2C6C5A2484}" srcOrd="0" destOrd="0" presId="urn:microsoft.com/office/officeart/2005/8/layout/process1"/>
    <dgm:cxn modelId="{909CD0E8-B94E-4328-ACC9-EA866C22C717}" srcId="{E19F1CD4-FCBF-46A8-8E89-21EF94A448D5}" destId="{2506D770-7A5C-4588-9B02-619B40B826A2}" srcOrd="1" destOrd="0" parTransId="{C578AD7B-23B6-4B51-927C-D6E89B9010D7}" sibTransId="{E6469881-DDB8-420D-BB61-49AE941CA7E0}"/>
    <dgm:cxn modelId="{2D7D2DC7-A1D8-455A-8B5B-CFE70B0D56BE}" type="presOf" srcId="{0286DEF3-4E31-4E7C-9969-F115B46C3904}" destId="{FEC17702-9FC7-4B4B-BDFF-1243E7C6F68F}" srcOrd="1" destOrd="0" presId="urn:microsoft.com/office/officeart/2005/8/layout/process1"/>
    <dgm:cxn modelId="{6970D99D-4DAF-43EA-AC9B-C474834D4A9D}" type="presOf" srcId="{F20225AB-DED0-47B1-8447-AEE9F10A2E09}" destId="{74ADBA35-00CE-4087-BC4A-F27A7CD1575D}" srcOrd="0" destOrd="0" presId="urn:microsoft.com/office/officeart/2005/8/layout/process1"/>
    <dgm:cxn modelId="{6A346DD6-2B82-4028-A86A-67171DC94485}" type="presOf" srcId="{2506D770-7A5C-4588-9B02-619B40B826A2}" destId="{383D7768-B75D-4F45-8988-FBA6546BCA8D}" srcOrd="0" destOrd="0" presId="urn:microsoft.com/office/officeart/2005/8/layout/process1"/>
    <dgm:cxn modelId="{D6B5F62A-D095-4980-82FF-64FF167AFB03}" type="presOf" srcId="{E19F1CD4-FCBF-46A8-8E89-21EF94A448D5}" destId="{73F06CD2-7C0D-4794-81AC-837E45B4FFA2}" srcOrd="0" destOrd="0" presId="urn:microsoft.com/office/officeart/2005/8/layout/process1"/>
    <dgm:cxn modelId="{D4E8D36E-A44D-42BB-8953-D7609D0D19A9}" type="presParOf" srcId="{73F06CD2-7C0D-4794-81AC-837E45B4FFA2}" destId="{74ADBA35-00CE-4087-BC4A-F27A7CD1575D}" srcOrd="0" destOrd="0" presId="urn:microsoft.com/office/officeart/2005/8/layout/process1"/>
    <dgm:cxn modelId="{64226767-AFD3-4F62-AE30-9C6E4EA28593}" type="presParOf" srcId="{73F06CD2-7C0D-4794-81AC-837E45B4FFA2}" destId="{451E57B2-8B86-41CF-9A6E-8B2C6C5A2484}" srcOrd="1" destOrd="0" presId="urn:microsoft.com/office/officeart/2005/8/layout/process1"/>
    <dgm:cxn modelId="{6ED76D20-4DFF-439B-80EB-57A5D28C5E49}" type="presParOf" srcId="{451E57B2-8B86-41CF-9A6E-8B2C6C5A2484}" destId="{FEC17702-9FC7-4B4B-BDFF-1243E7C6F68F}" srcOrd="0" destOrd="0" presId="urn:microsoft.com/office/officeart/2005/8/layout/process1"/>
    <dgm:cxn modelId="{CBB486BD-AEFD-4F34-AF3A-2FE5C712C4EA}" type="presParOf" srcId="{73F06CD2-7C0D-4794-81AC-837E45B4FFA2}" destId="{383D7768-B75D-4F45-8988-FBA6546BCA8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69D38C-B372-4627-9DFD-7B7C2243517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146F60-EDCB-4C9E-B838-64AC6B19236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Amaca ulaşabilmesi için önceden bilmesi gerekenler nelerdir?</a:t>
          </a:r>
          <a:endParaRPr lang="tr-TR" dirty="0">
            <a:solidFill>
              <a:schemeClr val="tx1"/>
            </a:solidFill>
          </a:endParaRPr>
        </a:p>
      </dgm:t>
    </dgm:pt>
    <dgm:pt modelId="{C0F6015E-1BC8-41B5-A752-B1017DDA6E17}" type="parTrans" cxnId="{1A2E3E45-D4F7-4B2D-AD2C-038BF5B8B3D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AFFB92-94D7-4046-B9CB-08C834883670}" type="sibTrans" cxnId="{1A2E3E45-D4F7-4B2D-AD2C-038BF5B8B3D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DF82261-B2EF-4700-9E7A-9865ECB090A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Önceden bilmesi gerekenler üzerinden sorular sorarak şu soruya cevap arayın. Nelerin noksanlığı bu bilginin öğrenilmesini zorlaştırır (Ön koşu öğrenmeler)</a:t>
          </a:r>
          <a:endParaRPr lang="tr-TR" dirty="0">
            <a:solidFill>
              <a:schemeClr val="tx1"/>
            </a:solidFill>
          </a:endParaRPr>
        </a:p>
      </dgm:t>
    </dgm:pt>
    <dgm:pt modelId="{B32D2BD0-30CC-45F9-845D-D2A8EBE7541D}" type="parTrans" cxnId="{CB74BB32-AB59-4D46-A8A3-76917A81B0D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52CF9BE-7984-4499-BF71-71AD1E3EF8F4}" type="sibTrans" cxnId="{CB74BB32-AB59-4D46-A8A3-76917A81B0D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3E7801D-9391-42B2-A4B0-E6EDA36B751E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Ön koşul öğrenmeleri analiz etmeye nereye kadar devam edeceğiz?</a:t>
          </a:r>
          <a:endParaRPr lang="tr-TR" dirty="0">
            <a:solidFill>
              <a:schemeClr val="tx1"/>
            </a:solidFill>
          </a:endParaRPr>
        </a:p>
      </dgm:t>
    </dgm:pt>
    <dgm:pt modelId="{74C768DA-B8E0-4AE1-B7DB-8DA10F256918}" type="parTrans" cxnId="{F421F1B1-8AC9-48AA-BCDF-2283755735F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F913D9A-C3BA-4B97-A3EF-B1795E97A4A6}" type="sibTrans" cxnId="{F421F1B1-8AC9-48AA-BCDF-2283755735F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F6B836E-081B-48C1-8F68-04851FD1F7D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Öğrenme hiyerarşisi oluşturun</a:t>
          </a:r>
          <a:endParaRPr lang="tr-TR" dirty="0">
            <a:solidFill>
              <a:schemeClr val="tx1"/>
            </a:solidFill>
          </a:endParaRPr>
        </a:p>
      </dgm:t>
    </dgm:pt>
    <dgm:pt modelId="{FF4A367C-9BA7-4E2B-8E4D-DE7C57F33BDC}" type="parTrans" cxnId="{498956FC-9E23-46BB-B19A-05B903216D0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C1CCF4D-5407-4E6E-A8B3-57CAEB40F960}" type="sibTrans" cxnId="{498956FC-9E23-46BB-B19A-05B903216D0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1928A2E-957E-4FBD-87BA-9B8C4A896AEF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Öğrenme hiyerarşisinin doğruluğunu kontrol edin</a:t>
          </a:r>
          <a:endParaRPr lang="tr-TR" dirty="0">
            <a:solidFill>
              <a:schemeClr val="tx1"/>
            </a:solidFill>
          </a:endParaRPr>
        </a:p>
      </dgm:t>
    </dgm:pt>
    <dgm:pt modelId="{0096EE36-1DAB-4121-BCD6-971ECE189734}" type="parTrans" cxnId="{1759EED9-216F-4F41-AAC3-8BD6EC78A70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350310E-A64F-4DD9-8855-1A1D1DDA6966}" type="sibTrans" cxnId="{1759EED9-216F-4F41-AAC3-8BD6EC78A70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244BD1F-6199-4222-AC50-55E5C01C80FD}" type="pres">
      <dgm:prSet presAssocID="{8969D38C-B372-4627-9DFD-7B7C224351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19EF95-9370-4B35-B8C8-C64C1F25317F}" type="pres">
      <dgm:prSet presAssocID="{8969D38C-B372-4627-9DFD-7B7C2243517E}" presName="dummyMaxCanvas" presStyleCnt="0">
        <dgm:presLayoutVars/>
      </dgm:prSet>
      <dgm:spPr/>
    </dgm:pt>
    <dgm:pt modelId="{1783DBA2-9F59-4BCB-BFD1-4FF5AF9DF62C}" type="pres">
      <dgm:prSet presAssocID="{8969D38C-B372-4627-9DFD-7B7C2243517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C4788F-6AB9-47F2-9630-38482CEFAB76}" type="pres">
      <dgm:prSet presAssocID="{8969D38C-B372-4627-9DFD-7B7C2243517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AEB6CC-35C7-44DB-B813-E13FAE292E9B}" type="pres">
      <dgm:prSet presAssocID="{8969D38C-B372-4627-9DFD-7B7C2243517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DDB8C5-5386-457A-AE09-A2BF72623EE1}" type="pres">
      <dgm:prSet presAssocID="{8969D38C-B372-4627-9DFD-7B7C2243517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5F4E7-357C-4847-9E78-5FE5429AC762}" type="pres">
      <dgm:prSet presAssocID="{8969D38C-B372-4627-9DFD-7B7C2243517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6936E9-E805-491A-9911-E4DCA3146CA4}" type="pres">
      <dgm:prSet presAssocID="{8969D38C-B372-4627-9DFD-7B7C2243517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5249FB-02ED-4A9E-8AED-FBF5049DEB68}" type="pres">
      <dgm:prSet presAssocID="{8969D38C-B372-4627-9DFD-7B7C2243517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CBE7CC-FB47-4AAD-8BBE-CC2C4F8C7411}" type="pres">
      <dgm:prSet presAssocID="{8969D38C-B372-4627-9DFD-7B7C2243517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DDA9E6-F54E-4BC3-B9B5-8F8BFC4B790C}" type="pres">
      <dgm:prSet presAssocID="{8969D38C-B372-4627-9DFD-7B7C2243517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FA811-89F7-4005-87B5-0B62582E4CB3}" type="pres">
      <dgm:prSet presAssocID="{8969D38C-B372-4627-9DFD-7B7C2243517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6ECB3D-0681-4499-88D1-151DEDDE7CE4}" type="pres">
      <dgm:prSet presAssocID="{8969D38C-B372-4627-9DFD-7B7C2243517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32129C-055E-4CF5-BE46-F067B8624D86}" type="pres">
      <dgm:prSet presAssocID="{8969D38C-B372-4627-9DFD-7B7C2243517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8A4B07-EA2C-4EF0-AD39-DEEADAFCAEEF}" type="pres">
      <dgm:prSet presAssocID="{8969D38C-B372-4627-9DFD-7B7C2243517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786EA7-2E90-40CE-9EC1-E7F6A7B0AE50}" type="pres">
      <dgm:prSet presAssocID="{8969D38C-B372-4627-9DFD-7B7C2243517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8956FC-9E23-46BB-B19A-05B903216D0A}" srcId="{8969D38C-B372-4627-9DFD-7B7C2243517E}" destId="{EF6B836E-081B-48C1-8F68-04851FD1F7D4}" srcOrd="3" destOrd="0" parTransId="{FF4A367C-9BA7-4E2B-8E4D-DE7C57F33BDC}" sibTransId="{1C1CCF4D-5407-4E6E-A8B3-57CAEB40F960}"/>
    <dgm:cxn modelId="{0C8D4A9C-ED65-488B-BF33-F4BD9DF6109C}" type="presOf" srcId="{EF6B836E-081B-48C1-8F68-04851FD1F7D4}" destId="{A08A4B07-EA2C-4EF0-AD39-DEEADAFCAEEF}" srcOrd="1" destOrd="0" presId="urn:microsoft.com/office/officeart/2005/8/layout/vProcess5"/>
    <dgm:cxn modelId="{DAA285D0-EE05-4CE8-9A63-82E798E3674C}" type="presOf" srcId="{7BAFFB92-94D7-4046-B9CB-08C834883670}" destId="{F66936E9-E805-491A-9911-E4DCA3146CA4}" srcOrd="0" destOrd="0" presId="urn:microsoft.com/office/officeart/2005/8/layout/vProcess5"/>
    <dgm:cxn modelId="{1A2E3E45-D4F7-4B2D-AD2C-038BF5B8B3D1}" srcId="{8969D38C-B372-4627-9DFD-7B7C2243517E}" destId="{55146F60-EDCB-4C9E-B838-64AC6B192362}" srcOrd="0" destOrd="0" parTransId="{C0F6015E-1BC8-41B5-A752-B1017DDA6E17}" sibTransId="{7BAFFB92-94D7-4046-B9CB-08C834883670}"/>
    <dgm:cxn modelId="{0E49493C-E045-4914-9ECF-4F3DA07C610D}" type="presOf" srcId="{3DF82261-B2EF-4700-9E7A-9865ECB090A3}" destId="{BB6ECB3D-0681-4499-88D1-151DEDDE7CE4}" srcOrd="1" destOrd="0" presId="urn:microsoft.com/office/officeart/2005/8/layout/vProcess5"/>
    <dgm:cxn modelId="{64F8BB94-A4F5-4BBA-93DB-B743D4115551}" type="presOf" srcId="{E1928A2E-957E-4FBD-87BA-9B8C4A896AEF}" destId="{66786EA7-2E90-40CE-9EC1-E7F6A7B0AE50}" srcOrd="1" destOrd="0" presId="urn:microsoft.com/office/officeart/2005/8/layout/vProcess5"/>
    <dgm:cxn modelId="{67FBB66E-86EE-4F12-8F03-1C166E1CF35E}" type="presOf" srcId="{C3E7801D-9391-42B2-A4B0-E6EDA36B751E}" destId="{1732129C-055E-4CF5-BE46-F067B8624D86}" srcOrd="1" destOrd="0" presId="urn:microsoft.com/office/officeart/2005/8/layout/vProcess5"/>
    <dgm:cxn modelId="{AC640867-A3FF-4931-A186-8494960B3831}" type="presOf" srcId="{8F913D9A-C3BA-4B97-A3EF-B1795E97A4A6}" destId="{3ACBE7CC-FB47-4AAD-8BBE-CC2C4F8C7411}" srcOrd="0" destOrd="0" presId="urn:microsoft.com/office/officeart/2005/8/layout/vProcess5"/>
    <dgm:cxn modelId="{72D943F1-7D37-4ECF-8E78-01C7A76660FB}" type="presOf" srcId="{E1928A2E-957E-4FBD-87BA-9B8C4A896AEF}" destId="{D2E5F4E7-357C-4847-9E78-5FE5429AC762}" srcOrd="0" destOrd="0" presId="urn:microsoft.com/office/officeart/2005/8/layout/vProcess5"/>
    <dgm:cxn modelId="{CB74BB32-AB59-4D46-A8A3-76917A81B0D1}" srcId="{8969D38C-B372-4627-9DFD-7B7C2243517E}" destId="{3DF82261-B2EF-4700-9E7A-9865ECB090A3}" srcOrd="1" destOrd="0" parTransId="{B32D2BD0-30CC-45F9-845D-D2A8EBE7541D}" sibTransId="{152CF9BE-7984-4499-BF71-71AD1E3EF8F4}"/>
    <dgm:cxn modelId="{DEA8267E-CB56-4CDA-86EE-2EE23817DCE9}" type="presOf" srcId="{55146F60-EDCB-4C9E-B838-64AC6B192362}" destId="{1783DBA2-9F59-4BCB-BFD1-4FF5AF9DF62C}" srcOrd="0" destOrd="0" presId="urn:microsoft.com/office/officeart/2005/8/layout/vProcess5"/>
    <dgm:cxn modelId="{6AA330B8-A9FA-476B-A069-5F174CF0FD29}" type="presOf" srcId="{8969D38C-B372-4627-9DFD-7B7C2243517E}" destId="{F244BD1F-6199-4222-AC50-55E5C01C80FD}" srcOrd="0" destOrd="0" presId="urn:microsoft.com/office/officeart/2005/8/layout/vProcess5"/>
    <dgm:cxn modelId="{E7B03FD9-1A76-4B2B-AB42-420A8508E81A}" type="presOf" srcId="{3DF82261-B2EF-4700-9E7A-9865ECB090A3}" destId="{B7C4788F-6AB9-47F2-9630-38482CEFAB76}" srcOrd="0" destOrd="0" presId="urn:microsoft.com/office/officeart/2005/8/layout/vProcess5"/>
    <dgm:cxn modelId="{8202C54A-EFA0-4138-8273-5EB5CCA4001A}" type="presOf" srcId="{1C1CCF4D-5407-4E6E-A8B3-57CAEB40F960}" destId="{A5DDA9E6-F54E-4BC3-B9B5-8F8BFC4B790C}" srcOrd="0" destOrd="0" presId="urn:microsoft.com/office/officeart/2005/8/layout/vProcess5"/>
    <dgm:cxn modelId="{F421F1B1-8AC9-48AA-BCDF-2283755735F8}" srcId="{8969D38C-B372-4627-9DFD-7B7C2243517E}" destId="{C3E7801D-9391-42B2-A4B0-E6EDA36B751E}" srcOrd="2" destOrd="0" parTransId="{74C768DA-B8E0-4AE1-B7DB-8DA10F256918}" sibTransId="{8F913D9A-C3BA-4B97-A3EF-B1795E97A4A6}"/>
    <dgm:cxn modelId="{6CA2DE54-6333-45E2-9BCC-8378B7D5BB5A}" type="presOf" srcId="{152CF9BE-7984-4499-BF71-71AD1E3EF8F4}" destId="{075249FB-02ED-4A9E-8AED-FBF5049DEB68}" srcOrd="0" destOrd="0" presId="urn:microsoft.com/office/officeart/2005/8/layout/vProcess5"/>
    <dgm:cxn modelId="{B17B4BC7-388A-4851-9F17-0935FDCFDBD8}" type="presOf" srcId="{EF6B836E-081B-48C1-8F68-04851FD1F7D4}" destId="{D4DDB8C5-5386-457A-AE09-A2BF72623EE1}" srcOrd="0" destOrd="0" presId="urn:microsoft.com/office/officeart/2005/8/layout/vProcess5"/>
    <dgm:cxn modelId="{7BB5A7F1-08D9-4096-A094-0A62B3669EEB}" type="presOf" srcId="{55146F60-EDCB-4C9E-B838-64AC6B192362}" destId="{1EFFA811-89F7-4005-87B5-0B62582E4CB3}" srcOrd="1" destOrd="0" presId="urn:microsoft.com/office/officeart/2005/8/layout/vProcess5"/>
    <dgm:cxn modelId="{EA6749BA-D1D7-4AEF-A54C-D689A60D616D}" type="presOf" srcId="{C3E7801D-9391-42B2-A4B0-E6EDA36B751E}" destId="{0AAEB6CC-35C7-44DB-B813-E13FAE292E9B}" srcOrd="0" destOrd="0" presId="urn:microsoft.com/office/officeart/2005/8/layout/vProcess5"/>
    <dgm:cxn modelId="{1759EED9-216F-4F41-AAC3-8BD6EC78A700}" srcId="{8969D38C-B372-4627-9DFD-7B7C2243517E}" destId="{E1928A2E-957E-4FBD-87BA-9B8C4A896AEF}" srcOrd="4" destOrd="0" parTransId="{0096EE36-1DAB-4121-BCD6-971ECE189734}" sibTransId="{E350310E-A64F-4DD9-8855-1A1D1DDA6966}"/>
    <dgm:cxn modelId="{12C26BDC-65C5-4937-AEF2-31DF6DD86AF5}" type="presParOf" srcId="{F244BD1F-6199-4222-AC50-55E5C01C80FD}" destId="{F919EF95-9370-4B35-B8C8-C64C1F25317F}" srcOrd="0" destOrd="0" presId="urn:microsoft.com/office/officeart/2005/8/layout/vProcess5"/>
    <dgm:cxn modelId="{D9156384-BE22-45BB-9766-4AB2E1103A07}" type="presParOf" srcId="{F244BD1F-6199-4222-AC50-55E5C01C80FD}" destId="{1783DBA2-9F59-4BCB-BFD1-4FF5AF9DF62C}" srcOrd="1" destOrd="0" presId="urn:microsoft.com/office/officeart/2005/8/layout/vProcess5"/>
    <dgm:cxn modelId="{A47700FE-DB18-4510-9490-6D723AC6DC0F}" type="presParOf" srcId="{F244BD1F-6199-4222-AC50-55E5C01C80FD}" destId="{B7C4788F-6AB9-47F2-9630-38482CEFAB76}" srcOrd="2" destOrd="0" presId="urn:microsoft.com/office/officeart/2005/8/layout/vProcess5"/>
    <dgm:cxn modelId="{A97C3B71-E44B-4CCA-A343-AEA48DF89ABC}" type="presParOf" srcId="{F244BD1F-6199-4222-AC50-55E5C01C80FD}" destId="{0AAEB6CC-35C7-44DB-B813-E13FAE292E9B}" srcOrd="3" destOrd="0" presId="urn:microsoft.com/office/officeart/2005/8/layout/vProcess5"/>
    <dgm:cxn modelId="{1757F679-335C-4030-9377-426D4603D0AB}" type="presParOf" srcId="{F244BD1F-6199-4222-AC50-55E5C01C80FD}" destId="{D4DDB8C5-5386-457A-AE09-A2BF72623EE1}" srcOrd="4" destOrd="0" presId="urn:microsoft.com/office/officeart/2005/8/layout/vProcess5"/>
    <dgm:cxn modelId="{C381182A-5B19-43BF-B150-98D9E8715C55}" type="presParOf" srcId="{F244BD1F-6199-4222-AC50-55E5C01C80FD}" destId="{D2E5F4E7-357C-4847-9E78-5FE5429AC762}" srcOrd="5" destOrd="0" presId="urn:microsoft.com/office/officeart/2005/8/layout/vProcess5"/>
    <dgm:cxn modelId="{0844D9F6-854F-4068-B9D0-AA82985F0CDD}" type="presParOf" srcId="{F244BD1F-6199-4222-AC50-55E5C01C80FD}" destId="{F66936E9-E805-491A-9911-E4DCA3146CA4}" srcOrd="6" destOrd="0" presId="urn:microsoft.com/office/officeart/2005/8/layout/vProcess5"/>
    <dgm:cxn modelId="{52728987-F65C-49F9-A018-DB2BF9D81013}" type="presParOf" srcId="{F244BD1F-6199-4222-AC50-55E5C01C80FD}" destId="{075249FB-02ED-4A9E-8AED-FBF5049DEB68}" srcOrd="7" destOrd="0" presId="urn:microsoft.com/office/officeart/2005/8/layout/vProcess5"/>
    <dgm:cxn modelId="{1F794047-3E45-47C9-BD46-FFE7AB7A9C41}" type="presParOf" srcId="{F244BD1F-6199-4222-AC50-55E5C01C80FD}" destId="{3ACBE7CC-FB47-4AAD-8BBE-CC2C4F8C7411}" srcOrd="8" destOrd="0" presId="urn:microsoft.com/office/officeart/2005/8/layout/vProcess5"/>
    <dgm:cxn modelId="{3CB34A20-745B-4109-B466-9175D5E55207}" type="presParOf" srcId="{F244BD1F-6199-4222-AC50-55E5C01C80FD}" destId="{A5DDA9E6-F54E-4BC3-B9B5-8F8BFC4B790C}" srcOrd="9" destOrd="0" presId="urn:microsoft.com/office/officeart/2005/8/layout/vProcess5"/>
    <dgm:cxn modelId="{38AE4327-4428-491B-A33A-B5F8DA00FC95}" type="presParOf" srcId="{F244BD1F-6199-4222-AC50-55E5C01C80FD}" destId="{1EFFA811-89F7-4005-87B5-0B62582E4CB3}" srcOrd="10" destOrd="0" presId="urn:microsoft.com/office/officeart/2005/8/layout/vProcess5"/>
    <dgm:cxn modelId="{1DFB87C0-14C7-4C81-AB9A-F27B7AE554EF}" type="presParOf" srcId="{F244BD1F-6199-4222-AC50-55E5C01C80FD}" destId="{BB6ECB3D-0681-4499-88D1-151DEDDE7CE4}" srcOrd="11" destOrd="0" presId="urn:microsoft.com/office/officeart/2005/8/layout/vProcess5"/>
    <dgm:cxn modelId="{3A330100-2E11-438C-9B62-5AB0D9E11C4F}" type="presParOf" srcId="{F244BD1F-6199-4222-AC50-55E5C01C80FD}" destId="{1732129C-055E-4CF5-BE46-F067B8624D86}" srcOrd="12" destOrd="0" presId="urn:microsoft.com/office/officeart/2005/8/layout/vProcess5"/>
    <dgm:cxn modelId="{4026C371-069E-4056-BFF7-96CF2557EEA3}" type="presParOf" srcId="{F244BD1F-6199-4222-AC50-55E5C01C80FD}" destId="{A08A4B07-EA2C-4EF0-AD39-DEEADAFCAEEF}" srcOrd="13" destOrd="0" presId="urn:microsoft.com/office/officeart/2005/8/layout/vProcess5"/>
    <dgm:cxn modelId="{D0A2B826-5B52-4969-8FF5-4C2D3689368B}" type="presParOf" srcId="{F244BD1F-6199-4222-AC50-55E5C01C80FD}" destId="{66786EA7-2E90-40CE-9EC1-E7F6A7B0AE5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69D38C-B372-4627-9DFD-7B7C2243517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146F60-EDCB-4C9E-B838-64AC6B192362}">
      <dgm:prSet phldrT="[Metin]"/>
      <dgm:spPr/>
      <dgm:t>
        <a:bodyPr/>
        <a:lstStyle/>
        <a:p>
          <a:r>
            <a:rPr lang="tr-TR" dirty="0" smtClean="0"/>
            <a:t>Bilişsel ya da </a:t>
          </a:r>
          <a:r>
            <a:rPr lang="tr-TR" dirty="0" err="1" smtClean="0"/>
            <a:t>psikomotor</a:t>
          </a:r>
          <a:r>
            <a:rPr lang="tr-TR" dirty="0" smtClean="0"/>
            <a:t> davranışların önceden kazanılmış olması gerekir. (Oyun kurallarına uymasını istiyorsak önceden oyun kurallarını öğretmeliyiz)</a:t>
          </a:r>
          <a:endParaRPr lang="tr-TR" dirty="0"/>
        </a:p>
      </dgm:t>
    </dgm:pt>
    <dgm:pt modelId="{C0F6015E-1BC8-41B5-A752-B1017DDA6E17}" type="parTrans" cxnId="{1A2E3E45-D4F7-4B2D-AD2C-038BF5B8B3D1}">
      <dgm:prSet/>
      <dgm:spPr/>
      <dgm:t>
        <a:bodyPr/>
        <a:lstStyle/>
        <a:p>
          <a:endParaRPr lang="tr-TR"/>
        </a:p>
      </dgm:t>
    </dgm:pt>
    <dgm:pt modelId="{7BAFFB92-94D7-4046-B9CB-08C834883670}" type="sibTrans" cxnId="{1A2E3E45-D4F7-4B2D-AD2C-038BF5B8B3D1}">
      <dgm:prSet/>
      <dgm:spPr/>
      <dgm:t>
        <a:bodyPr/>
        <a:lstStyle/>
        <a:p>
          <a:endParaRPr lang="tr-TR"/>
        </a:p>
      </dgm:t>
    </dgm:pt>
    <dgm:pt modelId="{F244BD1F-6199-4222-AC50-55E5C01C80FD}" type="pres">
      <dgm:prSet presAssocID="{8969D38C-B372-4627-9DFD-7B7C224351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19EF95-9370-4B35-B8C8-C64C1F25317F}" type="pres">
      <dgm:prSet presAssocID="{8969D38C-B372-4627-9DFD-7B7C2243517E}" presName="dummyMaxCanvas" presStyleCnt="0">
        <dgm:presLayoutVars/>
      </dgm:prSet>
      <dgm:spPr/>
    </dgm:pt>
    <dgm:pt modelId="{33B37A50-A328-4FF1-BCC1-EC754B36CCB0}" type="pres">
      <dgm:prSet presAssocID="{8969D38C-B372-4627-9DFD-7B7C2243517E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2E3E45-D4F7-4B2D-AD2C-038BF5B8B3D1}" srcId="{8969D38C-B372-4627-9DFD-7B7C2243517E}" destId="{55146F60-EDCB-4C9E-B838-64AC6B192362}" srcOrd="0" destOrd="0" parTransId="{C0F6015E-1BC8-41B5-A752-B1017DDA6E17}" sibTransId="{7BAFFB92-94D7-4046-B9CB-08C834883670}"/>
    <dgm:cxn modelId="{500A6652-DA1E-488D-9DFB-13903C066160}" type="presOf" srcId="{55146F60-EDCB-4C9E-B838-64AC6B192362}" destId="{33B37A50-A328-4FF1-BCC1-EC754B36CCB0}" srcOrd="0" destOrd="0" presId="urn:microsoft.com/office/officeart/2005/8/layout/vProcess5"/>
    <dgm:cxn modelId="{5E0AF2D4-9CC7-41F9-B1BC-400EC76430A7}" type="presOf" srcId="{8969D38C-B372-4627-9DFD-7B7C2243517E}" destId="{F244BD1F-6199-4222-AC50-55E5C01C80FD}" srcOrd="0" destOrd="0" presId="urn:microsoft.com/office/officeart/2005/8/layout/vProcess5"/>
    <dgm:cxn modelId="{53B0F033-6166-471F-AF3D-07D01D34C32F}" type="presParOf" srcId="{F244BD1F-6199-4222-AC50-55E5C01C80FD}" destId="{F919EF95-9370-4B35-B8C8-C64C1F25317F}" srcOrd="0" destOrd="0" presId="urn:microsoft.com/office/officeart/2005/8/layout/vProcess5"/>
    <dgm:cxn modelId="{B806D689-5F62-4924-83CE-A1D83C193F92}" type="presParOf" srcId="{F244BD1F-6199-4222-AC50-55E5C01C80FD}" destId="{33B37A50-A328-4FF1-BCC1-EC754B36CCB0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73A0D-BE0E-4E74-B4FE-CAAA3C737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49A3999-C323-4435-B347-C2F76BDD6D04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Plan yapılabilinir mi?</a:t>
          </a:r>
          <a:endParaRPr lang="tr-TR">
            <a:solidFill>
              <a:schemeClr val="tx1"/>
            </a:solidFill>
          </a:endParaRPr>
        </a:p>
      </dgm:t>
    </dgm:pt>
    <dgm:pt modelId="{F79F7064-3EF1-4229-B8FF-AD6EE23846CA}" type="parTrans" cxnId="{081478EF-1876-436D-8ABF-90A3CB62220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F2D0D61-4D20-419C-B27E-E5B710F5C553}" type="sibTrans" cxnId="{081478EF-1876-436D-8ABF-90A3CB62220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B113191-29DE-4D38-9F8F-903B83B4A066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Yöntem seçmek mümkün müdür?</a:t>
          </a:r>
          <a:endParaRPr lang="tr-TR">
            <a:solidFill>
              <a:schemeClr val="tx1"/>
            </a:solidFill>
          </a:endParaRPr>
        </a:p>
      </dgm:t>
    </dgm:pt>
    <dgm:pt modelId="{7B88BC10-B197-47E9-AD0E-7E1EFC2A1012}" type="parTrans" cxnId="{B96372B2-3834-44A0-8C4B-95B8BDA4B89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676E803-1146-4D20-94C3-F4F7A2895D93}" type="sibTrans" cxnId="{B96372B2-3834-44A0-8C4B-95B8BDA4B89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E93CCF7-5114-4CF0-988E-399C893FEA9A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Araç-gereç seçmek mümkün müdür?</a:t>
          </a:r>
          <a:endParaRPr lang="tr-TR">
            <a:solidFill>
              <a:schemeClr val="tx1"/>
            </a:solidFill>
          </a:endParaRPr>
        </a:p>
      </dgm:t>
    </dgm:pt>
    <dgm:pt modelId="{A88DA3D6-BC92-4B30-8C8E-10DF3B2C01DF}" type="parTrans" cxnId="{50E2144D-6352-4A6D-9630-521CCC9909D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80291B6-A730-4A16-A4B4-6F048B8906E8}" type="sibTrans" cxnId="{50E2144D-6352-4A6D-9630-521CCC9909D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A471A68-D5AA-4942-AA12-839E8F3EB485}" type="pres">
      <dgm:prSet presAssocID="{E5A73A0D-BE0E-4E74-B4FE-CAAA3C737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D40B454-12A5-4C41-A0F8-BF1A785BE9A0}" type="pres">
      <dgm:prSet presAssocID="{A49A3999-C323-4435-B347-C2F76BDD6D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A589C7-5867-4C26-A815-4FA62013570B}" type="pres">
      <dgm:prSet presAssocID="{EF2D0D61-4D20-419C-B27E-E5B710F5C553}" presName="spacer" presStyleCnt="0"/>
      <dgm:spPr/>
    </dgm:pt>
    <dgm:pt modelId="{A9C1F46A-264C-4C77-A65B-E983F0F94C84}" type="pres">
      <dgm:prSet presAssocID="{5B113191-29DE-4D38-9F8F-903B83B4A0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E4A89D-B53D-4192-85F2-83787D90E1D7}" type="pres">
      <dgm:prSet presAssocID="{2676E803-1146-4D20-94C3-F4F7A2895D93}" presName="spacer" presStyleCnt="0"/>
      <dgm:spPr/>
    </dgm:pt>
    <dgm:pt modelId="{402F6C9A-83D7-4D50-97E2-DC2F476CA798}" type="pres">
      <dgm:prSet presAssocID="{7E93CCF7-5114-4CF0-988E-399C893FEA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E2144D-6352-4A6D-9630-521CCC9909D2}" srcId="{E5A73A0D-BE0E-4E74-B4FE-CAAA3C737CAE}" destId="{7E93CCF7-5114-4CF0-988E-399C893FEA9A}" srcOrd="2" destOrd="0" parTransId="{A88DA3D6-BC92-4B30-8C8E-10DF3B2C01DF}" sibTransId="{680291B6-A730-4A16-A4B4-6F048B8906E8}"/>
    <dgm:cxn modelId="{CB68D02A-EC30-4287-A650-FA3CE5046B94}" type="presOf" srcId="{A49A3999-C323-4435-B347-C2F76BDD6D04}" destId="{FD40B454-12A5-4C41-A0F8-BF1A785BE9A0}" srcOrd="0" destOrd="0" presId="urn:microsoft.com/office/officeart/2005/8/layout/vList2"/>
    <dgm:cxn modelId="{081478EF-1876-436D-8ABF-90A3CB62220D}" srcId="{E5A73A0D-BE0E-4E74-B4FE-CAAA3C737CAE}" destId="{A49A3999-C323-4435-B347-C2F76BDD6D04}" srcOrd="0" destOrd="0" parTransId="{F79F7064-3EF1-4229-B8FF-AD6EE23846CA}" sibTransId="{EF2D0D61-4D20-419C-B27E-E5B710F5C553}"/>
    <dgm:cxn modelId="{84BF2079-5028-4D53-A0BA-E7694616760E}" type="presOf" srcId="{5B113191-29DE-4D38-9F8F-903B83B4A066}" destId="{A9C1F46A-264C-4C77-A65B-E983F0F94C84}" srcOrd="0" destOrd="0" presId="urn:microsoft.com/office/officeart/2005/8/layout/vList2"/>
    <dgm:cxn modelId="{B96372B2-3834-44A0-8C4B-95B8BDA4B89A}" srcId="{E5A73A0D-BE0E-4E74-B4FE-CAAA3C737CAE}" destId="{5B113191-29DE-4D38-9F8F-903B83B4A066}" srcOrd="1" destOrd="0" parTransId="{7B88BC10-B197-47E9-AD0E-7E1EFC2A1012}" sibTransId="{2676E803-1146-4D20-94C3-F4F7A2895D93}"/>
    <dgm:cxn modelId="{9F385509-BB06-4B2D-B684-46B6E6C505AC}" type="presOf" srcId="{E5A73A0D-BE0E-4E74-B4FE-CAAA3C737CAE}" destId="{6A471A68-D5AA-4942-AA12-839E8F3EB485}" srcOrd="0" destOrd="0" presId="urn:microsoft.com/office/officeart/2005/8/layout/vList2"/>
    <dgm:cxn modelId="{456C843B-5D8F-4317-9C5C-9DEFD449D7F1}" type="presOf" srcId="{7E93CCF7-5114-4CF0-988E-399C893FEA9A}" destId="{402F6C9A-83D7-4D50-97E2-DC2F476CA798}" srcOrd="0" destOrd="0" presId="urn:microsoft.com/office/officeart/2005/8/layout/vList2"/>
    <dgm:cxn modelId="{262FF807-5D66-4803-AC2B-054F27880966}" type="presParOf" srcId="{6A471A68-D5AA-4942-AA12-839E8F3EB485}" destId="{FD40B454-12A5-4C41-A0F8-BF1A785BE9A0}" srcOrd="0" destOrd="0" presId="urn:microsoft.com/office/officeart/2005/8/layout/vList2"/>
    <dgm:cxn modelId="{39CDD307-B6E8-4935-BC34-653F00104A74}" type="presParOf" srcId="{6A471A68-D5AA-4942-AA12-839E8F3EB485}" destId="{CEA589C7-5867-4C26-A815-4FA62013570B}" srcOrd="1" destOrd="0" presId="urn:microsoft.com/office/officeart/2005/8/layout/vList2"/>
    <dgm:cxn modelId="{6DBC3B74-4428-4188-AD09-DD51A0CE2843}" type="presParOf" srcId="{6A471A68-D5AA-4942-AA12-839E8F3EB485}" destId="{A9C1F46A-264C-4C77-A65B-E983F0F94C84}" srcOrd="2" destOrd="0" presId="urn:microsoft.com/office/officeart/2005/8/layout/vList2"/>
    <dgm:cxn modelId="{A7AFEFE5-4869-4F55-AB61-F1843FEBFC42}" type="presParOf" srcId="{6A471A68-D5AA-4942-AA12-839E8F3EB485}" destId="{55E4A89D-B53D-4192-85F2-83787D90E1D7}" srcOrd="3" destOrd="0" presId="urn:microsoft.com/office/officeart/2005/8/layout/vList2"/>
    <dgm:cxn modelId="{E9262688-9D9D-4258-90DB-71180D0718F9}" type="presParOf" srcId="{6A471A68-D5AA-4942-AA12-839E8F3EB485}" destId="{402F6C9A-83D7-4D50-97E2-DC2F476CA7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48978-186F-4CE4-89A1-49741AA889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CE9250B-AC8E-434F-8571-11B5ADB3D556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Bilişsel</a:t>
          </a:r>
          <a:endParaRPr lang="tr-TR" dirty="0">
            <a:solidFill>
              <a:schemeClr val="tx1"/>
            </a:solidFill>
          </a:endParaRPr>
        </a:p>
      </dgm:t>
    </dgm:pt>
    <dgm:pt modelId="{A1F0FF95-3AB2-41BB-9B51-30619C6D227F}" type="parTrans" cxnId="{41367535-B307-4840-A4C0-1E7FFB60340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5B589CC-B4D9-494E-9A07-4D1DB445715C}" type="sibTrans" cxnId="{41367535-B307-4840-A4C0-1E7FFB60340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016AB53-A5E2-48ED-ACEB-FE64B2BF745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Duyuşsal</a:t>
          </a:r>
          <a:endParaRPr lang="tr-TR">
            <a:solidFill>
              <a:schemeClr val="tx1"/>
            </a:solidFill>
          </a:endParaRPr>
        </a:p>
      </dgm:t>
    </dgm:pt>
    <dgm:pt modelId="{A9E22C5E-FDD3-4358-A2C7-3AA8FF6CBD2B}" type="parTrans" cxnId="{7F621A22-2BAE-4657-8248-BC0B53716E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CA6B4D4-48FE-45B5-B2BC-F390420196D2}" type="sibTrans" cxnId="{7F621A22-2BAE-4657-8248-BC0B53716E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C840D-A7D6-412D-88ED-FB17F878DDF0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Psikomotor</a:t>
          </a:r>
          <a:endParaRPr lang="tr-TR">
            <a:solidFill>
              <a:schemeClr val="tx1"/>
            </a:solidFill>
          </a:endParaRPr>
        </a:p>
      </dgm:t>
    </dgm:pt>
    <dgm:pt modelId="{12985673-C80C-48FD-AC75-7916CCBAD37D}" type="parTrans" cxnId="{3F56CE45-2D5F-484B-8D75-6801E7BBC6E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8D0C575-EAE8-42AD-9928-041948CA9CBC}" type="sibTrans" cxnId="{3F56CE45-2D5F-484B-8D75-6801E7BBC6E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4EA11D6-B5D2-4B53-9428-A79A1EDD6C67}" type="pres">
      <dgm:prSet presAssocID="{CFE48978-186F-4CE4-89A1-49741AA889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8D85A0-7627-4A62-B100-F6A9B9149A40}" type="pres">
      <dgm:prSet presAssocID="{9CE9250B-AC8E-434F-8571-11B5ADB3D5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E9A823-34C7-4C60-B20C-2DE2B48DFCD8}" type="pres">
      <dgm:prSet presAssocID="{B5B589CC-B4D9-494E-9A07-4D1DB445715C}" presName="spacer" presStyleCnt="0"/>
      <dgm:spPr/>
    </dgm:pt>
    <dgm:pt modelId="{CCA41A10-A3F7-415F-9D27-401A28170ABC}" type="pres">
      <dgm:prSet presAssocID="{E016AB53-A5E2-48ED-ACEB-FE64B2BF74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3EF759-138D-4B6A-A378-8C5019582A10}" type="pres">
      <dgm:prSet presAssocID="{FCA6B4D4-48FE-45B5-B2BC-F390420196D2}" presName="spacer" presStyleCnt="0"/>
      <dgm:spPr/>
    </dgm:pt>
    <dgm:pt modelId="{09797DD4-B84D-4FD2-8DFA-2CD6C651151D}" type="pres">
      <dgm:prSet presAssocID="{7BBC840D-A7D6-412D-88ED-FB17F878DD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B94643-410E-4ACC-96C1-F7FDE81A6B3F}" type="presOf" srcId="{E016AB53-A5E2-48ED-ACEB-FE64B2BF7453}" destId="{CCA41A10-A3F7-415F-9D27-401A28170ABC}" srcOrd="0" destOrd="0" presId="urn:microsoft.com/office/officeart/2005/8/layout/vList2"/>
    <dgm:cxn modelId="{41367535-B307-4840-A4C0-1E7FFB603403}" srcId="{CFE48978-186F-4CE4-89A1-49741AA8898C}" destId="{9CE9250B-AC8E-434F-8571-11B5ADB3D556}" srcOrd="0" destOrd="0" parTransId="{A1F0FF95-3AB2-41BB-9B51-30619C6D227F}" sibTransId="{B5B589CC-B4D9-494E-9A07-4D1DB445715C}"/>
    <dgm:cxn modelId="{3F56CE45-2D5F-484B-8D75-6801E7BBC6E3}" srcId="{CFE48978-186F-4CE4-89A1-49741AA8898C}" destId="{7BBC840D-A7D6-412D-88ED-FB17F878DDF0}" srcOrd="2" destOrd="0" parTransId="{12985673-C80C-48FD-AC75-7916CCBAD37D}" sibTransId="{78D0C575-EAE8-42AD-9928-041948CA9CBC}"/>
    <dgm:cxn modelId="{BD7C4166-66A9-4612-A9FD-21EA4A80F182}" type="presOf" srcId="{7BBC840D-A7D6-412D-88ED-FB17F878DDF0}" destId="{09797DD4-B84D-4FD2-8DFA-2CD6C651151D}" srcOrd="0" destOrd="0" presId="urn:microsoft.com/office/officeart/2005/8/layout/vList2"/>
    <dgm:cxn modelId="{97B90213-D99C-4442-992A-35F04AFFE59C}" type="presOf" srcId="{CFE48978-186F-4CE4-89A1-49741AA8898C}" destId="{34EA11D6-B5D2-4B53-9428-A79A1EDD6C67}" srcOrd="0" destOrd="0" presId="urn:microsoft.com/office/officeart/2005/8/layout/vList2"/>
    <dgm:cxn modelId="{EE49642F-F120-4E8A-A339-C82EFB746873}" type="presOf" srcId="{9CE9250B-AC8E-434F-8571-11B5ADB3D556}" destId="{DE8D85A0-7627-4A62-B100-F6A9B9149A40}" srcOrd="0" destOrd="0" presId="urn:microsoft.com/office/officeart/2005/8/layout/vList2"/>
    <dgm:cxn modelId="{7F621A22-2BAE-4657-8248-BC0B53716E3E}" srcId="{CFE48978-186F-4CE4-89A1-49741AA8898C}" destId="{E016AB53-A5E2-48ED-ACEB-FE64B2BF7453}" srcOrd="1" destOrd="0" parTransId="{A9E22C5E-FDD3-4358-A2C7-3AA8FF6CBD2B}" sibTransId="{FCA6B4D4-48FE-45B5-B2BC-F390420196D2}"/>
    <dgm:cxn modelId="{32060167-F49A-48CD-A897-9D1A87E80000}" type="presParOf" srcId="{34EA11D6-B5D2-4B53-9428-A79A1EDD6C67}" destId="{DE8D85A0-7627-4A62-B100-F6A9B9149A40}" srcOrd="0" destOrd="0" presId="urn:microsoft.com/office/officeart/2005/8/layout/vList2"/>
    <dgm:cxn modelId="{438E4116-DE4E-4697-9A55-CE4498559510}" type="presParOf" srcId="{34EA11D6-B5D2-4B53-9428-A79A1EDD6C67}" destId="{82E9A823-34C7-4C60-B20C-2DE2B48DFCD8}" srcOrd="1" destOrd="0" presId="urn:microsoft.com/office/officeart/2005/8/layout/vList2"/>
    <dgm:cxn modelId="{7CF435D7-C11A-45C9-A07A-C42E7C9F0724}" type="presParOf" srcId="{34EA11D6-B5D2-4B53-9428-A79A1EDD6C67}" destId="{CCA41A10-A3F7-415F-9D27-401A28170ABC}" srcOrd="2" destOrd="0" presId="urn:microsoft.com/office/officeart/2005/8/layout/vList2"/>
    <dgm:cxn modelId="{3AFB8BE6-2562-4734-93E5-13D1D6C6B1B8}" type="presParOf" srcId="{34EA11D6-B5D2-4B53-9428-A79A1EDD6C67}" destId="{253EF759-138D-4B6A-A378-8C5019582A10}" srcOrd="3" destOrd="0" presId="urn:microsoft.com/office/officeart/2005/8/layout/vList2"/>
    <dgm:cxn modelId="{3B0437F2-B92F-4E5F-A68F-89E4168B1431}" type="presParOf" srcId="{34EA11D6-B5D2-4B53-9428-A79A1EDD6C67}" destId="{09797DD4-B84D-4FD2-8DFA-2CD6C6511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9F434-B613-4653-A2E2-D902DD64DF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C950DE6-0CB6-4B3D-9977-C58C0A38FE3D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Bilgi</a:t>
          </a:r>
          <a:endParaRPr lang="tr-TR">
            <a:solidFill>
              <a:schemeClr val="tx1"/>
            </a:solidFill>
          </a:endParaRPr>
        </a:p>
      </dgm:t>
    </dgm:pt>
    <dgm:pt modelId="{D3EAB397-8BB1-4F6E-B5B0-6C7140C0B80C}" type="parTrans" cxnId="{1FF65A32-C795-47CA-8C73-6FD668325E4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AEAE8D6-914B-4B0D-BACA-B0F80F72EC8E}" type="sibTrans" cxnId="{1FF65A32-C795-47CA-8C73-6FD668325E4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532A38F-7779-45A9-8472-98471222C84B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Kavrama</a:t>
          </a:r>
          <a:endParaRPr lang="tr-TR">
            <a:solidFill>
              <a:schemeClr val="tx1"/>
            </a:solidFill>
          </a:endParaRPr>
        </a:p>
      </dgm:t>
    </dgm:pt>
    <dgm:pt modelId="{6BA23445-9E71-4144-AD8C-1CD64179F9ED}" type="parTrans" cxnId="{AB09B7B8-2FFA-4B03-BA34-A28AA945B27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6629C78-CA04-46D6-B230-5A925F625EF1}" type="sibTrans" cxnId="{AB09B7B8-2FFA-4B03-BA34-A28AA945B27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128A3AC-9282-454A-8D5D-66902264CACB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Uygulama</a:t>
          </a:r>
          <a:endParaRPr lang="tr-TR">
            <a:solidFill>
              <a:schemeClr val="tx1"/>
            </a:solidFill>
          </a:endParaRPr>
        </a:p>
      </dgm:t>
    </dgm:pt>
    <dgm:pt modelId="{2578C139-2DC3-4917-ACDE-E9BADF48CDC7}" type="parTrans" cxnId="{72FEEF2F-9160-4C3D-A82B-A06C162BE8E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6CDBA2B-C839-4912-9A34-0F48FDE5A71B}" type="sibTrans" cxnId="{72FEEF2F-9160-4C3D-A82B-A06C162BE8E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4830AC8-DF5C-4C43-9DBC-2324D654ECF6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Analiz</a:t>
          </a:r>
          <a:endParaRPr lang="tr-TR">
            <a:solidFill>
              <a:schemeClr val="tx1"/>
            </a:solidFill>
          </a:endParaRPr>
        </a:p>
      </dgm:t>
    </dgm:pt>
    <dgm:pt modelId="{3A6768BF-1A1E-405A-8187-798A264AE23F}" type="parTrans" cxnId="{2290E998-64C3-4EBC-AC79-35F81F5ACCB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AC6658-3815-4E17-AB84-B7765B4BDAA8}" type="sibTrans" cxnId="{2290E998-64C3-4EBC-AC79-35F81F5ACCB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731E0ED-90AF-44A8-964C-EA60D923A14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Sentez</a:t>
          </a:r>
          <a:endParaRPr lang="tr-TR">
            <a:solidFill>
              <a:schemeClr val="tx1"/>
            </a:solidFill>
          </a:endParaRPr>
        </a:p>
      </dgm:t>
    </dgm:pt>
    <dgm:pt modelId="{F54DE72D-6125-4EBB-AF2D-109C9A670B16}" type="parTrans" cxnId="{5D0B3564-9DED-48BF-8DA5-711343D092F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282A8F1-579B-4FB5-9FC2-D7C3D4526E9D}" type="sibTrans" cxnId="{5D0B3564-9DED-48BF-8DA5-711343D092F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CEA68FD-B101-4BDD-A0D6-66F32EC1367E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Değerlendirme</a:t>
          </a:r>
          <a:endParaRPr lang="tr-TR">
            <a:solidFill>
              <a:schemeClr val="tx1"/>
            </a:solidFill>
          </a:endParaRPr>
        </a:p>
      </dgm:t>
    </dgm:pt>
    <dgm:pt modelId="{E0762220-9B78-4725-A16A-0F8773178C56}" type="parTrans" cxnId="{DBC73995-0DA6-4B63-9540-4A3EA813928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9E38616-E062-48B1-A0DB-E62581938DA3}" type="sibTrans" cxnId="{DBC73995-0DA6-4B63-9540-4A3EA813928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A430D04-1ED9-4419-8D3B-560D129291ED}" type="pres">
      <dgm:prSet presAssocID="{1E59F434-B613-4653-A2E2-D902DD64DF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903F31-10E3-4874-80C6-15D7EBC3944E}" type="pres">
      <dgm:prSet presAssocID="{8C950DE6-0CB6-4B3D-9977-C58C0A38FE3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652247-E581-41E7-8FB5-44341D81B8C5}" type="pres">
      <dgm:prSet presAssocID="{FAEAE8D6-914B-4B0D-BACA-B0F80F72EC8E}" presName="spacer" presStyleCnt="0"/>
      <dgm:spPr/>
    </dgm:pt>
    <dgm:pt modelId="{CC23B63E-7DEF-458F-B4EE-26081238598D}" type="pres">
      <dgm:prSet presAssocID="{B532A38F-7779-45A9-8472-98471222C84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ED6FA-95ED-41D2-83A3-C59A77CC608C}" type="pres">
      <dgm:prSet presAssocID="{46629C78-CA04-46D6-B230-5A925F625EF1}" presName="spacer" presStyleCnt="0"/>
      <dgm:spPr/>
    </dgm:pt>
    <dgm:pt modelId="{CAE0D6A7-DF53-4983-8F0F-75B3E3388DCD}" type="pres">
      <dgm:prSet presAssocID="{E128A3AC-9282-454A-8D5D-66902264CACB}" presName="parentText" presStyleLbl="node1" presStyleIdx="2" presStyleCnt="6" custLinFactNeighborX="256" custLinFactNeighborY="-3297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135827-303E-4BC1-A5BC-E0ECA746C3B7}" type="pres">
      <dgm:prSet presAssocID="{D6CDBA2B-C839-4912-9A34-0F48FDE5A71B}" presName="spacer" presStyleCnt="0"/>
      <dgm:spPr/>
    </dgm:pt>
    <dgm:pt modelId="{77BBB1D4-07EF-4CEF-8980-CB5D2785B641}" type="pres">
      <dgm:prSet presAssocID="{B4830AC8-DF5C-4C43-9DBC-2324D654ECF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AE73EF-3758-4685-A2D0-541E0488FF8F}" type="pres">
      <dgm:prSet presAssocID="{16AC6658-3815-4E17-AB84-B7765B4BDAA8}" presName="spacer" presStyleCnt="0"/>
      <dgm:spPr/>
    </dgm:pt>
    <dgm:pt modelId="{504DB7B8-104B-453D-AEDC-76732DDD7848}" type="pres">
      <dgm:prSet presAssocID="{5731E0ED-90AF-44A8-964C-EA60D923A14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7E2873-EA5B-4DC4-9EAD-CA32F4D2B991}" type="pres">
      <dgm:prSet presAssocID="{8282A8F1-579B-4FB5-9FC2-D7C3D4526E9D}" presName="spacer" presStyleCnt="0"/>
      <dgm:spPr/>
    </dgm:pt>
    <dgm:pt modelId="{CAEAAA0F-B927-4A95-BFC4-CE8E88209C84}" type="pres">
      <dgm:prSet presAssocID="{6CEA68FD-B101-4BDD-A0D6-66F32EC1367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F65A32-C795-47CA-8C73-6FD668325E4C}" srcId="{1E59F434-B613-4653-A2E2-D902DD64DF1C}" destId="{8C950DE6-0CB6-4B3D-9977-C58C0A38FE3D}" srcOrd="0" destOrd="0" parTransId="{D3EAB397-8BB1-4F6E-B5B0-6C7140C0B80C}" sibTransId="{FAEAE8D6-914B-4B0D-BACA-B0F80F72EC8E}"/>
    <dgm:cxn modelId="{D2FE0909-4562-4FDE-B668-F5CC9B99497F}" type="presOf" srcId="{E128A3AC-9282-454A-8D5D-66902264CACB}" destId="{CAE0D6A7-DF53-4983-8F0F-75B3E3388DCD}" srcOrd="0" destOrd="0" presId="urn:microsoft.com/office/officeart/2005/8/layout/vList2"/>
    <dgm:cxn modelId="{72FEEF2F-9160-4C3D-A82B-A06C162BE8E6}" srcId="{1E59F434-B613-4653-A2E2-D902DD64DF1C}" destId="{E128A3AC-9282-454A-8D5D-66902264CACB}" srcOrd="2" destOrd="0" parTransId="{2578C139-2DC3-4917-ACDE-E9BADF48CDC7}" sibTransId="{D6CDBA2B-C839-4912-9A34-0F48FDE5A71B}"/>
    <dgm:cxn modelId="{38C0C537-134C-486C-8034-F586536D920E}" type="presOf" srcId="{6CEA68FD-B101-4BDD-A0D6-66F32EC1367E}" destId="{CAEAAA0F-B927-4A95-BFC4-CE8E88209C84}" srcOrd="0" destOrd="0" presId="urn:microsoft.com/office/officeart/2005/8/layout/vList2"/>
    <dgm:cxn modelId="{E76EDB15-7A4F-48E8-86E4-8E3ED9A8EC2A}" type="presOf" srcId="{1E59F434-B613-4653-A2E2-D902DD64DF1C}" destId="{CA430D04-1ED9-4419-8D3B-560D129291ED}" srcOrd="0" destOrd="0" presId="urn:microsoft.com/office/officeart/2005/8/layout/vList2"/>
    <dgm:cxn modelId="{DBC73995-0DA6-4B63-9540-4A3EA8139280}" srcId="{1E59F434-B613-4653-A2E2-D902DD64DF1C}" destId="{6CEA68FD-B101-4BDD-A0D6-66F32EC1367E}" srcOrd="5" destOrd="0" parTransId="{E0762220-9B78-4725-A16A-0F8773178C56}" sibTransId="{F9E38616-E062-48B1-A0DB-E62581938DA3}"/>
    <dgm:cxn modelId="{5D0B3564-9DED-48BF-8DA5-711343D092F4}" srcId="{1E59F434-B613-4653-A2E2-D902DD64DF1C}" destId="{5731E0ED-90AF-44A8-964C-EA60D923A143}" srcOrd="4" destOrd="0" parTransId="{F54DE72D-6125-4EBB-AF2D-109C9A670B16}" sibTransId="{8282A8F1-579B-4FB5-9FC2-D7C3D4526E9D}"/>
    <dgm:cxn modelId="{D3A55540-6DC4-4773-B32B-34056D632AA0}" type="presOf" srcId="{8C950DE6-0CB6-4B3D-9977-C58C0A38FE3D}" destId="{B9903F31-10E3-4874-80C6-15D7EBC3944E}" srcOrd="0" destOrd="0" presId="urn:microsoft.com/office/officeart/2005/8/layout/vList2"/>
    <dgm:cxn modelId="{5C8E40C4-8874-431A-8A48-8D14DF986522}" type="presOf" srcId="{5731E0ED-90AF-44A8-964C-EA60D923A143}" destId="{504DB7B8-104B-453D-AEDC-76732DDD7848}" srcOrd="0" destOrd="0" presId="urn:microsoft.com/office/officeart/2005/8/layout/vList2"/>
    <dgm:cxn modelId="{4819C0CD-89B6-47FA-BF95-221F1EAA7025}" type="presOf" srcId="{B532A38F-7779-45A9-8472-98471222C84B}" destId="{CC23B63E-7DEF-458F-B4EE-26081238598D}" srcOrd="0" destOrd="0" presId="urn:microsoft.com/office/officeart/2005/8/layout/vList2"/>
    <dgm:cxn modelId="{2290E998-64C3-4EBC-AC79-35F81F5ACCB6}" srcId="{1E59F434-B613-4653-A2E2-D902DD64DF1C}" destId="{B4830AC8-DF5C-4C43-9DBC-2324D654ECF6}" srcOrd="3" destOrd="0" parTransId="{3A6768BF-1A1E-405A-8187-798A264AE23F}" sibTransId="{16AC6658-3815-4E17-AB84-B7765B4BDAA8}"/>
    <dgm:cxn modelId="{AB09B7B8-2FFA-4B03-BA34-A28AA945B27B}" srcId="{1E59F434-B613-4653-A2E2-D902DD64DF1C}" destId="{B532A38F-7779-45A9-8472-98471222C84B}" srcOrd="1" destOrd="0" parTransId="{6BA23445-9E71-4144-AD8C-1CD64179F9ED}" sibTransId="{46629C78-CA04-46D6-B230-5A925F625EF1}"/>
    <dgm:cxn modelId="{3FCA66C1-F10B-4EB1-9EFE-A2F7DACB9D8D}" type="presOf" srcId="{B4830AC8-DF5C-4C43-9DBC-2324D654ECF6}" destId="{77BBB1D4-07EF-4CEF-8980-CB5D2785B641}" srcOrd="0" destOrd="0" presId="urn:microsoft.com/office/officeart/2005/8/layout/vList2"/>
    <dgm:cxn modelId="{631A95BB-7131-4062-9487-CFB332A0C770}" type="presParOf" srcId="{CA430D04-1ED9-4419-8D3B-560D129291ED}" destId="{B9903F31-10E3-4874-80C6-15D7EBC3944E}" srcOrd="0" destOrd="0" presId="urn:microsoft.com/office/officeart/2005/8/layout/vList2"/>
    <dgm:cxn modelId="{BD39F1EE-169F-4D7E-BD9F-D7B23C832E5F}" type="presParOf" srcId="{CA430D04-1ED9-4419-8D3B-560D129291ED}" destId="{B3652247-E581-41E7-8FB5-44341D81B8C5}" srcOrd="1" destOrd="0" presId="urn:microsoft.com/office/officeart/2005/8/layout/vList2"/>
    <dgm:cxn modelId="{BB97AD1A-2243-404E-B7C7-C8BAC85D145F}" type="presParOf" srcId="{CA430D04-1ED9-4419-8D3B-560D129291ED}" destId="{CC23B63E-7DEF-458F-B4EE-26081238598D}" srcOrd="2" destOrd="0" presId="urn:microsoft.com/office/officeart/2005/8/layout/vList2"/>
    <dgm:cxn modelId="{FE18C78D-EC08-4D06-8750-12D43C34AF74}" type="presParOf" srcId="{CA430D04-1ED9-4419-8D3B-560D129291ED}" destId="{DF4ED6FA-95ED-41D2-83A3-C59A77CC608C}" srcOrd="3" destOrd="0" presId="urn:microsoft.com/office/officeart/2005/8/layout/vList2"/>
    <dgm:cxn modelId="{A58E37A6-AAFB-4A58-9F0D-254EBD1C5139}" type="presParOf" srcId="{CA430D04-1ED9-4419-8D3B-560D129291ED}" destId="{CAE0D6A7-DF53-4983-8F0F-75B3E3388DCD}" srcOrd="4" destOrd="0" presId="urn:microsoft.com/office/officeart/2005/8/layout/vList2"/>
    <dgm:cxn modelId="{A8A0591E-4752-4A84-8A42-AB0E92EA861C}" type="presParOf" srcId="{CA430D04-1ED9-4419-8D3B-560D129291ED}" destId="{4E135827-303E-4BC1-A5BC-E0ECA746C3B7}" srcOrd="5" destOrd="0" presId="urn:microsoft.com/office/officeart/2005/8/layout/vList2"/>
    <dgm:cxn modelId="{5A04B630-A1E6-4BE2-A84E-C10DEFFFE64C}" type="presParOf" srcId="{CA430D04-1ED9-4419-8D3B-560D129291ED}" destId="{77BBB1D4-07EF-4CEF-8980-CB5D2785B641}" srcOrd="6" destOrd="0" presId="urn:microsoft.com/office/officeart/2005/8/layout/vList2"/>
    <dgm:cxn modelId="{56C63062-2A71-4F6E-9602-5D24674C3F5D}" type="presParOf" srcId="{CA430D04-1ED9-4419-8D3B-560D129291ED}" destId="{C6AE73EF-3758-4685-A2D0-541E0488FF8F}" srcOrd="7" destOrd="0" presId="urn:microsoft.com/office/officeart/2005/8/layout/vList2"/>
    <dgm:cxn modelId="{C11164E6-FC42-4C96-BC3A-CCEB6DD775A7}" type="presParOf" srcId="{CA430D04-1ED9-4419-8D3B-560D129291ED}" destId="{504DB7B8-104B-453D-AEDC-76732DDD7848}" srcOrd="8" destOrd="0" presId="urn:microsoft.com/office/officeart/2005/8/layout/vList2"/>
    <dgm:cxn modelId="{D9FD52C8-91CB-4895-BBA1-51ACDACF925F}" type="presParOf" srcId="{CA430D04-1ED9-4419-8D3B-560D129291ED}" destId="{837E2873-EA5B-4DC4-9EAD-CA32F4D2B991}" srcOrd="9" destOrd="0" presId="urn:microsoft.com/office/officeart/2005/8/layout/vList2"/>
    <dgm:cxn modelId="{177A1319-0BC2-4C03-BD49-96A7E09ECFFC}" type="presParOf" srcId="{CA430D04-1ED9-4419-8D3B-560D129291ED}" destId="{CAEAAA0F-B927-4A95-BFC4-CE8E88209C8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54A272-FC25-40BC-B763-F6F8A74A4D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C527E2-05DD-4592-9D36-6C8ACCB50CA4}">
      <dgm:prSet phldrT="[Metin]"/>
      <dgm:spPr/>
      <dgm:t>
        <a:bodyPr/>
        <a:lstStyle/>
        <a:p>
          <a:r>
            <a:rPr lang="tr-TR" dirty="0" smtClean="0"/>
            <a:t>Algılama</a:t>
          </a:r>
          <a:endParaRPr lang="tr-TR" dirty="0"/>
        </a:p>
      </dgm:t>
    </dgm:pt>
    <dgm:pt modelId="{670BA951-729F-49BD-8751-8A124EF6FBDC}" type="parTrans" cxnId="{2AE5296B-37AB-4C68-A5CF-6A12B1C04984}">
      <dgm:prSet/>
      <dgm:spPr/>
      <dgm:t>
        <a:bodyPr/>
        <a:lstStyle/>
        <a:p>
          <a:endParaRPr lang="tr-TR"/>
        </a:p>
      </dgm:t>
    </dgm:pt>
    <dgm:pt modelId="{AA4C7449-E60A-421F-B5E7-6C3BA051F5CD}" type="sibTrans" cxnId="{2AE5296B-37AB-4C68-A5CF-6A12B1C04984}">
      <dgm:prSet/>
      <dgm:spPr/>
      <dgm:t>
        <a:bodyPr/>
        <a:lstStyle/>
        <a:p>
          <a:endParaRPr lang="tr-TR"/>
        </a:p>
      </dgm:t>
    </dgm:pt>
    <dgm:pt modelId="{F1BEC6EC-0ACF-421C-B9FB-71AF02749DFD}">
      <dgm:prSet phldrT="[Metin]"/>
      <dgm:spPr/>
      <dgm:t>
        <a:bodyPr/>
        <a:lstStyle/>
        <a:p>
          <a:r>
            <a:rPr lang="tr-TR" dirty="0" smtClean="0"/>
            <a:t>Becerinin nasıl yapıldığını izleme</a:t>
          </a:r>
          <a:endParaRPr lang="tr-TR" dirty="0"/>
        </a:p>
      </dgm:t>
    </dgm:pt>
    <dgm:pt modelId="{D6E24700-B22D-46DE-829D-0BD33BC9D6F7}" type="parTrans" cxnId="{AFF36189-8958-4B0E-8D61-FD912D86754E}">
      <dgm:prSet/>
      <dgm:spPr/>
      <dgm:t>
        <a:bodyPr/>
        <a:lstStyle/>
        <a:p>
          <a:endParaRPr lang="tr-TR"/>
        </a:p>
      </dgm:t>
    </dgm:pt>
    <dgm:pt modelId="{9C31A26F-CF9F-4D61-861C-DEDCAE65D619}" type="sibTrans" cxnId="{AFF36189-8958-4B0E-8D61-FD912D86754E}">
      <dgm:prSet/>
      <dgm:spPr/>
      <dgm:t>
        <a:bodyPr/>
        <a:lstStyle/>
        <a:p>
          <a:endParaRPr lang="tr-TR"/>
        </a:p>
      </dgm:t>
    </dgm:pt>
    <dgm:pt modelId="{C574C484-E98C-4704-B5AB-63C4DB1C30BA}">
      <dgm:prSet phldrT="[Metin]"/>
      <dgm:spPr/>
      <dgm:t>
        <a:bodyPr/>
        <a:lstStyle/>
        <a:p>
          <a:r>
            <a:rPr lang="tr-TR" dirty="0" smtClean="0"/>
            <a:t>Kuruluş(Hazırlanma)</a:t>
          </a:r>
          <a:endParaRPr lang="tr-TR" dirty="0"/>
        </a:p>
      </dgm:t>
    </dgm:pt>
    <dgm:pt modelId="{8F0B0D6D-BAA6-4E8F-AA71-CEBF5387E371}" type="parTrans" cxnId="{0948CCC5-45B0-452C-A622-19C907674233}">
      <dgm:prSet/>
      <dgm:spPr/>
      <dgm:t>
        <a:bodyPr/>
        <a:lstStyle/>
        <a:p>
          <a:endParaRPr lang="tr-TR"/>
        </a:p>
      </dgm:t>
    </dgm:pt>
    <dgm:pt modelId="{6C57DC64-354F-4B8B-A119-BBC2734CB169}" type="sibTrans" cxnId="{0948CCC5-45B0-452C-A622-19C907674233}">
      <dgm:prSet/>
      <dgm:spPr/>
      <dgm:t>
        <a:bodyPr/>
        <a:lstStyle/>
        <a:p>
          <a:endParaRPr lang="tr-TR"/>
        </a:p>
      </dgm:t>
    </dgm:pt>
    <dgm:pt modelId="{7055ECC7-154B-45E7-8433-AA897DE504E9}">
      <dgm:prSet phldrT="[Metin]"/>
      <dgm:spPr/>
      <dgm:t>
        <a:bodyPr/>
        <a:lstStyle/>
        <a:p>
          <a:r>
            <a:rPr lang="tr-TR" dirty="0" smtClean="0"/>
            <a:t>Motor hareket için </a:t>
          </a:r>
          <a:r>
            <a:rPr lang="tr-TR" dirty="0" err="1" smtClean="0"/>
            <a:t>duyuşsali</a:t>
          </a:r>
          <a:r>
            <a:rPr lang="tr-TR" dirty="0" smtClean="0"/>
            <a:t> zihinsel ve </a:t>
          </a:r>
          <a:r>
            <a:rPr lang="tr-TR" dirty="0" err="1" smtClean="0"/>
            <a:t>psikomotor</a:t>
          </a:r>
          <a:r>
            <a:rPr lang="tr-TR" dirty="0" smtClean="0"/>
            <a:t> yönden hazır olma</a:t>
          </a:r>
          <a:endParaRPr lang="tr-TR" dirty="0"/>
        </a:p>
      </dgm:t>
    </dgm:pt>
    <dgm:pt modelId="{634CA159-172F-4EED-B106-731525CE3AB5}" type="parTrans" cxnId="{AF7944CF-868F-45F1-8B52-2A1D83926AFC}">
      <dgm:prSet/>
      <dgm:spPr/>
      <dgm:t>
        <a:bodyPr/>
        <a:lstStyle/>
        <a:p>
          <a:endParaRPr lang="tr-TR"/>
        </a:p>
      </dgm:t>
    </dgm:pt>
    <dgm:pt modelId="{58CD0B37-81CD-4C22-8307-D19830D03537}" type="sibTrans" cxnId="{AF7944CF-868F-45F1-8B52-2A1D83926AFC}">
      <dgm:prSet/>
      <dgm:spPr/>
      <dgm:t>
        <a:bodyPr/>
        <a:lstStyle/>
        <a:p>
          <a:endParaRPr lang="tr-TR"/>
        </a:p>
      </dgm:t>
    </dgm:pt>
    <dgm:pt modelId="{A25B7A16-4C27-41E5-ABB9-71F893C62099}">
      <dgm:prSet phldrT="[Metin]"/>
      <dgm:spPr/>
      <dgm:t>
        <a:bodyPr/>
        <a:lstStyle/>
        <a:p>
          <a:r>
            <a:rPr lang="tr-TR" dirty="0" smtClean="0"/>
            <a:t>Kılavuz denetiminde yapma</a:t>
          </a:r>
          <a:endParaRPr lang="tr-TR" dirty="0"/>
        </a:p>
      </dgm:t>
    </dgm:pt>
    <dgm:pt modelId="{5011CA04-3F31-494A-9C02-7FA47372148F}" type="parTrans" cxnId="{0B3A6BCF-D831-41AC-953D-7C7C244A801E}">
      <dgm:prSet/>
      <dgm:spPr/>
      <dgm:t>
        <a:bodyPr/>
        <a:lstStyle/>
        <a:p>
          <a:endParaRPr lang="tr-TR"/>
        </a:p>
      </dgm:t>
    </dgm:pt>
    <dgm:pt modelId="{E41A421B-EEC4-40D7-8D2B-D0EBD2BF2032}" type="sibTrans" cxnId="{0B3A6BCF-D831-41AC-953D-7C7C244A801E}">
      <dgm:prSet/>
      <dgm:spPr/>
      <dgm:t>
        <a:bodyPr/>
        <a:lstStyle/>
        <a:p>
          <a:endParaRPr lang="tr-TR"/>
        </a:p>
      </dgm:t>
    </dgm:pt>
    <dgm:pt modelId="{2B8E313F-ADEE-410C-A722-FBD17C2289FE}">
      <dgm:prSet phldrT="[Metin]"/>
      <dgm:spPr/>
      <dgm:t>
        <a:bodyPr/>
        <a:lstStyle/>
        <a:p>
          <a:r>
            <a:rPr lang="tr-TR" dirty="0" smtClean="0"/>
            <a:t>Önce yapanı taklit sonra kendisinin yapması</a:t>
          </a:r>
          <a:endParaRPr lang="tr-TR" dirty="0"/>
        </a:p>
      </dgm:t>
    </dgm:pt>
    <dgm:pt modelId="{AAF95DEE-CA19-410F-AEBD-98A18E645E3D}" type="parTrans" cxnId="{CA8C749E-0AA2-4FED-A604-811A638C571E}">
      <dgm:prSet/>
      <dgm:spPr/>
      <dgm:t>
        <a:bodyPr/>
        <a:lstStyle/>
        <a:p>
          <a:endParaRPr lang="tr-TR"/>
        </a:p>
      </dgm:t>
    </dgm:pt>
    <dgm:pt modelId="{84634BAF-0EC6-4A88-8EE3-B6898BE480AF}" type="sibTrans" cxnId="{CA8C749E-0AA2-4FED-A604-811A638C571E}">
      <dgm:prSet/>
      <dgm:spPr/>
      <dgm:t>
        <a:bodyPr/>
        <a:lstStyle/>
        <a:p>
          <a:endParaRPr lang="tr-TR"/>
        </a:p>
      </dgm:t>
    </dgm:pt>
    <dgm:pt modelId="{F08BCCCD-8EB9-4F99-A081-72B56FB13417}">
      <dgm:prSet phldrT="[Metin]"/>
      <dgm:spPr/>
      <dgm:t>
        <a:bodyPr/>
        <a:lstStyle/>
        <a:p>
          <a:r>
            <a:rPr lang="tr-TR" dirty="0" smtClean="0"/>
            <a:t>Mekanikleşme (Alışkanlık)</a:t>
          </a:r>
        </a:p>
      </dgm:t>
    </dgm:pt>
    <dgm:pt modelId="{2801ECBA-6870-42FB-AFD3-B15251AE41E9}" type="parTrans" cxnId="{713A1DA3-FC24-43AF-B833-7A76D701D4D7}">
      <dgm:prSet/>
      <dgm:spPr/>
      <dgm:t>
        <a:bodyPr/>
        <a:lstStyle/>
        <a:p>
          <a:endParaRPr lang="tr-TR"/>
        </a:p>
      </dgm:t>
    </dgm:pt>
    <dgm:pt modelId="{83971FE4-6DE3-4306-9265-20CA992D61FC}" type="sibTrans" cxnId="{713A1DA3-FC24-43AF-B833-7A76D701D4D7}">
      <dgm:prSet/>
      <dgm:spPr/>
      <dgm:t>
        <a:bodyPr/>
        <a:lstStyle/>
        <a:p>
          <a:endParaRPr lang="tr-TR"/>
        </a:p>
      </dgm:t>
    </dgm:pt>
    <dgm:pt modelId="{DFDEA0A1-EAE2-4AC6-9DCD-F7C207053087}">
      <dgm:prSet phldrT="[Metin]"/>
      <dgm:spPr/>
      <dgm:t>
        <a:bodyPr/>
        <a:lstStyle/>
        <a:p>
          <a:r>
            <a:rPr lang="tr-TR" dirty="0" smtClean="0"/>
            <a:t>Kendi başına yardım almadan yapma</a:t>
          </a:r>
        </a:p>
      </dgm:t>
    </dgm:pt>
    <dgm:pt modelId="{523BC439-530E-46E9-81A6-E622DB899980}" type="parTrans" cxnId="{95C72475-F44F-44E7-8B2D-12B72D6F8479}">
      <dgm:prSet/>
      <dgm:spPr/>
      <dgm:t>
        <a:bodyPr/>
        <a:lstStyle/>
        <a:p>
          <a:endParaRPr lang="tr-TR"/>
        </a:p>
      </dgm:t>
    </dgm:pt>
    <dgm:pt modelId="{D36C132D-A242-4172-A6E5-6C35FB501B98}" type="sibTrans" cxnId="{95C72475-F44F-44E7-8B2D-12B72D6F8479}">
      <dgm:prSet/>
      <dgm:spPr/>
      <dgm:t>
        <a:bodyPr/>
        <a:lstStyle/>
        <a:p>
          <a:endParaRPr lang="tr-TR"/>
        </a:p>
      </dgm:t>
    </dgm:pt>
    <dgm:pt modelId="{8AD29B8D-52A6-489E-9732-0FA3022D1F0D}">
      <dgm:prSet phldrT="[Metin]"/>
      <dgm:spPr/>
      <dgm:t>
        <a:bodyPr/>
        <a:lstStyle/>
        <a:p>
          <a:r>
            <a:rPr lang="tr-TR" dirty="0" smtClean="0"/>
            <a:t>Karmaşık dışa vuruk faaliyet</a:t>
          </a:r>
        </a:p>
      </dgm:t>
    </dgm:pt>
    <dgm:pt modelId="{D58076A6-DCA6-4A53-8E75-5C87824CE16A}" type="parTrans" cxnId="{3E475650-7A07-42D8-9FB3-24B5AC63C4E5}">
      <dgm:prSet/>
      <dgm:spPr/>
      <dgm:t>
        <a:bodyPr/>
        <a:lstStyle/>
        <a:p>
          <a:endParaRPr lang="tr-TR"/>
        </a:p>
      </dgm:t>
    </dgm:pt>
    <dgm:pt modelId="{5DBF80C2-04EB-492C-8046-BFF74792CB89}" type="sibTrans" cxnId="{3E475650-7A07-42D8-9FB3-24B5AC63C4E5}">
      <dgm:prSet/>
      <dgm:spPr/>
      <dgm:t>
        <a:bodyPr/>
        <a:lstStyle/>
        <a:p>
          <a:endParaRPr lang="tr-TR"/>
        </a:p>
      </dgm:t>
    </dgm:pt>
    <dgm:pt modelId="{53D32AC6-2F7D-4E42-9BAD-3B3ED5B0D67E}">
      <dgm:prSet phldrT="[Metin]"/>
      <dgm:spPr/>
      <dgm:t>
        <a:bodyPr/>
        <a:lstStyle/>
        <a:p>
          <a:r>
            <a:rPr lang="tr-TR" dirty="0" smtClean="0"/>
            <a:t>Beceriyi en az zaman ve enerji harcayarak yapma</a:t>
          </a:r>
        </a:p>
      </dgm:t>
    </dgm:pt>
    <dgm:pt modelId="{1B204704-E56B-41B9-92A8-F98D6A031BCC}" type="parTrans" cxnId="{C1EF0CE7-F05F-4983-863B-1B0A740DF1C9}">
      <dgm:prSet/>
      <dgm:spPr/>
      <dgm:t>
        <a:bodyPr/>
        <a:lstStyle/>
        <a:p>
          <a:endParaRPr lang="tr-TR"/>
        </a:p>
      </dgm:t>
    </dgm:pt>
    <dgm:pt modelId="{12CDC90D-79D4-413D-84BB-A4B28A0B0A7D}" type="sibTrans" cxnId="{C1EF0CE7-F05F-4983-863B-1B0A740DF1C9}">
      <dgm:prSet/>
      <dgm:spPr/>
      <dgm:t>
        <a:bodyPr/>
        <a:lstStyle/>
        <a:p>
          <a:endParaRPr lang="tr-TR"/>
        </a:p>
      </dgm:t>
    </dgm:pt>
    <dgm:pt modelId="{005699BE-C719-4759-86D3-21C8310FF3C2}">
      <dgm:prSet phldrT="[Metin]"/>
      <dgm:spPr/>
      <dgm:t>
        <a:bodyPr/>
        <a:lstStyle/>
        <a:p>
          <a:r>
            <a:rPr lang="tr-TR" dirty="0" smtClean="0"/>
            <a:t>Uyarlama</a:t>
          </a:r>
        </a:p>
      </dgm:t>
    </dgm:pt>
    <dgm:pt modelId="{25B91D2B-043F-4F32-8B7D-448C6E0A49DD}" type="parTrans" cxnId="{5932374D-010E-4525-9008-2872259F0164}">
      <dgm:prSet/>
      <dgm:spPr/>
      <dgm:t>
        <a:bodyPr/>
        <a:lstStyle/>
        <a:p>
          <a:endParaRPr lang="tr-TR"/>
        </a:p>
      </dgm:t>
    </dgm:pt>
    <dgm:pt modelId="{65568018-F51F-4628-AEF7-DC9AEFA8F713}" type="sibTrans" cxnId="{5932374D-010E-4525-9008-2872259F0164}">
      <dgm:prSet/>
      <dgm:spPr/>
      <dgm:t>
        <a:bodyPr/>
        <a:lstStyle/>
        <a:p>
          <a:endParaRPr lang="tr-TR"/>
        </a:p>
      </dgm:t>
    </dgm:pt>
    <dgm:pt modelId="{DEA6EEC9-BD98-4E9C-BAC4-46064889F197}">
      <dgm:prSet phldrT="[Metin]"/>
      <dgm:spPr/>
      <dgm:t>
        <a:bodyPr/>
        <a:lstStyle/>
        <a:p>
          <a:r>
            <a:rPr lang="tr-TR" dirty="0" smtClean="0"/>
            <a:t>Önceden kazanılan becerileri yeni durumlarda kullanma</a:t>
          </a:r>
        </a:p>
      </dgm:t>
    </dgm:pt>
    <dgm:pt modelId="{C91BB222-80ED-4350-AE2C-D8BD3F5A70E1}" type="parTrans" cxnId="{6F8E8308-B85D-4B59-8FC3-BAC506E8526E}">
      <dgm:prSet/>
      <dgm:spPr/>
      <dgm:t>
        <a:bodyPr/>
        <a:lstStyle/>
        <a:p>
          <a:endParaRPr lang="tr-TR"/>
        </a:p>
      </dgm:t>
    </dgm:pt>
    <dgm:pt modelId="{7363AAA3-EE0F-4868-BD3D-9C9472E00AF1}" type="sibTrans" cxnId="{6F8E8308-B85D-4B59-8FC3-BAC506E8526E}">
      <dgm:prSet/>
      <dgm:spPr/>
      <dgm:t>
        <a:bodyPr/>
        <a:lstStyle/>
        <a:p>
          <a:endParaRPr lang="tr-TR"/>
        </a:p>
      </dgm:t>
    </dgm:pt>
    <dgm:pt modelId="{1D97C0F1-1D0F-4F1A-A9D7-97E9A4AB2A18}">
      <dgm:prSet phldrT="[Metin]"/>
      <dgm:spPr/>
      <dgm:t>
        <a:bodyPr/>
        <a:lstStyle/>
        <a:p>
          <a:r>
            <a:rPr lang="tr-TR" dirty="0" smtClean="0"/>
            <a:t>Yaratma</a:t>
          </a:r>
        </a:p>
      </dgm:t>
    </dgm:pt>
    <dgm:pt modelId="{AC6B8488-1125-45B5-95A5-9FB87A8391E2}" type="parTrans" cxnId="{20D931AD-E049-4D41-8DA6-6E7AC702021E}">
      <dgm:prSet/>
      <dgm:spPr/>
      <dgm:t>
        <a:bodyPr/>
        <a:lstStyle/>
        <a:p>
          <a:endParaRPr lang="tr-TR"/>
        </a:p>
      </dgm:t>
    </dgm:pt>
    <dgm:pt modelId="{7A4569FD-A7D1-4070-AE33-4FFCFD7E4733}" type="sibTrans" cxnId="{20D931AD-E049-4D41-8DA6-6E7AC702021E}">
      <dgm:prSet/>
      <dgm:spPr/>
      <dgm:t>
        <a:bodyPr/>
        <a:lstStyle/>
        <a:p>
          <a:endParaRPr lang="tr-TR"/>
        </a:p>
      </dgm:t>
    </dgm:pt>
    <dgm:pt modelId="{F356B8A6-6418-481B-AA8E-7AAB649F0F2E}">
      <dgm:prSet phldrT="[Metin]"/>
      <dgm:spPr/>
      <dgm:t>
        <a:bodyPr/>
        <a:lstStyle/>
        <a:p>
          <a:r>
            <a:rPr lang="tr-TR" dirty="0" smtClean="0"/>
            <a:t>Orijinal bir motor davranış geliştirme</a:t>
          </a:r>
        </a:p>
      </dgm:t>
    </dgm:pt>
    <dgm:pt modelId="{86AEEAC0-ABB5-4596-BC51-569828E131F9}" type="parTrans" cxnId="{BAB59E8D-484A-4C85-9B0B-4B11E9AB95A7}">
      <dgm:prSet/>
      <dgm:spPr/>
      <dgm:t>
        <a:bodyPr/>
        <a:lstStyle/>
        <a:p>
          <a:endParaRPr lang="tr-TR"/>
        </a:p>
      </dgm:t>
    </dgm:pt>
    <dgm:pt modelId="{AD06CEED-22F5-4FAD-9060-778F26DE5718}" type="sibTrans" cxnId="{BAB59E8D-484A-4C85-9B0B-4B11E9AB95A7}">
      <dgm:prSet/>
      <dgm:spPr/>
      <dgm:t>
        <a:bodyPr/>
        <a:lstStyle/>
        <a:p>
          <a:endParaRPr lang="tr-TR"/>
        </a:p>
      </dgm:t>
    </dgm:pt>
    <dgm:pt modelId="{0061F1F2-52CA-465F-8EBA-360EEE0E1D33}" type="pres">
      <dgm:prSet presAssocID="{3754A272-FC25-40BC-B763-F6F8A74A4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2DFDEF-62B5-4B2E-8DF0-2A4C1F27ACE2}" type="pres">
      <dgm:prSet presAssocID="{4EC527E2-05DD-4592-9D36-6C8ACCB50CA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C8A33A-F206-4558-8418-006EB942DF83}" type="pres">
      <dgm:prSet presAssocID="{4EC527E2-05DD-4592-9D36-6C8ACCB50CA4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C0DB05-120D-4CD2-A0B2-136DB8B2249D}" type="pres">
      <dgm:prSet presAssocID="{C574C484-E98C-4704-B5AB-63C4DB1C30B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78343D-9CF0-4CC9-9847-418920179A9F}" type="pres">
      <dgm:prSet presAssocID="{C574C484-E98C-4704-B5AB-63C4DB1C30BA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300D35-9BF0-4F59-99CB-8276EF3A3A0E}" type="pres">
      <dgm:prSet presAssocID="{A25B7A16-4C27-41E5-ABB9-71F893C620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BA1EFE-7CA2-4326-8BE0-CCE0EEE5216F}" type="pres">
      <dgm:prSet presAssocID="{A25B7A16-4C27-41E5-ABB9-71F893C62099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88132B-D3E0-4E61-9F46-F3F3A0ED9413}" type="pres">
      <dgm:prSet presAssocID="{F08BCCCD-8EB9-4F99-A081-72B56FB1341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968DC-0F95-4E5A-A906-D66878269C9B}" type="pres">
      <dgm:prSet presAssocID="{F08BCCCD-8EB9-4F99-A081-72B56FB13417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26E92E-8FBE-4DF4-8D14-FCCBF0595672}" type="pres">
      <dgm:prSet presAssocID="{8AD29B8D-52A6-489E-9732-0FA3022D1F0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58AAF0-24BA-4286-BF0A-3F9C83E78368}" type="pres">
      <dgm:prSet presAssocID="{8AD29B8D-52A6-489E-9732-0FA3022D1F0D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C05F31-75D2-4658-8845-6742DAC80EB9}" type="pres">
      <dgm:prSet presAssocID="{005699BE-C719-4759-86D3-21C8310FF3C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E3E944-F045-48A2-8D4C-8B3D7226DC56}" type="pres">
      <dgm:prSet presAssocID="{005699BE-C719-4759-86D3-21C8310FF3C2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DCB548-E845-4B29-9A55-A5CE5A515658}" type="pres">
      <dgm:prSet presAssocID="{1D97C0F1-1D0F-4F1A-A9D7-97E9A4AB2A1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501F8F-8F8D-4541-96B3-83E27B1E8F39}" type="pres">
      <dgm:prSet presAssocID="{1D97C0F1-1D0F-4F1A-A9D7-97E9A4AB2A18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72DCA6-76C1-432E-B3DB-3EB770862C55}" type="presOf" srcId="{4EC527E2-05DD-4592-9D36-6C8ACCB50CA4}" destId="{712DFDEF-62B5-4B2E-8DF0-2A4C1F27ACE2}" srcOrd="0" destOrd="0" presId="urn:microsoft.com/office/officeart/2005/8/layout/vList2"/>
    <dgm:cxn modelId="{6F8E8308-B85D-4B59-8FC3-BAC506E8526E}" srcId="{005699BE-C719-4759-86D3-21C8310FF3C2}" destId="{DEA6EEC9-BD98-4E9C-BAC4-46064889F197}" srcOrd="0" destOrd="0" parTransId="{C91BB222-80ED-4350-AE2C-D8BD3F5A70E1}" sibTransId="{7363AAA3-EE0F-4868-BD3D-9C9472E00AF1}"/>
    <dgm:cxn modelId="{6CD7C18A-81D7-4152-8807-21E8C01EC9C0}" type="presOf" srcId="{8AD29B8D-52A6-489E-9732-0FA3022D1F0D}" destId="{1B26E92E-8FBE-4DF4-8D14-FCCBF0595672}" srcOrd="0" destOrd="0" presId="urn:microsoft.com/office/officeart/2005/8/layout/vList2"/>
    <dgm:cxn modelId="{618CDBA7-EBD8-4A2B-8341-9B69B1A2EBAF}" type="presOf" srcId="{005699BE-C719-4759-86D3-21C8310FF3C2}" destId="{70C05F31-75D2-4658-8845-6742DAC80EB9}" srcOrd="0" destOrd="0" presId="urn:microsoft.com/office/officeart/2005/8/layout/vList2"/>
    <dgm:cxn modelId="{0B3A6BCF-D831-41AC-953D-7C7C244A801E}" srcId="{3754A272-FC25-40BC-B763-F6F8A74A4DC1}" destId="{A25B7A16-4C27-41E5-ABB9-71F893C62099}" srcOrd="2" destOrd="0" parTransId="{5011CA04-3F31-494A-9C02-7FA47372148F}" sibTransId="{E41A421B-EEC4-40D7-8D2B-D0EBD2BF2032}"/>
    <dgm:cxn modelId="{AF7944CF-868F-45F1-8B52-2A1D83926AFC}" srcId="{C574C484-E98C-4704-B5AB-63C4DB1C30BA}" destId="{7055ECC7-154B-45E7-8433-AA897DE504E9}" srcOrd="0" destOrd="0" parTransId="{634CA159-172F-4EED-B106-731525CE3AB5}" sibTransId="{58CD0B37-81CD-4C22-8307-D19830D03537}"/>
    <dgm:cxn modelId="{62649721-B3DD-4FB7-838C-2C3E4244C7C0}" type="presOf" srcId="{2B8E313F-ADEE-410C-A722-FBD17C2289FE}" destId="{ACBA1EFE-7CA2-4326-8BE0-CCE0EEE5216F}" srcOrd="0" destOrd="0" presId="urn:microsoft.com/office/officeart/2005/8/layout/vList2"/>
    <dgm:cxn modelId="{5932374D-010E-4525-9008-2872259F0164}" srcId="{3754A272-FC25-40BC-B763-F6F8A74A4DC1}" destId="{005699BE-C719-4759-86D3-21C8310FF3C2}" srcOrd="5" destOrd="0" parTransId="{25B91D2B-043F-4F32-8B7D-448C6E0A49DD}" sibTransId="{65568018-F51F-4628-AEF7-DC9AEFA8F713}"/>
    <dgm:cxn modelId="{893CA116-1217-480F-A767-CD1E486C5F01}" type="presOf" srcId="{DFDEA0A1-EAE2-4AC6-9DCD-F7C207053087}" destId="{F60968DC-0F95-4E5A-A906-D66878269C9B}" srcOrd="0" destOrd="0" presId="urn:microsoft.com/office/officeart/2005/8/layout/vList2"/>
    <dgm:cxn modelId="{BAB59E8D-484A-4C85-9B0B-4B11E9AB95A7}" srcId="{1D97C0F1-1D0F-4F1A-A9D7-97E9A4AB2A18}" destId="{F356B8A6-6418-481B-AA8E-7AAB649F0F2E}" srcOrd="0" destOrd="0" parTransId="{86AEEAC0-ABB5-4596-BC51-569828E131F9}" sibTransId="{AD06CEED-22F5-4FAD-9060-778F26DE5718}"/>
    <dgm:cxn modelId="{C1EF0CE7-F05F-4983-863B-1B0A740DF1C9}" srcId="{8AD29B8D-52A6-489E-9732-0FA3022D1F0D}" destId="{53D32AC6-2F7D-4E42-9BAD-3B3ED5B0D67E}" srcOrd="0" destOrd="0" parTransId="{1B204704-E56B-41B9-92A8-F98D6A031BCC}" sibTransId="{12CDC90D-79D4-413D-84BB-A4B28A0B0A7D}"/>
    <dgm:cxn modelId="{A48AFADA-DFF2-4E78-A80D-96C0E442E80E}" type="presOf" srcId="{F08BCCCD-8EB9-4F99-A081-72B56FB13417}" destId="{C588132B-D3E0-4E61-9F46-F3F3A0ED9413}" srcOrd="0" destOrd="0" presId="urn:microsoft.com/office/officeart/2005/8/layout/vList2"/>
    <dgm:cxn modelId="{2AE5296B-37AB-4C68-A5CF-6A12B1C04984}" srcId="{3754A272-FC25-40BC-B763-F6F8A74A4DC1}" destId="{4EC527E2-05DD-4592-9D36-6C8ACCB50CA4}" srcOrd="0" destOrd="0" parTransId="{670BA951-729F-49BD-8751-8A124EF6FBDC}" sibTransId="{AA4C7449-E60A-421F-B5E7-6C3BA051F5CD}"/>
    <dgm:cxn modelId="{CA8C749E-0AA2-4FED-A604-811A638C571E}" srcId="{A25B7A16-4C27-41E5-ABB9-71F893C62099}" destId="{2B8E313F-ADEE-410C-A722-FBD17C2289FE}" srcOrd="0" destOrd="0" parTransId="{AAF95DEE-CA19-410F-AEBD-98A18E645E3D}" sibTransId="{84634BAF-0EC6-4A88-8EE3-B6898BE480AF}"/>
    <dgm:cxn modelId="{20D931AD-E049-4D41-8DA6-6E7AC702021E}" srcId="{3754A272-FC25-40BC-B763-F6F8A74A4DC1}" destId="{1D97C0F1-1D0F-4F1A-A9D7-97E9A4AB2A18}" srcOrd="6" destOrd="0" parTransId="{AC6B8488-1125-45B5-95A5-9FB87A8391E2}" sibTransId="{7A4569FD-A7D1-4070-AE33-4FFCFD7E4733}"/>
    <dgm:cxn modelId="{0FC51E34-94F1-4B1A-AA19-1026F7518E73}" type="presOf" srcId="{53D32AC6-2F7D-4E42-9BAD-3B3ED5B0D67E}" destId="{7558AAF0-24BA-4286-BF0A-3F9C83E78368}" srcOrd="0" destOrd="0" presId="urn:microsoft.com/office/officeart/2005/8/layout/vList2"/>
    <dgm:cxn modelId="{40A2A94E-252F-4BF3-BEAC-08A8C6450BD6}" type="presOf" srcId="{1D97C0F1-1D0F-4F1A-A9D7-97E9A4AB2A18}" destId="{F0DCB548-E845-4B29-9A55-A5CE5A515658}" srcOrd="0" destOrd="0" presId="urn:microsoft.com/office/officeart/2005/8/layout/vList2"/>
    <dgm:cxn modelId="{95C72475-F44F-44E7-8B2D-12B72D6F8479}" srcId="{F08BCCCD-8EB9-4F99-A081-72B56FB13417}" destId="{DFDEA0A1-EAE2-4AC6-9DCD-F7C207053087}" srcOrd="0" destOrd="0" parTransId="{523BC439-530E-46E9-81A6-E622DB899980}" sibTransId="{D36C132D-A242-4172-A6E5-6C35FB501B98}"/>
    <dgm:cxn modelId="{57E3A30F-2CD7-4D00-B1E6-60303555112D}" type="presOf" srcId="{3754A272-FC25-40BC-B763-F6F8A74A4DC1}" destId="{0061F1F2-52CA-465F-8EBA-360EEE0E1D33}" srcOrd="0" destOrd="0" presId="urn:microsoft.com/office/officeart/2005/8/layout/vList2"/>
    <dgm:cxn modelId="{713A1DA3-FC24-43AF-B833-7A76D701D4D7}" srcId="{3754A272-FC25-40BC-B763-F6F8A74A4DC1}" destId="{F08BCCCD-8EB9-4F99-A081-72B56FB13417}" srcOrd="3" destOrd="0" parTransId="{2801ECBA-6870-42FB-AFD3-B15251AE41E9}" sibTransId="{83971FE4-6DE3-4306-9265-20CA992D61FC}"/>
    <dgm:cxn modelId="{1E5638BB-1179-463E-8BBC-D453FC4ACB1B}" type="presOf" srcId="{DEA6EEC9-BD98-4E9C-BAC4-46064889F197}" destId="{C6E3E944-F045-48A2-8D4C-8B3D7226DC56}" srcOrd="0" destOrd="0" presId="urn:microsoft.com/office/officeart/2005/8/layout/vList2"/>
    <dgm:cxn modelId="{0948CCC5-45B0-452C-A622-19C907674233}" srcId="{3754A272-FC25-40BC-B763-F6F8A74A4DC1}" destId="{C574C484-E98C-4704-B5AB-63C4DB1C30BA}" srcOrd="1" destOrd="0" parTransId="{8F0B0D6D-BAA6-4E8F-AA71-CEBF5387E371}" sibTransId="{6C57DC64-354F-4B8B-A119-BBC2734CB169}"/>
    <dgm:cxn modelId="{92102A62-998D-415F-8AB3-4E03D8CBF56B}" type="presOf" srcId="{C574C484-E98C-4704-B5AB-63C4DB1C30BA}" destId="{A1C0DB05-120D-4CD2-A0B2-136DB8B2249D}" srcOrd="0" destOrd="0" presId="urn:microsoft.com/office/officeart/2005/8/layout/vList2"/>
    <dgm:cxn modelId="{3C882574-A903-434F-970B-7A03574C1879}" type="presOf" srcId="{A25B7A16-4C27-41E5-ABB9-71F893C62099}" destId="{62300D35-9BF0-4F59-99CB-8276EF3A3A0E}" srcOrd="0" destOrd="0" presId="urn:microsoft.com/office/officeart/2005/8/layout/vList2"/>
    <dgm:cxn modelId="{4A21008B-7597-4CA3-9F60-A59FBD95D4BF}" type="presOf" srcId="{F1BEC6EC-0ACF-421C-B9FB-71AF02749DFD}" destId="{95C8A33A-F206-4558-8418-006EB942DF83}" srcOrd="0" destOrd="0" presId="urn:microsoft.com/office/officeart/2005/8/layout/vList2"/>
    <dgm:cxn modelId="{3E475650-7A07-42D8-9FB3-24B5AC63C4E5}" srcId="{3754A272-FC25-40BC-B763-F6F8A74A4DC1}" destId="{8AD29B8D-52A6-489E-9732-0FA3022D1F0D}" srcOrd="4" destOrd="0" parTransId="{D58076A6-DCA6-4A53-8E75-5C87824CE16A}" sibTransId="{5DBF80C2-04EB-492C-8046-BFF74792CB89}"/>
    <dgm:cxn modelId="{AFF36189-8958-4B0E-8D61-FD912D86754E}" srcId="{4EC527E2-05DD-4592-9D36-6C8ACCB50CA4}" destId="{F1BEC6EC-0ACF-421C-B9FB-71AF02749DFD}" srcOrd="0" destOrd="0" parTransId="{D6E24700-B22D-46DE-829D-0BD33BC9D6F7}" sibTransId="{9C31A26F-CF9F-4D61-861C-DEDCAE65D619}"/>
    <dgm:cxn modelId="{20320F2B-FCA7-4C4B-8D1D-DE54FE13C7DB}" type="presOf" srcId="{F356B8A6-6418-481B-AA8E-7AAB649F0F2E}" destId="{69501F8F-8F8D-4541-96B3-83E27B1E8F39}" srcOrd="0" destOrd="0" presId="urn:microsoft.com/office/officeart/2005/8/layout/vList2"/>
    <dgm:cxn modelId="{0D98C99D-0627-45B8-AFE7-ADD9966F54D5}" type="presOf" srcId="{7055ECC7-154B-45E7-8433-AA897DE504E9}" destId="{9F78343D-9CF0-4CC9-9847-418920179A9F}" srcOrd="0" destOrd="0" presId="urn:microsoft.com/office/officeart/2005/8/layout/vList2"/>
    <dgm:cxn modelId="{18603217-0DE4-4AD6-B853-53A5312E3CA4}" type="presParOf" srcId="{0061F1F2-52CA-465F-8EBA-360EEE0E1D33}" destId="{712DFDEF-62B5-4B2E-8DF0-2A4C1F27ACE2}" srcOrd="0" destOrd="0" presId="urn:microsoft.com/office/officeart/2005/8/layout/vList2"/>
    <dgm:cxn modelId="{797337DD-93FA-48E5-8EDC-7A9A02D4627F}" type="presParOf" srcId="{0061F1F2-52CA-465F-8EBA-360EEE0E1D33}" destId="{95C8A33A-F206-4558-8418-006EB942DF83}" srcOrd="1" destOrd="0" presId="urn:microsoft.com/office/officeart/2005/8/layout/vList2"/>
    <dgm:cxn modelId="{CF02B62D-AF93-4A02-A9C4-1940A79AF92C}" type="presParOf" srcId="{0061F1F2-52CA-465F-8EBA-360EEE0E1D33}" destId="{A1C0DB05-120D-4CD2-A0B2-136DB8B2249D}" srcOrd="2" destOrd="0" presId="urn:microsoft.com/office/officeart/2005/8/layout/vList2"/>
    <dgm:cxn modelId="{F595F596-1CFD-445B-B0DE-AF7C445642E4}" type="presParOf" srcId="{0061F1F2-52CA-465F-8EBA-360EEE0E1D33}" destId="{9F78343D-9CF0-4CC9-9847-418920179A9F}" srcOrd="3" destOrd="0" presId="urn:microsoft.com/office/officeart/2005/8/layout/vList2"/>
    <dgm:cxn modelId="{54E5A82C-FE29-4055-9EF9-64A5994A0E2B}" type="presParOf" srcId="{0061F1F2-52CA-465F-8EBA-360EEE0E1D33}" destId="{62300D35-9BF0-4F59-99CB-8276EF3A3A0E}" srcOrd="4" destOrd="0" presId="urn:microsoft.com/office/officeart/2005/8/layout/vList2"/>
    <dgm:cxn modelId="{C13E25AA-6188-4BC9-BD4F-2D19F9C69288}" type="presParOf" srcId="{0061F1F2-52CA-465F-8EBA-360EEE0E1D33}" destId="{ACBA1EFE-7CA2-4326-8BE0-CCE0EEE5216F}" srcOrd="5" destOrd="0" presId="urn:microsoft.com/office/officeart/2005/8/layout/vList2"/>
    <dgm:cxn modelId="{22E35601-0B90-4806-8188-FF6B60009D46}" type="presParOf" srcId="{0061F1F2-52CA-465F-8EBA-360EEE0E1D33}" destId="{C588132B-D3E0-4E61-9F46-F3F3A0ED9413}" srcOrd="6" destOrd="0" presId="urn:microsoft.com/office/officeart/2005/8/layout/vList2"/>
    <dgm:cxn modelId="{31DA946B-3F61-49C5-A25E-0C45536CE326}" type="presParOf" srcId="{0061F1F2-52CA-465F-8EBA-360EEE0E1D33}" destId="{F60968DC-0F95-4E5A-A906-D66878269C9B}" srcOrd="7" destOrd="0" presId="urn:microsoft.com/office/officeart/2005/8/layout/vList2"/>
    <dgm:cxn modelId="{56E163F7-3281-4260-B714-9C87447F189D}" type="presParOf" srcId="{0061F1F2-52CA-465F-8EBA-360EEE0E1D33}" destId="{1B26E92E-8FBE-4DF4-8D14-FCCBF0595672}" srcOrd="8" destOrd="0" presId="urn:microsoft.com/office/officeart/2005/8/layout/vList2"/>
    <dgm:cxn modelId="{BF4504A6-58CF-48CD-806E-396F675C97D6}" type="presParOf" srcId="{0061F1F2-52CA-465F-8EBA-360EEE0E1D33}" destId="{7558AAF0-24BA-4286-BF0A-3F9C83E78368}" srcOrd="9" destOrd="0" presId="urn:microsoft.com/office/officeart/2005/8/layout/vList2"/>
    <dgm:cxn modelId="{6ED8335F-D035-484B-9759-0AA2CE755C08}" type="presParOf" srcId="{0061F1F2-52CA-465F-8EBA-360EEE0E1D33}" destId="{70C05F31-75D2-4658-8845-6742DAC80EB9}" srcOrd="10" destOrd="0" presId="urn:microsoft.com/office/officeart/2005/8/layout/vList2"/>
    <dgm:cxn modelId="{2356BB21-0841-4DEA-A53F-D93A9AA9CC86}" type="presParOf" srcId="{0061F1F2-52CA-465F-8EBA-360EEE0E1D33}" destId="{C6E3E944-F045-48A2-8D4C-8B3D7226DC56}" srcOrd="11" destOrd="0" presId="urn:microsoft.com/office/officeart/2005/8/layout/vList2"/>
    <dgm:cxn modelId="{EE8B7563-FAF8-499C-9C63-103A1B96E5DC}" type="presParOf" srcId="{0061F1F2-52CA-465F-8EBA-360EEE0E1D33}" destId="{F0DCB548-E845-4B29-9A55-A5CE5A515658}" srcOrd="12" destOrd="0" presId="urn:microsoft.com/office/officeart/2005/8/layout/vList2"/>
    <dgm:cxn modelId="{2F9A7B39-FA02-4288-870D-8F3D4B3019F4}" type="presParOf" srcId="{0061F1F2-52CA-465F-8EBA-360EEE0E1D33}" destId="{69501F8F-8F8D-4541-96B3-83E27B1E8F39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0CC023-72FC-4DF3-9EFB-A9F7BC064AC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438D6E-A2E1-43F0-B3B6-D6BBFB0CE6A1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Taklit etme: Öğretmen gösterdikten sonra önce top olmadan sonra top ile taklit eder. </a:t>
          </a:r>
          <a:endParaRPr lang="tr-TR" sz="1800" dirty="0">
            <a:solidFill>
              <a:schemeClr val="tx1"/>
            </a:solidFill>
          </a:endParaRPr>
        </a:p>
      </dgm:t>
    </dgm:pt>
    <dgm:pt modelId="{0332EEA1-EE86-4B4E-A3AB-D2F5548818CE}" type="parTrans" cxnId="{6FDF3613-B7E6-4FAB-A267-56E11D66659E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3A1A9FF4-D4FD-4980-A903-737FF246CAE0}" type="sibTrans" cxnId="{6FDF3613-B7E6-4FAB-A267-56E11D66659E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E8AF471F-E5FF-4C6A-B28F-9D91F420A8FF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Manipülasyon: Her bir dersin başında öğrenci mesafe sınırlaması olmaksızın ve savunma olmadan basketbolda şut atar</a:t>
          </a:r>
          <a:endParaRPr lang="tr-TR" sz="1800" dirty="0">
            <a:solidFill>
              <a:schemeClr val="tx1"/>
            </a:solidFill>
          </a:endParaRPr>
        </a:p>
      </dgm:t>
    </dgm:pt>
    <dgm:pt modelId="{120FCB0C-C87F-4E3D-8BB8-EC4A046FCA52}" type="parTrans" cxnId="{631FE0E7-C741-46FB-8840-D51E89ECBEF4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3B39BADD-B2A5-46A1-A504-78473DBE5848}" type="sibTrans" cxnId="{631FE0E7-C741-46FB-8840-D51E89ECBEF4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0BCCCCC8-BE97-456B-A96E-19AEE8BB4AB5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Hassasiyet:  Kusursuz şekilde jimnastik rutinlerini tekrarlar</a:t>
          </a:r>
          <a:endParaRPr lang="tr-TR" sz="1800" dirty="0">
            <a:solidFill>
              <a:schemeClr val="tx1"/>
            </a:solidFill>
          </a:endParaRPr>
        </a:p>
      </dgm:t>
    </dgm:pt>
    <dgm:pt modelId="{B676A858-3204-4662-B213-975CFDA78B03}" type="parTrans" cxnId="{80187A0D-F7DF-48EE-84CB-21946946812F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61F862C9-5C70-4DBE-BAD0-A03A3FE2D3F0}" type="sibTrans" cxnId="{80187A0D-F7DF-48EE-84CB-21946946812F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BD36141C-8E90-406D-8B44-7316E445760E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</a:rPr>
            <a:t>Bitiştirme: Müzik eşliğinde dans figürleri oluşturur</a:t>
          </a:r>
          <a:endParaRPr lang="tr-TR" sz="1800" dirty="0">
            <a:solidFill>
              <a:schemeClr val="tx1"/>
            </a:solidFill>
          </a:endParaRPr>
        </a:p>
      </dgm:t>
    </dgm:pt>
    <dgm:pt modelId="{FE4CEAC2-DDCB-4964-A9BF-D250872A0B46}" type="parTrans" cxnId="{E812A50C-8C8D-4819-9844-E58411A4F7F8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2B01FAF4-3FB8-4607-A913-3F0BB29959A5}" type="sibTrans" cxnId="{E812A50C-8C8D-4819-9844-E58411A4F7F8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507E37E2-5081-462A-96AA-3EA4AC2BEA30}">
      <dgm:prSet custT="1"/>
      <dgm:spPr/>
      <dgm:t>
        <a:bodyPr/>
        <a:lstStyle/>
        <a:p>
          <a:pPr rtl="0"/>
          <a:r>
            <a:rPr lang="tr-TR" sz="1800" dirty="0" err="1" smtClean="0">
              <a:solidFill>
                <a:schemeClr val="tx1"/>
              </a:solidFill>
            </a:rPr>
            <a:t>Natüralizasyon</a:t>
          </a:r>
          <a:r>
            <a:rPr lang="tr-TR" sz="1800" dirty="0" smtClean="0">
              <a:solidFill>
                <a:schemeClr val="tx1"/>
              </a:solidFill>
            </a:rPr>
            <a:t>: Futbol oyunu boyunca öğrenci top olmadan hareket eder boşluklar yaratır. </a:t>
          </a:r>
          <a:endParaRPr lang="tr-TR" sz="1800" dirty="0">
            <a:solidFill>
              <a:schemeClr val="tx1"/>
            </a:solidFill>
          </a:endParaRPr>
        </a:p>
      </dgm:t>
    </dgm:pt>
    <dgm:pt modelId="{0A5A14B5-D5D5-4F7E-9B2A-2B393D3C27AE}" type="parTrans" cxnId="{682C29C4-32E9-4974-A9DB-9752B42308AD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57152BA9-894A-44E9-8D7E-6EE215D06B6C}" type="sibTrans" cxnId="{682C29C4-32E9-4974-A9DB-9752B42308AD}">
      <dgm:prSet/>
      <dgm:spPr/>
      <dgm:t>
        <a:bodyPr/>
        <a:lstStyle/>
        <a:p>
          <a:endParaRPr lang="tr-TR" sz="1800">
            <a:solidFill>
              <a:schemeClr val="tx1"/>
            </a:solidFill>
          </a:endParaRPr>
        </a:p>
      </dgm:t>
    </dgm:pt>
    <dgm:pt modelId="{539647D7-3C59-42AF-8292-63C097972CF6}" type="pres">
      <dgm:prSet presAssocID="{A60CC023-72FC-4DF3-9EFB-A9F7BC064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BA59DB-E681-41E3-9C33-80F5B2F66440}" type="pres">
      <dgm:prSet presAssocID="{2C438D6E-A2E1-43F0-B3B6-D6BBFB0CE6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0EC26C-D593-4F63-BC93-0E968FE06049}" type="pres">
      <dgm:prSet presAssocID="{3A1A9FF4-D4FD-4980-A903-737FF246CAE0}" presName="spacer" presStyleCnt="0"/>
      <dgm:spPr/>
      <dgm:t>
        <a:bodyPr/>
        <a:lstStyle/>
        <a:p>
          <a:endParaRPr lang="tr-TR"/>
        </a:p>
      </dgm:t>
    </dgm:pt>
    <dgm:pt modelId="{89EA2059-87B1-4966-BA9D-A032A4108FF0}" type="pres">
      <dgm:prSet presAssocID="{E8AF471F-E5FF-4C6A-B28F-9D91F420A8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A754E-6E56-4490-BEDD-3A91EB5C21A4}" type="pres">
      <dgm:prSet presAssocID="{3B39BADD-B2A5-46A1-A504-78473DBE5848}" presName="spacer" presStyleCnt="0"/>
      <dgm:spPr/>
      <dgm:t>
        <a:bodyPr/>
        <a:lstStyle/>
        <a:p>
          <a:endParaRPr lang="tr-TR"/>
        </a:p>
      </dgm:t>
    </dgm:pt>
    <dgm:pt modelId="{C23F1CB1-D7F8-4C19-B1B5-D730D3D23FBA}" type="pres">
      <dgm:prSet presAssocID="{0BCCCCC8-BE97-456B-A96E-19AEE8BB4A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89042-E946-41CA-8DE1-0DA395B662F1}" type="pres">
      <dgm:prSet presAssocID="{61F862C9-5C70-4DBE-BAD0-A03A3FE2D3F0}" presName="spacer" presStyleCnt="0"/>
      <dgm:spPr/>
      <dgm:t>
        <a:bodyPr/>
        <a:lstStyle/>
        <a:p>
          <a:endParaRPr lang="tr-TR"/>
        </a:p>
      </dgm:t>
    </dgm:pt>
    <dgm:pt modelId="{DBA11170-AD1F-46BB-BF74-4D600502C871}" type="pres">
      <dgm:prSet presAssocID="{BD36141C-8E90-406D-8B44-7316E44576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590C7E-B604-40C0-8580-F0BCB1B18A28}" type="pres">
      <dgm:prSet presAssocID="{2B01FAF4-3FB8-4607-A913-3F0BB29959A5}" presName="spacer" presStyleCnt="0"/>
      <dgm:spPr/>
      <dgm:t>
        <a:bodyPr/>
        <a:lstStyle/>
        <a:p>
          <a:endParaRPr lang="tr-TR"/>
        </a:p>
      </dgm:t>
    </dgm:pt>
    <dgm:pt modelId="{64D7DF10-26D9-46A1-87DA-CBE1F260C3FC}" type="pres">
      <dgm:prSet presAssocID="{507E37E2-5081-462A-96AA-3EA4AC2BEA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DF3613-B7E6-4FAB-A267-56E11D66659E}" srcId="{A60CC023-72FC-4DF3-9EFB-A9F7BC064ACA}" destId="{2C438D6E-A2E1-43F0-B3B6-D6BBFB0CE6A1}" srcOrd="0" destOrd="0" parTransId="{0332EEA1-EE86-4B4E-A3AB-D2F5548818CE}" sibTransId="{3A1A9FF4-D4FD-4980-A903-737FF246CAE0}"/>
    <dgm:cxn modelId="{80187A0D-F7DF-48EE-84CB-21946946812F}" srcId="{A60CC023-72FC-4DF3-9EFB-A9F7BC064ACA}" destId="{0BCCCCC8-BE97-456B-A96E-19AEE8BB4AB5}" srcOrd="2" destOrd="0" parTransId="{B676A858-3204-4662-B213-975CFDA78B03}" sibTransId="{61F862C9-5C70-4DBE-BAD0-A03A3FE2D3F0}"/>
    <dgm:cxn modelId="{E812A50C-8C8D-4819-9844-E58411A4F7F8}" srcId="{A60CC023-72FC-4DF3-9EFB-A9F7BC064ACA}" destId="{BD36141C-8E90-406D-8B44-7316E445760E}" srcOrd="3" destOrd="0" parTransId="{FE4CEAC2-DDCB-4964-A9BF-D250872A0B46}" sibTransId="{2B01FAF4-3FB8-4607-A913-3F0BB29959A5}"/>
    <dgm:cxn modelId="{8E040CCE-ECBA-4C80-9859-6D48148215D4}" type="presOf" srcId="{E8AF471F-E5FF-4C6A-B28F-9D91F420A8FF}" destId="{89EA2059-87B1-4966-BA9D-A032A4108FF0}" srcOrd="0" destOrd="0" presId="urn:microsoft.com/office/officeart/2005/8/layout/vList2"/>
    <dgm:cxn modelId="{FD9FDBFA-FDDE-4FCD-8FB7-AC62CD49C7B8}" type="presOf" srcId="{A60CC023-72FC-4DF3-9EFB-A9F7BC064ACA}" destId="{539647D7-3C59-42AF-8292-63C097972CF6}" srcOrd="0" destOrd="0" presId="urn:microsoft.com/office/officeart/2005/8/layout/vList2"/>
    <dgm:cxn modelId="{682C29C4-32E9-4974-A9DB-9752B42308AD}" srcId="{A60CC023-72FC-4DF3-9EFB-A9F7BC064ACA}" destId="{507E37E2-5081-462A-96AA-3EA4AC2BEA30}" srcOrd="4" destOrd="0" parTransId="{0A5A14B5-D5D5-4F7E-9B2A-2B393D3C27AE}" sibTransId="{57152BA9-894A-44E9-8D7E-6EE215D06B6C}"/>
    <dgm:cxn modelId="{1234B0DB-710C-4A67-9E58-F98EBA19DE59}" type="presOf" srcId="{0BCCCCC8-BE97-456B-A96E-19AEE8BB4AB5}" destId="{C23F1CB1-D7F8-4C19-B1B5-D730D3D23FBA}" srcOrd="0" destOrd="0" presId="urn:microsoft.com/office/officeart/2005/8/layout/vList2"/>
    <dgm:cxn modelId="{631FE0E7-C741-46FB-8840-D51E89ECBEF4}" srcId="{A60CC023-72FC-4DF3-9EFB-A9F7BC064ACA}" destId="{E8AF471F-E5FF-4C6A-B28F-9D91F420A8FF}" srcOrd="1" destOrd="0" parTransId="{120FCB0C-C87F-4E3D-8BB8-EC4A046FCA52}" sibTransId="{3B39BADD-B2A5-46A1-A504-78473DBE5848}"/>
    <dgm:cxn modelId="{8172EC58-BFF9-4178-950C-6B29AE651538}" type="presOf" srcId="{507E37E2-5081-462A-96AA-3EA4AC2BEA30}" destId="{64D7DF10-26D9-46A1-87DA-CBE1F260C3FC}" srcOrd="0" destOrd="0" presId="urn:microsoft.com/office/officeart/2005/8/layout/vList2"/>
    <dgm:cxn modelId="{558CF352-D4AB-42E7-B9E5-C2CCCB82F32C}" type="presOf" srcId="{BD36141C-8E90-406D-8B44-7316E445760E}" destId="{DBA11170-AD1F-46BB-BF74-4D600502C871}" srcOrd="0" destOrd="0" presId="urn:microsoft.com/office/officeart/2005/8/layout/vList2"/>
    <dgm:cxn modelId="{100B1A58-6811-4E2D-BFE6-D33B6AFC2D0F}" type="presOf" srcId="{2C438D6E-A2E1-43F0-B3B6-D6BBFB0CE6A1}" destId="{78BA59DB-E681-41E3-9C33-80F5B2F66440}" srcOrd="0" destOrd="0" presId="urn:microsoft.com/office/officeart/2005/8/layout/vList2"/>
    <dgm:cxn modelId="{4EC9F4BE-395A-4EBD-A957-FF0C1405B39C}" type="presParOf" srcId="{539647D7-3C59-42AF-8292-63C097972CF6}" destId="{78BA59DB-E681-41E3-9C33-80F5B2F66440}" srcOrd="0" destOrd="0" presId="urn:microsoft.com/office/officeart/2005/8/layout/vList2"/>
    <dgm:cxn modelId="{03ED93B5-2E6B-42EC-9200-5085C05B8532}" type="presParOf" srcId="{539647D7-3C59-42AF-8292-63C097972CF6}" destId="{EB0EC26C-D593-4F63-BC93-0E968FE06049}" srcOrd="1" destOrd="0" presId="urn:microsoft.com/office/officeart/2005/8/layout/vList2"/>
    <dgm:cxn modelId="{37CEC9C2-3B38-4255-A181-E6AB732B6552}" type="presParOf" srcId="{539647D7-3C59-42AF-8292-63C097972CF6}" destId="{89EA2059-87B1-4966-BA9D-A032A4108FF0}" srcOrd="2" destOrd="0" presId="urn:microsoft.com/office/officeart/2005/8/layout/vList2"/>
    <dgm:cxn modelId="{3E4CB5C9-15F2-4646-9A07-13D7861DE23C}" type="presParOf" srcId="{539647D7-3C59-42AF-8292-63C097972CF6}" destId="{3B3A754E-6E56-4490-BEDD-3A91EB5C21A4}" srcOrd="3" destOrd="0" presId="urn:microsoft.com/office/officeart/2005/8/layout/vList2"/>
    <dgm:cxn modelId="{2B66AC25-5630-4C23-A317-4DD04624D0A4}" type="presParOf" srcId="{539647D7-3C59-42AF-8292-63C097972CF6}" destId="{C23F1CB1-D7F8-4C19-B1B5-D730D3D23FBA}" srcOrd="4" destOrd="0" presId="urn:microsoft.com/office/officeart/2005/8/layout/vList2"/>
    <dgm:cxn modelId="{FD9E9FA8-7A32-4F2A-9D7E-D60B148CFE27}" type="presParOf" srcId="{539647D7-3C59-42AF-8292-63C097972CF6}" destId="{5EF89042-E946-41CA-8DE1-0DA395B662F1}" srcOrd="5" destOrd="0" presId="urn:microsoft.com/office/officeart/2005/8/layout/vList2"/>
    <dgm:cxn modelId="{D50BC4FF-1204-4F40-A658-1A52D73402B6}" type="presParOf" srcId="{539647D7-3C59-42AF-8292-63C097972CF6}" destId="{DBA11170-AD1F-46BB-BF74-4D600502C871}" srcOrd="6" destOrd="0" presId="urn:microsoft.com/office/officeart/2005/8/layout/vList2"/>
    <dgm:cxn modelId="{8BC4E7CA-5166-42BC-AD2A-BF8ECF4BFBD2}" type="presParOf" srcId="{539647D7-3C59-42AF-8292-63C097972CF6}" destId="{2F590C7E-B604-40C0-8580-F0BCB1B18A28}" srcOrd="7" destOrd="0" presId="urn:microsoft.com/office/officeart/2005/8/layout/vList2"/>
    <dgm:cxn modelId="{E92C719C-0469-4264-8053-8A7A63BE8EE3}" type="presParOf" srcId="{539647D7-3C59-42AF-8292-63C097972CF6}" destId="{64D7DF10-26D9-46A1-87DA-CBE1F260C3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4077DD-4A4B-4083-920F-3C4944849A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21CC3CD-2D46-4CA5-9B07-20F5C733577C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Davranış (Kazanım)</a:t>
          </a:r>
          <a:endParaRPr lang="tr-TR">
            <a:solidFill>
              <a:schemeClr val="tx1"/>
            </a:solidFill>
          </a:endParaRPr>
        </a:p>
      </dgm:t>
    </dgm:pt>
    <dgm:pt modelId="{13CAE441-B334-439E-A58C-FD91AD532E5A}" type="parTrans" cxnId="{6A54EAEB-D2A8-4D31-BAD7-3FBC8502527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E4BEE84-91A6-44FC-AD3A-E21CE2D7449B}" type="sibTrans" cxnId="{6A54EAEB-D2A8-4D31-BAD7-3FBC8502527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CF5D81D-BB05-416F-A119-125F27A97887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Şart</a:t>
          </a:r>
          <a:endParaRPr lang="tr-TR">
            <a:solidFill>
              <a:schemeClr val="tx1"/>
            </a:solidFill>
          </a:endParaRPr>
        </a:p>
      </dgm:t>
    </dgm:pt>
    <dgm:pt modelId="{A7D84C05-775B-462A-BAA6-9CFAE6A2607E}" type="parTrans" cxnId="{E0D4C2B2-97A6-47F4-9EF6-9F5550EFCB9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F606357-8D4C-4DD9-ADB6-D9FF30F504CF}" type="sibTrans" cxnId="{E0D4C2B2-97A6-47F4-9EF6-9F5550EFCB9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5580AD9-2258-4DF5-91E6-5C4AC8A86A54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Standart</a:t>
          </a:r>
          <a:endParaRPr lang="tr-TR">
            <a:solidFill>
              <a:schemeClr val="tx1"/>
            </a:solidFill>
          </a:endParaRPr>
        </a:p>
      </dgm:t>
    </dgm:pt>
    <dgm:pt modelId="{254C1D48-8A26-48FE-885B-FB0980755915}" type="parTrans" cxnId="{71FA76FD-D34D-4309-9034-837845A58B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9F37A76-FC4C-42AA-B3FD-5044101F577A}" type="sibTrans" cxnId="{71FA76FD-D34D-4309-9034-837845A58B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BB77368-E2C7-48E5-BFA1-67E05FCD20A6}" type="pres">
      <dgm:prSet presAssocID="{EA4077DD-4A4B-4083-920F-3C4944849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5D2809-9EA5-4D66-B298-8B1368A077C0}" type="pres">
      <dgm:prSet presAssocID="{B21CC3CD-2D46-4CA5-9B07-20F5C73357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8616CA-3143-4853-B601-04AD26F5C0AC}" type="pres">
      <dgm:prSet presAssocID="{1E4BEE84-91A6-44FC-AD3A-E21CE2D7449B}" presName="spacer" presStyleCnt="0"/>
      <dgm:spPr/>
    </dgm:pt>
    <dgm:pt modelId="{26BFE9E0-FE6D-4F71-88DA-C9C257BA19C1}" type="pres">
      <dgm:prSet presAssocID="{1CF5D81D-BB05-416F-A119-125F27A978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C7B792-68BC-41A2-82DB-B0EF9060E61B}" type="pres">
      <dgm:prSet presAssocID="{6F606357-8D4C-4DD9-ADB6-D9FF30F504CF}" presName="spacer" presStyleCnt="0"/>
      <dgm:spPr/>
    </dgm:pt>
    <dgm:pt modelId="{5239B87E-C48A-4421-9707-ED3D7D56C3D6}" type="pres">
      <dgm:prSet presAssocID="{55580AD9-2258-4DF5-91E6-5C4AC8A86A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76F6ED-7770-4A30-9CA1-13CC4EEFD4DF}" type="presOf" srcId="{EA4077DD-4A4B-4083-920F-3C4944849A90}" destId="{CBB77368-E2C7-48E5-BFA1-67E05FCD20A6}" srcOrd="0" destOrd="0" presId="urn:microsoft.com/office/officeart/2005/8/layout/vList2"/>
    <dgm:cxn modelId="{6A54EAEB-D2A8-4D31-BAD7-3FBC8502527F}" srcId="{EA4077DD-4A4B-4083-920F-3C4944849A90}" destId="{B21CC3CD-2D46-4CA5-9B07-20F5C733577C}" srcOrd="0" destOrd="0" parTransId="{13CAE441-B334-439E-A58C-FD91AD532E5A}" sibTransId="{1E4BEE84-91A6-44FC-AD3A-E21CE2D7449B}"/>
    <dgm:cxn modelId="{CCCDE800-64DA-4675-AC71-983D04B84AC6}" type="presOf" srcId="{B21CC3CD-2D46-4CA5-9B07-20F5C733577C}" destId="{8B5D2809-9EA5-4D66-B298-8B1368A077C0}" srcOrd="0" destOrd="0" presId="urn:microsoft.com/office/officeart/2005/8/layout/vList2"/>
    <dgm:cxn modelId="{43635F66-085D-43BB-AC6D-DECE8631DCFA}" type="presOf" srcId="{55580AD9-2258-4DF5-91E6-5C4AC8A86A54}" destId="{5239B87E-C48A-4421-9707-ED3D7D56C3D6}" srcOrd="0" destOrd="0" presId="urn:microsoft.com/office/officeart/2005/8/layout/vList2"/>
    <dgm:cxn modelId="{71FA76FD-D34D-4309-9034-837845A58B31}" srcId="{EA4077DD-4A4B-4083-920F-3C4944849A90}" destId="{55580AD9-2258-4DF5-91E6-5C4AC8A86A54}" srcOrd="2" destOrd="0" parTransId="{254C1D48-8A26-48FE-885B-FB0980755915}" sibTransId="{99F37A76-FC4C-42AA-B3FD-5044101F577A}"/>
    <dgm:cxn modelId="{E0E1B5DF-88DC-4E12-B78B-6825698B7053}" type="presOf" srcId="{1CF5D81D-BB05-416F-A119-125F27A97887}" destId="{26BFE9E0-FE6D-4F71-88DA-C9C257BA19C1}" srcOrd="0" destOrd="0" presId="urn:microsoft.com/office/officeart/2005/8/layout/vList2"/>
    <dgm:cxn modelId="{E0D4C2B2-97A6-47F4-9EF6-9F5550EFCB93}" srcId="{EA4077DD-4A4B-4083-920F-3C4944849A90}" destId="{1CF5D81D-BB05-416F-A119-125F27A97887}" srcOrd="1" destOrd="0" parTransId="{A7D84C05-775B-462A-BAA6-9CFAE6A2607E}" sibTransId="{6F606357-8D4C-4DD9-ADB6-D9FF30F504CF}"/>
    <dgm:cxn modelId="{5D7D8ECC-D5DB-4584-BFCD-230A3ADAE808}" type="presParOf" srcId="{CBB77368-E2C7-48E5-BFA1-67E05FCD20A6}" destId="{8B5D2809-9EA5-4D66-B298-8B1368A077C0}" srcOrd="0" destOrd="0" presId="urn:microsoft.com/office/officeart/2005/8/layout/vList2"/>
    <dgm:cxn modelId="{759952A3-A526-4051-9DCB-C7BF349E78E0}" type="presParOf" srcId="{CBB77368-E2C7-48E5-BFA1-67E05FCD20A6}" destId="{418616CA-3143-4853-B601-04AD26F5C0AC}" srcOrd="1" destOrd="0" presId="urn:microsoft.com/office/officeart/2005/8/layout/vList2"/>
    <dgm:cxn modelId="{65F4E55A-0E93-49E4-B8EB-8A70A5B656DC}" type="presParOf" srcId="{CBB77368-E2C7-48E5-BFA1-67E05FCD20A6}" destId="{26BFE9E0-FE6D-4F71-88DA-C9C257BA19C1}" srcOrd="2" destOrd="0" presId="urn:microsoft.com/office/officeart/2005/8/layout/vList2"/>
    <dgm:cxn modelId="{E16A3816-C1A3-4D9F-A018-A83A500D9842}" type="presParOf" srcId="{CBB77368-E2C7-48E5-BFA1-67E05FCD20A6}" destId="{11C7B792-68BC-41A2-82DB-B0EF9060E61B}" srcOrd="3" destOrd="0" presId="urn:microsoft.com/office/officeart/2005/8/layout/vList2"/>
    <dgm:cxn modelId="{F76AC9B9-C649-4D78-B5AA-59F7AC915D12}" type="presParOf" srcId="{CBB77368-E2C7-48E5-BFA1-67E05FCD20A6}" destId="{5239B87E-C48A-4421-9707-ED3D7D56C3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4077DD-4A4B-4083-920F-3C4944849A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1CC3CD-2D46-4CA5-9B07-20F5C733577C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Öğrenci ne yapar</a:t>
          </a:r>
          <a:endParaRPr lang="tr-TR" dirty="0">
            <a:solidFill>
              <a:schemeClr val="tx1"/>
            </a:solidFill>
          </a:endParaRPr>
        </a:p>
      </dgm:t>
    </dgm:pt>
    <dgm:pt modelId="{13CAE441-B334-439E-A58C-FD91AD532E5A}" type="parTrans" cxnId="{6A54EAEB-D2A8-4D31-BAD7-3FBC8502527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E4BEE84-91A6-44FC-AD3A-E21CE2D7449B}" type="sibTrans" cxnId="{6A54EAEB-D2A8-4D31-BAD7-3FBC8502527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CF5D81D-BB05-416F-A119-125F27A97887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Davranış hangi şartlar altında gerçekleşir (Öğretmeninden destek almadan) </a:t>
          </a:r>
          <a:endParaRPr lang="tr-TR" dirty="0">
            <a:solidFill>
              <a:schemeClr val="tx1"/>
            </a:solidFill>
          </a:endParaRPr>
        </a:p>
      </dgm:t>
    </dgm:pt>
    <dgm:pt modelId="{A7D84C05-775B-462A-BAA6-9CFAE6A2607E}" type="parTrans" cxnId="{E0D4C2B2-97A6-47F4-9EF6-9F5550EFCB9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F606357-8D4C-4DD9-ADB6-D9FF30F504CF}" type="sibTrans" cxnId="{E0D4C2B2-97A6-47F4-9EF6-9F5550EFCB9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5580AD9-2258-4DF5-91E6-5C4AC8A86A54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Davranışın (Kazanımın) yeterlik derecesi  (Topa bakmadan,  en fazla bir hata ile)</a:t>
          </a:r>
          <a:endParaRPr lang="tr-TR" dirty="0">
            <a:solidFill>
              <a:schemeClr val="tx1"/>
            </a:solidFill>
          </a:endParaRPr>
        </a:p>
      </dgm:t>
    </dgm:pt>
    <dgm:pt modelId="{254C1D48-8A26-48FE-885B-FB0980755915}" type="parTrans" cxnId="{71FA76FD-D34D-4309-9034-837845A58B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9F37A76-FC4C-42AA-B3FD-5044101F577A}" type="sibTrans" cxnId="{71FA76FD-D34D-4309-9034-837845A58B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BB77368-E2C7-48E5-BFA1-67E05FCD20A6}" type="pres">
      <dgm:prSet presAssocID="{EA4077DD-4A4B-4083-920F-3C4944849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5D2809-9EA5-4D66-B298-8B1368A077C0}" type="pres">
      <dgm:prSet presAssocID="{B21CC3CD-2D46-4CA5-9B07-20F5C73357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8616CA-3143-4853-B601-04AD26F5C0AC}" type="pres">
      <dgm:prSet presAssocID="{1E4BEE84-91A6-44FC-AD3A-E21CE2D7449B}" presName="spacer" presStyleCnt="0"/>
      <dgm:spPr/>
    </dgm:pt>
    <dgm:pt modelId="{26BFE9E0-FE6D-4F71-88DA-C9C257BA19C1}" type="pres">
      <dgm:prSet presAssocID="{1CF5D81D-BB05-416F-A119-125F27A978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C7B792-68BC-41A2-82DB-B0EF9060E61B}" type="pres">
      <dgm:prSet presAssocID="{6F606357-8D4C-4DD9-ADB6-D9FF30F504CF}" presName="spacer" presStyleCnt="0"/>
      <dgm:spPr/>
    </dgm:pt>
    <dgm:pt modelId="{5239B87E-C48A-4421-9707-ED3D7D56C3D6}" type="pres">
      <dgm:prSet presAssocID="{55580AD9-2258-4DF5-91E6-5C4AC8A86A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FA76FD-D34D-4309-9034-837845A58B31}" srcId="{EA4077DD-4A4B-4083-920F-3C4944849A90}" destId="{55580AD9-2258-4DF5-91E6-5C4AC8A86A54}" srcOrd="2" destOrd="0" parTransId="{254C1D48-8A26-48FE-885B-FB0980755915}" sibTransId="{99F37A76-FC4C-42AA-B3FD-5044101F577A}"/>
    <dgm:cxn modelId="{8678411A-BF8A-4B4C-A80C-72BB780642AD}" type="presOf" srcId="{55580AD9-2258-4DF5-91E6-5C4AC8A86A54}" destId="{5239B87E-C48A-4421-9707-ED3D7D56C3D6}" srcOrd="0" destOrd="0" presId="urn:microsoft.com/office/officeart/2005/8/layout/vList2"/>
    <dgm:cxn modelId="{6A54EAEB-D2A8-4D31-BAD7-3FBC8502527F}" srcId="{EA4077DD-4A4B-4083-920F-3C4944849A90}" destId="{B21CC3CD-2D46-4CA5-9B07-20F5C733577C}" srcOrd="0" destOrd="0" parTransId="{13CAE441-B334-439E-A58C-FD91AD532E5A}" sibTransId="{1E4BEE84-91A6-44FC-AD3A-E21CE2D7449B}"/>
    <dgm:cxn modelId="{1B028CE0-D122-47DD-9333-18F3EFE6A2EF}" type="presOf" srcId="{1CF5D81D-BB05-416F-A119-125F27A97887}" destId="{26BFE9E0-FE6D-4F71-88DA-C9C257BA19C1}" srcOrd="0" destOrd="0" presId="urn:microsoft.com/office/officeart/2005/8/layout/vList2"/>
    <dgm:cxn modelId="{30428CE6-091C-47A9-89EC-E07893FD4B79}" type="presOf" srcId="{EA4077DD-4A4B-4083-920F-3C4944849A90}" destId="{CBB77368-E2C7-48E5-BFA1-67E05FCD20A6}" srcOrd="0" destOrd="0" presId="urn:microsoft.com/office/officeart/2005/8/layout/vList2"/>
    <dgm:cxn modelId="{E0D4C2B2-97A6-47F4-9EF6-9F5550EFCB93}" srcId="{EA4077DD-4A4B-4083-920F-3C4944849A90}" destId="{1CF5D81D-BB05-416F-A119-125F27A97887}" srcOrd="1" destOrd="0" parTransId="{A7D84C05-775B-462A-BAA6-9CFAE6A2607E}" sibTransId="{6F606357-8D4C-4DD9-ADB6-D9FF30F504CF}"/>
    <dgm:cxn modelId="{E80CD69A-49E0-4787-BBDE-DBECBA915B59}" type="presOf" srcId="{B21CC3CD-2D46-4CA5-9B07-20F5C733577C}" destId="{8B5D2809-9EA5-4D66-B298-8B1368A077C0}" srcOrd="0" destOrd="0" presId="urn:microsoft.com/office/officeart/2005/8/layout/vList2"/>
    <dgm:cxn modelId="{DFC1D5BF-EDE0-42F3-A127-728142449C96}" type="presParOf" srcId="{CBB77368-E2C7-48E5-BFA1-67E05FCD20A6}" destId="{8B5D2809-9EA5-4D66-B298-8B1368A077C0}" srcOrd="0" destOrd="0" presId="urn:microsoft.com/office/officeart/2005/8/layout/vList2"/>
    <dgm:cxn modelId="{E2F68E23-6B62-44D3-A27F-0AEFCA33120B}" type="presParOf" srcId="{CBB77368-E2C7-48E5-BFA1-67E05FCD20A6}" destId="{418616CA-3143-4853-B601-04AD26F5C0AC}" srcOrd="1" destOrd="0" presId="urn:microsoft.com/office/officeart/2005/8/layout/vList2"/>
    <dgm:cxn modelId="{B3A4D23C-9946-494F-BDBB-961A42D34B32}" type="presParOf" srcId="{CBB77368-E2C7-48E5-BFA1-67E05FCD20A6}" destId="{26BFE9E0-FE6D-4F71-88DA-C9C257BA19C1}" srcOrd="2" destOrd="0" presId="urn:microsoft.com/office/officeart/2005/8/layout/vList2"/>
    <dgm:cxn modelId="{1AEDA204-0F29-4804-AD26-3F35D943280E}" type="presParOf" srcId="{CBB77368-E2C7-48E5-BFA1-67E05FCD20A6}" destId="{11C7B792-68BC-41A2-82DB-B0EF9060E61B}" srcOrd="3" destOrd="0" presId="urn:microsoft.com/office/officeart/2005/8/layout/vList2"/>
    <dgm:cxn modelId="{B9B408AB-7435-454A-B14F-1C8C098C74BF}" type="presParOf" srcId="{CBB77368-E2C7-48E5-BFA1-67E05FCD20A6}" destId="{5239B87E-C48A-4421-9707-ED3D7D56C3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F357B9-D9B4-42A5-A0BE-9672368E01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37A392A-D57A-419F-A7FE-47DAD0A80FB7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Eğitim programı</a:t>
          </a:r>
          <a:endParaRPr lang="tr-TR">
            <a:solidFill>
              <a:schemeClr val="tx1"/>
            </a:solidFill>
          </a:endParaRPr>
        </a:p>
      </dgm:t>
    </dgm:pt>
    <dgm:pt modelId="{892DBF2D-E7D7-4235-9600-94330A703F3D}" type="parTrans" cxnId="{D5EAB136-E835-4554-A5B5-479C242E03A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DEDD79C-00CA-45C3-8D94-C23EC4EE6CDF}" type="sibTrans" cxnId="{D5EAB136-E835-4554-A5B5-479C242E03A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B1A24DA-9462-4914-B352-1E71BA3E1C8A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Ders kitapları/Kaynak kitaplar</a:t>
          </a:r>
          <a:endParaRPr lang="tr-TR">
            <a:solidFill>
              <a:schemeClr val="tx1"/>
            </a:solidFill>
          </a:endParaRPr>
        </a:p>
      </dgm:t>
    </dgm:pt>
    <dgm:pt modelId="{99C5D7B3-F1CF-4DD6-B9C4-4ED5F4D6154D}" type="parTrans" cxnId="{3B904E24-0FA9-4E33-A4C2-EDC69A6D10A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A799856-F5B5-4B60-99CE-085468D1F776}" type="sibTrans" cxnId="{3B904E24-0FA9-4E33-A4C2-EDC69A6D10A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A2A4E50-A652-4502-BAAD-AC413FF10CC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İhtiyaç analizleri </a:t>
          </a:r>
          <a:endParaRPr lang="tr-TR">
            <a:solidFill>
              <a:schemeClr val="tx1"/>
            </a:solidFill>
          </a:endParaRPr>
        </a:p>
      </dgm:t>
    </dgm:pt>
    <dgm:pt modelId="{CFFD22D8-923F-4880-B1D7-EF86C479F870}" type="parTrans" cxnId="{CF45671D-0DB2-43E7-81A2-6DBC39A0B6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EE7118A-6641-466D-B47D-530ACA7017BA}" type="sibTrans" cxnId="{CF45671D-0DB2-43E7-81A2-6DBC39A0B6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6938A77-0C1D-4338-A1B0-5BE3B40FCF2B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Öğretmenin fikirleri</a:t>
          </a:r>
          <a:endParaRPr lang="tr-TR">
            <a:solidFill>
              <a:schemeClr val="tx1"/>
            </a:solidFill>
          </a:endParaRPr>
        </a:p>
      </dgm:t>
    </dgm:pt>
    <dgm:pt modelId="{A58886A5-DDDE-4A4A-90C4-79600DE99D19}" type="parTrans" cxnId="{2E479F66-5C24-4119-BA9A-AD7249DA531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341EC17-7F3C-4DD8-B01E-5E10E6AE4C91}" type="sibTrans" cxnId="{2E479F66-5C24-4119-BA9A-AD7249DA531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CCB2920-907F-4C81-B80E-DC8A56B334A6}" type="pres">
      <dgm:prSet presAssocID="{9BF357B9-D9B4-42A5-A0BE-9672368E01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58B88A-859F-4119-B6D1-486471BA1465}" type="pres">
      <dgm:prSet presAssocID="{D37A392A-D57A-419F-A7FE-47DAD0A80F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7EE831-F2D5-4632-8FEA-26E320D5A917}" type="pres">
      <dgm:prSet presAssocID="{2DEDD79C-00CA-45C3-8D94-C23EC4EE6CDF}" presName="sibTrans" presStyleCnt="0"/>
      <dgm:spPr/>
    </dgm:pt>
    <dgm:pt modelId="{B4F64D20-87AA-49AD-B5DA-0F11340F7B83}" type="pres">
      <dgm:prSet presAssocID="{9B1A24DA-9462-4914-B352-1E71BA3E1C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305376-F79A-443E-A388-76CFC320DBD4}" type="pres">
      <dgm:prSet presAssocID="{3A799856-F5B5-4B60-99CE-085468D1F776}" presName="sibTrans" presStyleCnt="0"/>
      <dgm:spPr/>
    </dgm:pt>
    <dgm:pt modelId="{9C9F70FE-C723-42DE-B079-7B24F5985242}" type="pres">
      <dgm:prSet presAssocID="{7A2A4E50-A652-4502-BAAD-AC413FF10C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64C342-BBCF-4896-AF95-A663A87ECC5A}" type="pres">
      <dgm:prSet presAssocID="{DEE7118A-6641-466D-B47D-530ACA7017BA}" presName="sibTrans" presStyleCnt="0"/>
      <dgm:spPr/>
    </dgm:pt>
    <dgm:pt modelId="{127C818F-AFD3-4104-8E16-15F53F703718}" type="pres">
      <dgm:prSet presAssocID="{36938A77-0C1D-4338-A1B0-5BE3B40FCF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479F66-5C24-4119-BA9A-AD7249DA5313}" srcId="{9BF357B9-D9B4-42A5-A0BE-9672368E01F3}" destId="{36938A77-0C1D-4338-A1B0-5BE3B40FCF2B}" srcOrd="3" destOrd="0" parTransId="{A58886A5-DDDE-4A4A-90C4-79600DE99D19}" sibTransId="{2341EC17-7F3C-4DD8-B01E-5E10E6AE4C91}"/>
    <dgm:cxn modelId="{250180E9-4D72-4474-B9C7-17B880E604EF}" type="presOf" srcId="{9BF357B9-D9B4-42A5-A0BE-9672368E01F3}" destId="{BCCB2920-907F-4C81-B80E-DC8A56B334A6}" srcOrd="0" destOrd="0" presId="urn:microsoft.com/office/officeart/2005/8/layout/default"/>
    <dgm:cxn modelId="{CF45671D-0DB2-43E7-81A2-6DBC39A0B685}" srcId="{9BF357B9-D9B4-42A5-A0BE-9672368E01F3}" destId="{7A2A4E50-A652-4502-BAAD-AC413FF10CC3}" srcOrd="2" destOrd="0" parTransId="{CFFD22D8-923F-4880-B1D7-EF86C479F870}" sibTransId="{DEE7118A-6641-466D-B47D-530ACA7017BA}"/>
    <dgm:cxn modelId="{3B904E24-0FA9-4E33-A4C2-EDC69A6D10A5}" srcId="{9BF357B9-D9B4-42A5-A0BE-9672368E01F3}" destId="{9B1A24DA-9462-4914-B352-1E71BA3E1C8A}" srcOrd="1" destOrd="0" parTransId="{99C5D7B3-F1CF-4DD6-B9C4-4ED5F4D6154D}" sibTransId="{3A799856-F5B5-4B60-99CE-085468D1F776}"/>
    <dgm:cxn modelId="{906D5A1B-7674-4A77-9C7A-97B33C2AF418}" type="presOf" srcId="{9B1A24DA-9462-4914-B352-1E71BA3E1C8A}" destId="{B4F64D20-87AA-49AD-B5DA-0F11340F7B83}" srcOrd="0" destOrd="0" presId="urn:microsoft.com/office/officeart/2005/8/layout/default"/>
    <dgm:cxn modelId="{70E4FB05-E352-491B-BFA9-2A7FB5B47F6D}" type="presOf" srcId="{D37A392A-D57A-419F-A7FE-47DAD0A80FB7}" destId="{E858B88A-859F-4119-B6D1-486471BA1465}" srcOrd="0" destOrd="0" presId="urn:microsoft.com/office/officeart/2005/8/layout/default"/>
    <dgm:cxn modelId="{FED2BB8A-E711-4AC5-A9FF-3CCAFDB90B47}" type="presOf" srcId="{36938A77-0C1D-4338-A1B0-5BE3B40FCF2B}" destId="{127C818F-AFD3-4104-8E16-15F53F703718}" srcOrd="0" destOrd="0" presId="urn:microsoft.com/office/officeart/2005/8/layout/default"/>
    <dgm:cxn modelId="{8554A8C4-982B-4589-86C3-A2AFEE71EC6B}" type="presOf" srcId="{7A2A4E50-A652-4502-BAAD-AC413FF10CC3}" destId="{9C9F70FE-C723-42DE-B079-7B24F5985242}" srcOrd="0" destOrd="0" presId="urn:microsoft.com/office/officeart/2005/8/layout/default"/>
    <dgm:cxn modelId="{D5EAB136-E835-4554-A5B5-479C242E03AE}" srcId="{9BF357B9-D9B4-42A5-A0BE-9672368E01F3}" destId="{D37A392A-D57A-419F-A7FE-47DAD0A80FB7}" srcOrd="0" destOrd="0" parTransId="{892DBF2D-E7D7-4235-9600-94330A703F3D}" sibTransId="{2DEDD79C-00CA-45C3-8D94-C23EC4EE6CDF}"/>
    <dgm:cxn modelId="{4B95F3DC-00AE-4E9D-95FC-FB05D12B8A3A}" type="presParOf" srcId="{BCCB2920-907F-4C81-B80E-DC8A56B334A6}" destId="{E858B88A-859F-4119-B6D1-486471BA1465}" srcOrd="0" destOrd="0" presId="urn:microsoft.com/office/officeart/2005/8/layout/default"/>
    <dgm:cxn modelId="{E1BA8BBB-C2CA-4E67-99A5-A11BD1A68307}" type="presParOf" srcId="{BCCB2920-907F-4C81-B80E-DC8A56B334A6}" destId="{5A7EE831-F2D5-4632-8FEA-26E320D5A917}" srcOrd="1" destOrd="0" presId="urn:microsoft.com/office/officeart/2005/8/layout/default"/>
    <dgm:cxn modelId="{8A73F420-1060-4451-8D5E-E0DC7256B454}" type="presParOf" srcId="{BCCB2920-907F-4C81-B80E-DC8A56B334A6}" destId="{B4F64D20-87AA-49AD-B5DA-0F11340F7B83}" srcOrd="2" destOrd="0" presId="urn:microsoft.com/office/officeart/2005/8/layout/default"/>
    <dgm:cxn modelId="{8EACC5EC-A57A-4F48-8706-91B0C47E5842}" type="presParOf" srcId="{BCCB2920-907F-4C81-B80E-DC8A56B334A6}" destId="{F8305376-F79A-443E-A388-76CFC320DBD4}" srcOrd="3" destOrd="0" presId="urn:microsoft.com/office/officeart/2005/8/layout/default"/>
    <dgm:cxn modelId="{7A74202F-07F7-4FC9-8AAD-BA7CB80F43B3}" type="presParOf" srcId="{BCCB2920-907F-4C81-B80E-DC8A56B334A6}" destId="{9C9F70FE-C723-42DE-B079-7B24F5985242}" srcOrd="4" destOrd="0" presId="urn:microsoft.com/office/officeart/2005/8/layout/default"/>
    <dgm:cxn modelId="{5041A2C0-722A-47C9-B142-7D834D6B78E7}" type="presParOf" srcId="{BCCB2920-907F-4C81-B80E-DC8A56B334A6}" destId="{5164C342-BBCF-4896-AF95-A663A87ECC5A}" srcOrd="5" destOrd="0" presId="urn:microsoft.com/office/officeart/2005/8/layout/default"/>
    <dgm:cxn modelId="{46202A12-6AF7-452F-A6E4-9FAACEF890A4}" type="presParOf" srcId="{BCCB2920-907F-4C81-B80E-DC8A56B334A6}" destId="{127C818F-AFD3-4104-8E16-15F53F7037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E8BEC-7B79-4F02-94AC-E53AC3D5124C}">
      <dsp:nvSpPr>
        <dsp:cNvPr id="0" name=""/>
        <dsp:cNvSpPr/>
      </dsp:nvSpPr>
      <dsp:spPr>
        <a:xfrm>
          <a:off x="3616" y="173146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Öğretme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31403" y="1759250"/>
        <a:ext cx="1525650" cy="893160"/>
      </dsp:txXfrm>
    </dsp:sp>
    <dsp:sp modelId="{55D1E858-CBCB-43D0-820A-DEA92D0B0427}">
      <dsp:nvSpPr>
        <dsp:cNvPr id="0" name=""/>
        <dsp:cNvSpPr/>
      </dsp:nvSpPr>
      <dsp:spPr>
        <a:xfrm>
          <a:off x="1742963" y="200975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>
        <a:off x="1742963" y="2088188"/>
        <a:ext cx="234653" cy="235285"/>
      </dsp:txXfrm>
    </dsp:sp>
    <dsp:sp modelId="{3051EB5C-C484-4402-B669-6E099AF2E736}">
      <dsp:nvSpPr>
        <dsp:cNvPr id="0" name=""/>
        <dsp:cNvSpPr/>
      </dsp:nvSpPr>
      <dsp:spPr>
        <a:xfrm>
          <a:off x="2217330" y="173146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İdare-Yönetim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245117" y="1759250"/>
        <a:ext cx="1525650" cy="893160"/>
      </dsp:txXfrm>
    </dsp:sp>
    <dsp:sp modelId="{52629928-CD1C-4142-944C-D345CE57C5C3}">
      <dsp:nvSpPr>
        <dsp:cNvPr id="0" name=""/>
        <dsp:cNvSpPr/>
      </dsp:nvSpPr>
      <dsp:spPr>
        <a:xfrm>
          <a:off x="3956677" y="200975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>
        <a:off x="3956677" y="2088188"/>
        <a:ext cx="234653" cy="235285"/>
      </dsp:txXfrm>
    </dsp:sp>
    <dsp:sp modelId="{92BF96C7-08C0-49DB-A195-525D31A3DEA9}">
      <dsp:nvSpPr>
        <dsp:cNvPr id="0" name=""/>
        <dsp:cNvSpPr/>
      </dsp:nvSpPr>
      <dsp:spPr>
        <a:xfrm>
          <a:off x="4431044" y="173146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Meslek/Konu Alanı Uzmanlığı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458831" y="1759250"/>
        <a:ext cx="1525650" cy="893160"/>
      </dsp:txXfrm>
    </dsp:sp>
    <dsp:sp modelId="{859CE8B3-3C2D-43C5-BAED-A3FB287C5534}">
      <dsp:nvSpPr>
        <dsp:cNvPr id="0" name=""/>
        <dsp:cNvSpPr/>
      </dsp:nvSpPr>
      <dsp:spPr>
        <a:xfrm>
          <a:off x="6170391" y="200975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>
        <a:off x="6170391" y="2088188"/>
        <a:ext cx="234653" cy="235285"/>
      </dsp:txXfrm>
    </dsp:sp>
    <dsp:sp modelId="{B9727A97-C23D-462E-8F31-2D2F9C9887E2}">
      <dsp:nvSpPr>
        <dsp:cNvPr id="0" name=""/>
        <dsp:cNvSpPr/>
      </dsp:nvSpPr>
      <dsp:spPr>
        <a:xfrm>
          <a:off x="6644759" y="173146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Öğrenci danışmanlığı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672546" y="1759250"/>
        <a:ext cx="1525650" cy="893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DBA35-00CE-4087-BC4A-F27A7CD1575D}">
      <dsp:nvSpPr>
        <dsp:cNvPr id="0" name=""/>
        <dsp:cNvSpPr/>
      </dsp:nvSpPr>
      <dsp:spPr>
        <a:xfrm>
          <a:off x="788" y="944261"/>
          <a:ext cx="1682092" cy="2523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 Amaç bir öğrenme alanı içinde sınıflandırılır</a:t>
          </a:r>
          <a:endParaRPr lang="tr-TR" sz="1800" kern="1200" dirty="0"/>
        </a:p>
      </dsp:txBody>
      <dsp:txXfrm>
        <a:off x="50055" y="993528"/>
        <a:ext cx="1583558" cy="2424605"/>
      </dsp:txXfrm>
    </dsp:sp>
    <dsp:sp modelId="{451E57B2-8B86-41CF-9A6E-8B2C6C5A2484}">
      <dsp:nvSpPr>
        <dsp:cNvPr id="0" name=""/>
        <dsp:cNvSpPr/>
      </dsp:nvSpPr>
      <dsp:spPr>
        <a:xfrm>
          <a:off x="1851090" y="1997251"/>
          <a:ext cx="356603" cy="417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851090" y="2080683"/>
        <a:ext cx="249622" cy="250294"/>
      </dsp:txXfrm>
    </dsp:sp>
    <dsp:sp modelId="{383D7768-B75D-4F45-8988-FBA6546BCA8D}">
      <dsp:nvSpPr>
        <dsp:cNvPr id="0" name=""/>
        <dsp:cNvSpPr/>
      </dsp:nvSpPr>
      <dsp:spPr>
        <a:xfrm>
          <a:off x="2355718" y="944261"/>
          <a:ext cx="1682092" cy="2523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Uygun analiz teknikleri ile amaca ulaşmak için öğrencinin neleri öğrenmesi gerektiği belirlenir</a:t>
          </a:r>
          <a:endParaRPr lang="tr-TR" sz="1800" kern="1200" dirty="0"/>
        </a:p>
      </dsp:txBody>
      <dsp:txXfrm>
        <a:off x="2404985" y="993528"/>
        <a:ext cx="1583558" cy="24246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3DBA2-9F59-4BCB-BFD1-4FF5AF9DF62C}">
      <dsp:nvSpPr>
        <dsp:cNvPr id="0" name=""/>
        <dsp:cNvSpPr/>
      </dsp:nvSpPr>
      <dsp:spPr>
        <a:xfrm>
          <a:off x="0" y="0"/>
          <a:ext cx="6273380" cy="933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Amaca ulaşabilmesi için önceden bilmesi gerekenler nelerdir?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27338" y="27338"/>
        <a:ext cx="5156979" cy="878708"/>
      </dsp:txXfrm>
    </dsp:sp>
    <dsp:sp modelId="{B7C4788F-6AB9-47F2-9630-38482CEFAB76}">
      <dsp:nvSpPr>
        <dsp:cNvPr id="0" name=""/>
        <dsp:cNvSpPr/>
      </dsp:nvSpPr>
      <dsp:spPr>
        <a:xfrm>
          <a:off x="468466" y="1063021"/>
          <a:ext cx="6273380" cy="933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Önceden bilmesi gerekenler üzerinden sorular sorarak şu soruya cevap arayın. Nelerin noksanlığı bu bilginin öğrenilmesini zorlaştırır (Ön koşu öğrenmeler)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495804" y="1090359"/>
        <a:ext cx="5143538" cy="878708"/>
      </dsp:txXfrm>
    </dsp:sp>
    <dsp:sp modelId="{0AAEB6CC-35C7-44DB-B813-E13FAE292E9B}">
      <dsp:nvSpPr>
        <dsp:cNvPr id="0" name=""/>
        <dsp:cNvSpPr/>
      </dsp:nvSpPr>
      <dsp:spPr>
        <a:xfrm>
          <a:off x="936933" y="2126043"/>
          <a:ext cx="6273380" cy="933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Ön koşul öğrenmeleri analiz etmeye nereye kadar devam edeceğiz?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964271" y="2153381"/>
        <a:ext cx="5143538" cy="878708"/>
      </dsp:txXfrm>
    </dsp:sp>
    <dsp:sp modelId="{D4DDB8C5-5386-457A-AE09-A2BF72623EE1}">
      <dsp:nvSpPr>
        <dsp:cNvPr id="0" name=""/>
        <dsp:cNvSpPr/>
      </dsp:nvSpPr>
      <dsp:spPr>
        <a:xfrm>
          <a:off x="1405400" y="3189064"/>
          <a:ext cx="6273380" cy="933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Öğrenme hiyerarşisi oluşturun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1432738" y="3216402"/>
        <a:ext cx="5143538" cy="878708"/>
      </dsp:txXfrm>
    </dsp:sp>
    <dsp:sp modelId="{D2E5F4E7-357C-4847-9E78-5FE5429AC762}">
      <dsp:nvSpPr>
        <dsp:cNvPr id="0" name=""/>
        <dsp:cNvSpPr/>
      </dsp:nvSpPr>
      <dsp:spPr>
        <a:xfrm>
          <a:off x="1873867" y="4252086"/>
          <a:ext cx="6273380" cy="933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Öğrenme hiyerarşisinin doğruluğunu kontrol edin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1901205" y="4279424"/>
        <a:ext cx="5143538" cy="878708"/>
      </dsp:txXfrm>
    </dsp:sp>
    <dsp:sp modelId="{F66936E9-E805-491A-9911-E4DCA3146CA4}">
      <dsp:nvSpPr>
        <dsp:cNvPr id="0" name=""/>
        <dsp:cNvSpPr/>
      </dsp:nvSpPr>
      <dsp:spPr>
        <a:xfrm>
          <a:off x="5666680" y="681889"/>
          <a:ext cx="606700" cy="60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>
            <a:solidFill>
              <a:schemeClr val="tx1"/>
            </a:solidFill>
          </a:endParaRPr>
        </a:p>
      </dsp:txBody>
      <dsp:txXfrm>
        <a:off x="5803188" y="681889"/>
        <a:ext cx="333685" cy="456542"/>
      </dsp:txXfrm>
    </dsp:sp>
    <dsp:sp modelId="{075249FB-02ED-4A9E-8AED-FBF5049DEB68}">
      <dsp:nvSpPr>
        <dsp:cNvPr id="0" name=""/>
        <dsp:cNvSpPr/>
      </dsp:nvSpPr>
      <dsp:spPr>
        <a:xfrm>
          <a:off x="6135147" y="1744910"/>
          <a:ext cx="606700" cy="60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>
            <a:solidFill>
              <a:schemeClr val="tx1"/>
            </a:solidFill>
          </a:endParaRPr>
        </a:p>
      </dsp:txBody>
      <dsp:txXfrm>
        <a:off x="6271655" y="1744910"/>
        <a:ext cx="333685" cy="456542"/>
      </dsp:txXfrm>
    </dsp:sp>
    <dsp:sp modelId="{3ACBE7CC-FB47-4AAD-8BBE-CC2C4F8C7411}">
      <dsp:nvSpPr>
        <dsp:cNvPr id="0" name=""/>
        <dsp:cNvSpPr/>
      </dsp:nvSpPr>
      <dsp:spPr>
        <a:xfrm>
          <a:off x="6603614" y="2792376"/>
          <a:ext cx="606700" cy="60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>
            <a:solidFill>
              <a:schemeClr val="tx1"/>
            </a:solidFill>
          </a:endParaRPr>
        </a:p>
      </dsp:txBody>
      <dsp:txXfrm>
        <a:off x="6740122" y="2792376"/>
        <a:ext cx="333685" cy="456542"/>
      </dsp:txXfrm>
    </dsp:sp>
    <dsp:sp modelId="{A5DDA9E6-F54E-4BC3-B9B5-8F8BFC4B790C}">
      <dsp:nvSpPr>
        <dsp:cNvPr id="0" name=""/>
        <dsp:cNvSpPr/>
      </dsp:nvSpPr>
      <dsp:spPr>
        <a:xfrm>
          <a:off x="7072081" y="3865768"/>
          <a:ext cx="606700" cy="60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>
            <a:solidFill>
              <a:schemeClr val="tx1"/>
            </a:solidFill>
          </a:endParaRPr>
        </a:p>
      </dsp:txBody>
      <dsp:txXfrm>
        <a:off x="7208589" y="3865768"/>
        <a:ext cx="333685" cy="4565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37A50-A328-4FF1-BCC1-EC754B36CCB0}">
      <dsp:nvSpPr>
        <dsp:cNvPr id="0" name=""/>
        <dsp:cNvSpPr/>
      </dsp:nvSpPr>
      <dsp:spPr>
        <a:xfrm>
          <a:off x="0" y="1296367"/>
          <a:ext cx="8147248" cy="2592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Bilişsel ya da </a:t>
          </a:r>
          <a:r>
            <a:rPr lang="tr-TR" sz="3700" kern="1200" dirty="0" err="1" smtClean="0"/>
            <a:t>psikomotor</a:t>
          </a:r>
          <a:r>
            <a:rPr lang="tr-TR" sz="3700" kern="1200" dirty="0" smtClean="0"/>
            <a:t> davranışların önceden kazanılmış olması gerekir. (Oyun kurallarına uymasını istiyorsak önceden oyun kurallarını öğretmeliyiz)</a:t>
          </a:r>
          <a:endParaRPr lang="tr-TR" sz="3700" kern="1200" dirty="0"/>
        </a:p>
      </dsp:txBody>
      <dsp:txXfrm>
        <a:off x="75939" y="1372306"/>
        <a:ext cx="7995370" cy="2440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0B454-12A5-4C41-A0F8-BF1A785BE9A0}">
      <dsp:nvSpPr>
        <dsp:cNvPr id="0" name=""/>
        <dsp:cNvSpPr/>
      </dsp:nvSpPr>
      <dsp:spPr>
        <a:xfrm>
          <a:off x="0" y="651530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solidFill>
                <a:schemeClr val="tx1"/>
              </a:solidFill>
            </a:rPr>
            <a:t>Plan yapılabilinir mi?</a:t>
          </a:r>
          <a:endParaRPr lang="tr-TR" sz="4000" kern="1200">
            <a:solidFill>
              <a:schemeClr val="tx1"/>
            </a:solidFill>
          </a:endParaRPr>
        </a:p>
      </dsp:txBody>
      <dsp:txXfrm>
        <a:off x="46834" y="698364"/>
        <a:ext cx="8135932" cy="865732"/>
      </dsp:txXfrm>
    </dsp:sp>
    <dsp:sp modelId="{A9C1F46A-264C-4C77-A65B-E983F0F94C84}">
      <dsp:nvSpPr>
        <dsp:cNvPr id="0" name=""/>
        <dsp:cNvSpPr/>
      </dsp:nvSpPr>
      <dsp:spPr>
        <a:xfrm>
          <a:off x="0" y="1726131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solidFill>
                <a:schemeClr val="tx1"/>
              </a:solidFill>
            </a:rPr>
            <a:t>Yöntem seçmek mümkün müdür?</a:t>
          </a:r>
          <a:endParaRPr lang="tr-TR" sz="4000" kern="1200">
            <a:solidFill>
              <a:schemeClr val="tx1"/>
            </a:solidFill>
          </a:endParaRPr>
        </a:p>
      </dsp:txBody>
      <dsp:txXfrm>
        <a:off x="46834" y="1772965"/>
        <a:ext cx="8135932" cy="865732"/>
      </dsp:txXfrm>
    </dsp:sp>
    <dsp:sp modelId="{402F6C9A-83D7-4D50-97E2-DC2F476CA798}">
      <dsp:nvSpPr>
        <dsp:cNvPr id="0" name=""/>
        <dsp:cNvSpPr/>
      </dsp:nvSpPr>
      <dsp:spPr>
        <a:xfrm>
          <a:off x="0" y="2800731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solidFill>
                <a:schemeClr val="tx1"/>
              </a:solidFill>
            </a:rPr>
            <a:t>Araç-gereç seçmek mümkün müdür?</a:t>
          </a:r>
          <a:endParaRPr lang="tr-TR" sz="4000" kern="1200">
            <a:solidFill>
              <a:schemeClr val="tx1"/>
            </a:solidFill>
          </a:endParaRPr>
        </a:p>
      </dsp:txBody>
      <dsp:txXfrm>
        <a:off x="46834" y="2847565"/>
        <a:ext cx="8135932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D85A0-7627-4A62-B100-F6A9B9149A40}">
      <dsp:nvSpPr>
        <dsp:cNvPr id="0" name=""/>
        <dsp:cNvSpPr/>
      </dsp:nvSpPr>
      <dsp:spPr>
        <a:xfrm>
          <a:off x="0" y="29810"/>
          <a:ext cx="4033837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kern="1200" dirty="0" smtClean="0">
              <a:solidFill>
                <a:schemeClr val="tx1"/>
              </a:solidFill>
            </a:rPr>
            <a:t>Bilişsel</a:t>
          </a:r>
          <a:endParaRPr lang="tr-TR" sz="5600" kern="1200" dirty="0">
            <a:solidFill>
              <a:schemeClr val="tx1"/>
            </a:solidFill>
          </a:endParaRPr>
        </a:p>
      </dsp:txBody>
      <dsp:txXfrm>
        <a:off x="65568" y="95378"/>
        <a:ext cx="3902701" cy="1212024"/>
      </dsp:txXfrm>
    </dsp:sp>
    <dsp:sp modelId="{CCA41A10-A3F7-415F-9D27-401A28170ABC}">
      <dsp:nvSpPr>
        <dsp:cNvPr id="0" name=""/>
        <dsp:cNvSpPr/>
      </dsp:nvSpPr>
      <dsp:spPr>
        <a:xfrm>
          <a:off x="0" y="1534251"/>
          <a:ext cx="4033837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kern="1200" smtClean="0">
              <a:solidFill>
                <a:schemeClr val="tx1"/>
              </a:solidFill>
            </a:rPr>
            <a:t>Duyuşsal</a:t>
          </a:r>
          <a:endParaRPr lang="tr-TR" sz="5600" kern="1200">
            <a:solidFill>
              <a:schemeClr val="tx1"/>
            </a:solidFill>
          </a:endParaRPr>
        </a:p>
      </dsp:txBody>
      <dsp:txXfrm>
        <a:off x="65568" y="1599819"/>
        <a:ext cx="3902701" cy="1212024"/>
      </dsp:txXfrm>
    </dsp:sp>
    <dsp:sp modelId="{09797DD4-B84D-4FD2-8DFA-2CD6C651151D}">
      <dsp:nvSpPr>
        <dsp:cNvPr id="0" name=""/>
        <dsp:cNvSpPr/>
      </dsp:nvSpPr>
      <dsp:spPr>
        <a:xfrm>
          <a:off x="0" y="3038691"/>
          <a:ext cx="4033837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kern="1200" smtClean="0">
              <a:solidFill>
                <a:schemeClr val="tx1"/>
              </a:solidFill>
            </a:rPr>
            <a:t>Psikomotor</a:t>
          </a:r>
          <a:endParaRPr lang="tr-TR" sz="5600" kern="1200">
            <a:solidFill>
              <a:schemeClr val="tx1"/>
            </a:solidFill>
          </a:endParaRPr>
        </a:p>
      </dsp:txBody>
      <dsp:txXfrm>
        <a:off x="65568" y="3104259"/>
        <a:ext cx="3902701" cy="1212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3F31-10E3-4874-80C6-15D7EBC3944E}">
      <dsp:nvSpPr>
        <dsp:cNvPr id="0" name=""/>
        <dsp:cNvSpPr/>
      </dsp:nvSpPr>
      <dsp:spPr>
        <a:xfrm>
          <a:off x="0" y="68645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Bilgi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100258"/>
        <a:ext cx="3970612" cy="584369"/>
      </dsp:txXfrm>
    </dsp:sp>
    <dsp:sp modelId="{CC23B63E-7DEF-458F-B4EE-26081238598D}">
      <dsp:nvSpPr>
        <dsp:cNvPr id="0" name=""/>
        <dsp:cNvSpPr/>
      </dsp:nvSpPr>
      <dsp:spPr>
        <a:xfrm>
          <a:off x="0" y="794000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Kavrama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825613"/>
        <a:ext cx="3970612" cy="584369"/>
      </dsp:txXfrm>
    </dsp:sp>
    <dsp:sp modelId="{CAE0D6A7-DF53-4983-8F0F-75B3E3388DCD}">
      <dsp:nvSpPr>
        <dsp:cNvPr id="0" name=""/>
        <dsp:cNvSpPr/>
      </dsp:nvSpPr>
      <dsp:spPr>
        <a:xfrm>
          <a:off x="0" y="1493713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Uygulama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1525326"/>
        <a:ext cx="3970612" cy="584369"/>
      </dsp:txXfrm>
    </dsp:sp>
    <dsp:sp modelId="{77BBB1D4-07EF-4CEF-8980-CB5D2785B641}">
      <dsp:nvSpPr>
        <dsp:cNvPr id="0" name=""/>
        <dsp:cNvSpPr/>
      </dsp:nvSpPr>
      <dsp:spPr>
        <a:xfrm>
          <a:off x="0" y="2244711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Analiz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2276324"/>
        <a:ext cx="3970612" cy="584369"/>
      </dsp:txXfrm>
    </dsp:sp>
    <dsp:sp modelId="{504DB7B8-104B-453D-AEDC-76732DDD7848}">
      <dsp:nvSpPr>
        <dsp:cNvPr id="0" name=""/>
        <dsp:cNvSpPr/>
      </dsp:nvSpPr>
      <dsp:spPr>
        <a:xfrm>
          <a:off x="0" y="2970066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Sentez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3001679"/>
        <a:ext cx="3970612" cy="584369"/>
      </dsp:txXfrm>
    </dsp:sp>
    <dsp:sp modelId="{CAEAAA0F-B927-4A95-BFC4-CE8E88209C84}">
      <dsp:nvSpPr>
        <dsp:cNvPr id="0" name=""/>
        <dsp:cNvSpPr/>
      </dsp:nvSpPr>
      <dsp:spPr>
        <a:xfrm>
          <a:off x="0" y="3695421"/>
          <a:ext cx="403383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>
              <a:solidFill>
                <a:schemeClr val="tx1"/>
              </a:solidFill>
            </a:rPr>
            <a:t>Değerlendirme</a:t>
          </a:r>
          <a:endParaRPr lang="tr-TR" sz="2700" kern="1200">
            <a:solidFill>
              <a:schemeClr val="tx1"/>
            </a:solidFill>
          </a:endParaRPr>
        </a:p>
      </dsp:txBody>
      <dsp:txXfrm>
        <a:off x="31613" y="3727034"/>
        <a:ext cx="3970612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DFDEF-62B5-4B2E-8DF0-2A4C1F27ACE2}">
      <dsp:nvSpPr>
        <dsp:cNvPr id="0" name=""/>
        <dsp:cNvSpPr/>
      </dsp:nvSpPr>
      <dsp:spPr>
        <a:xfrm>
          <a:off x="0" y="11237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Algılama</a:t>
          </a:r>
          <a:endParaRPr lang="tr-TR" sz="1500" kern="1200" dirty="0"/>
        </a:p>
      </dsp:txBody>
      <dsp:txXfrm>
        <a:off x="17563" y="28800"/>
        <a:ext cx="4003474" cy="324648"/>
      </dsp:txXfrm>
    </dsp:sp>
    <dsp:sp modelId="{95C8A33A-F206-4558-8418-006EB942DF83}">
      <dsp:nvSpPr>
        <dsp:cNvPr id="0" name=""/>
        <dsp:cNvSpPr/>
      </dsp:nvSpPr>
      <dsp:spPr>
        <a:xfrm>
          <a:off x="0" y="371012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Becerinin nasıl yapıldığını izleme</a:t>
          </a:r>
          <a:endParaRPr lang="tr-TR" sz="1200" kern="1200" dirty="0"/>
        </a:p>
      </dsp:txBody>
      <dsp:txXfrm>
        <a:off x="0" y="371012"/>
        <a:ext cx="4038600" cy="248400"/>
      </dsp:txXfrm>
    </dsp:sp>
    <dsp:sp modelId="{A1C0DB05-120D-4CD2-A0B2-136DB8B2249D}">
      <dsp:nvSpPr>
        <dsp:cNvPr id="0" name=""/>
        <dsp:cNvSpPr/>
      </dsp:nvSpPr>
      <dsp:spPr>
        <a:xfrm>
          <a:off x="0" y="619412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Kuruluş(Hazırlanma)</a:t>
          </a:r>
          <a:endParaRPr lang="tr-TR" sz="1500" kern="1200" dirty="0"/>
        </a:p>
      </dsp:txBody>
      <dsp:txXfrm>
        <a:off x="17563" y="636975"/>
        <a:ext cx="4003474" cy="324648"/>
      </dsp:txXfrm>
    </dsp:sp>
    <dsp:sp modelId="{9F78343D-9CF0-4CC9-9847-418920179A9F}">
      <dsp:nvSpPr>
        <dsp:cNvPr id="0" name=""/>
        <dsp:cNvSpPr/>
      </dsp:nvSpPr>
      <dsp:spPr>
        <a:xfrm>
          <a:off x="0" y="979187"/>
          <a:ext cx="4038600" cy="38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Motor hareket için </a:t>
          </a:r>
          <a:r>
            <a:rPr lang="tr-TR" sz="1200" kern="1200" dirty="0" err="1" smtClean="0"/>
            <a:t>duyuşsali</a:t>
          </a:r>
          <a:r>
            <a:rPr lang="tr-TR" sz="1200" kern="1200" dirty="0" smtClean="0"/>
            <a:t> zihinsel ve </a:t>
          </a:r>
          <a:r>
            <a:rPr lang="tr-TR" sz="1200" kern="1200" dirty="0" err="1" smtClean="0"/>
            <a:t>psikomotor</a:t>
          </a:r>
          <a:r>
            <a:rPr lang="tr-TR" sz="1200" kern="1200" dirty="0" smtClean="0"/>
            <a:t> yönden hazır olma</a:t>
          </a:r>
          <a:endParaRPr lang="tr-TR" sz="1200" kern="1200" dirty="0"/>
        </a:p>
      </dsp:txBody>
      <dsp:txXfrm>
        <a:off x="0" y="979187"/>
        <a:ext cx="4038600" cy="380362"/>
      </dsp:txXfrm>
    </dsp:sp>
    <dsp:sp modelId="{62300D35-9BF0-4F59-99CB-8276EF3A3A0E}">
      <dsp:nvSpPr>
        <dsp:cNvPr id="0" name=""/>
        <dsp:cNvSpPr/>
      </dsp:nvSpPr>
      <dsp:spPr>
        <a:xfrm>
          <a:off x="0" y="1359549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Kılavuz denetiminde yapma</a:t>
          </a:r>
          <a:endParaRPr lang="tr-TR" sz="1500" kern="1200" dirty="0"/>
        </a:p>
      </dsp:txBody>
      <dsp:txXfrm>
        <a:off x="17563" y="1377112"/>
        <a:ext cx="4003474" cy="324648"/>
      </dsp:txXfrm>
    </dsp:sp>
    <dsp:sp modelId="{ACBA1EFE-7CA2-4326-8BE0-CCE0EEE5216F}">
      <dsp:nvSpPr>
        <dsp:cNvPr id="0" name=""/>
        <dsp:cNvSpPr/>
      </dsp:nvSpPr>
      <dsp:spPr>
        <a:xfrm>
          <a:off x="0" y="1719324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Önce yapanı taklit sonra kendisinin yapması</a:t>
          </a:r>
          <a:endParaRPr lang="tr-TR" sz="1200" kern="1200" dirty="0"/>
        </a:p>
      </dsp:txBody>
      <dsp:txXfrm>
        <a:off x="0" y="1719324"/>
        <a:ext cx="4038600" cy="248400"/>
      </dsp:txXfrm>
    </dsp:sp>
    <dsp:sp modelId="{C588132B-D3E0-4E61-9F46-F3F3A0ED9413}">
      <dsp:nvSpPr>
        <dsp:cNvPr id="0" name=""/>
        <dsp:cNvSpPr/>
      </dsp:nvSpPr>
      <dsp:spPr>
        <a:xfrm>
          <a:off x="0" y="1967724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Mekanikleşme (Alışkanlık)</a:t>
          </a:r>
        </a:p>
      </dsp:txBody>
      <dsp:txXfrm>
        <a:off x="17563" y="1985287"/>
        <a:ext cx="4003474" cy="324648"/>
      </dsp:txXfrm>
    </dsp:sp>
    <dsp:sp modelId="{F60968DC-0F95-4E5A-A906-D66878269C9B}">
      <dsp:nvSpPr>
        <dsp:cNvPr id="0" name=""/>
        <dsp:cNvSpPr/>
      </dsp:nvSpPr>
      <dsp:spPr>
        <a:xfrm>
          <a:off x="0" y="2327499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Kendi başına yardım almadan yapma</a:t>
          </a:r>
        </a:p>
      </dsp:txBody>
      <dsp:txXfrm>
        <a:off x="0" y="2327499"/>
        <a:ext cx="4038600" cy="248400"/>
      </dsp:txXfrm>
    </dsp:sp>
    <dsp:sp modelId="{1B26E92E-8FBE-4DF4-8D14-FCCBF0595672}">
      <dsp:nvSpPr>
        <dsp:cNvPr id="0" name=""/>
        <dsp:cNvSpPr/>
      </dsp:nvSpPr>
      <dsp:spPr>
        <a:xfrm>
          <a:off x="0" y="2575899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Karmaşık dışa vuruk faaliyet</a:t>
          </a:r>
        </a:p>
      </dsp:txBody>
      <dsp:txXfrm>
        <a:off x="17563" y="2593462"/>
        <a:ext cx="4003474" cy="324648"/>
      </dsp:txXfrm>
    </dsp:sp>
    <dsp:sp modelId="{7558AAF0-24BA-4286-BF0A-3F9C83E78368}">
      <dsp:nvSpPr>
        <dsp:cNvPr id="0" name=""/>
        <dsp:cNvSpPr/>
      </dsp:nvSpPr>
      <dsp:spPr>
        <a:xfrm>
          <a:off x="0" y="2935674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Beceriyi en az zaman ve enerji harcayarak yapma</a:t>
          </a:r>
        </a:p>
      </dsp:txBody>
      <dsp:txXfrm>
        <a:off x="0" y="2935674"/>
        <a:ext cx="4038600" cy="248400"/>
      </dsp:txXfrm>
    </dsp:sp>
    <dsp:sp modelId="{70C05F31-75D2-4658-8845-6742DAC80EB9}">
      <dsp:nvSpPr>
        <dsp:cNvPr id="0" name=""/>
        <dsp:cNvSpPr/>
      </dsp:nvSpPr>
      <dsp:spPr>
        <a:xfrm>
          <a:off x="0" y="3184074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Uyarlama</a:t>
          </a:r>
        </a:p>
      </dsp:txBody>
      <dsp:txXfrm>
        <a:off x="17563" y="3201637"/>
        <a:ext cx="4003474" cy="324648"/>
      </dsp:txXfrm>
    </dsp:sp>
    <dsp:sp modelId="{C6E3E944-F045-48A2-8D4C-8B3D7226DC56}">
      <dsp:nvSpPr>
        <dsp:cNvPr id="0" name=""/>
        <dsp:cNvSpPr/>
      </dsp:nvSpPr>
      <dsp:spPr>
        <a:xfrm>
          <a:off x="0" y="3543849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Önceden kazanılan becerileri yeni durumlarda kullanma</a:t>
          </a:r>
        </a:p>
      </dsp:txBody>
      <dsp:txXfrm>
        <a:off x="0" y="3543849"/>
        <a:ext cx="4038600" cy="248400"/>
      </dsp:txXfrm>
    </dsp:sp>
    <dsp:sp modelId="{F0DCB548-E845-4B29-9A55-A5CE5A515658}">
      <dsp:nvSpPr>
        <dsp:cNvPr id="0" name=""/>
        <dsp:cNvSpPr/>
      </dsp:nvSpPr>
      <dsp:spPr>
        <a:xfrm>
          <a:off x="0" y="3792249"/>
          <a:ext cx="4038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Yaratma</a:t>
          </a:r>
        </a:p>
      </dsp:txBody>
      <dsp:txXfrm>
        <a:off x="17563" y="3809812"/>
        <a:ext cx="4003474" cy="324648"/>
      </dsp:txXfrm>
    </dsp:sp>
    <dsp:sp modelId="{69501F8F-8F8D-4541-96B3-83E27B1E8F39}">
      <dsp:nvSpPr>
        <dsp:cNvPr id="0" name=""/>
        <dsp:cNvSpPr/>
      </dsp:nvSpPr>
      <dsp:spPr>
        <a:xfrm>
          <a:off x="0" y="4152024"/>
          <a:ext cx="40386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/>
            <a:t>Orijinal bir motor davranış geliştirme</a:t>
          </a:r>
        </a:p>
      </dsp:txBody>
      <dsp:txXfrm>
        <a:off x="0" y="4152024"/>
        <a:ext cx="4038600" cy="24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A59DB-E681-41E3-9C33-80F5B2F66440}">
      <dsp:nvSpPr>
        <dsp:cNvPr id="0" name=""/>
        <dsp:cNvSpPr/>
      </dsp:nvSpPr>
      <dsp:spPr>
        <a:xfrm>
          <a:off x="0" y="993"/>
          <a:ext cx="4351940" cy="875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Taklit etme: Öğretmen gösterdikten sonra önce top olmadan sonra top ile taklit eder.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2726" y="43719"/>
        <a:ext cx="4266488" cy="789793"/>
      </dsp:txXfrm>
    </dsp:sp>
    <dsp:sp modelId="{89EA2059-87B1-4966-BA9D-A032A4108FF0}">
      <dsp:nvSpPr>
        <dsp:cNvPr id="0" name=""/>
        <dsp:cNvSpPr/>
      </dsp:nvSpPr>
      <dsp:spPr>
        <a:xfrm>
          <a:off x="0" y="888796"/>
          <a:ext cx="4351940" cy="875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Manipülasyon: Her bir dersin başında öğrenci mesafe sınırlaması olmaksızın ve savunma olmadan basketbolda şut atar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2726" y="931522"/>
        <a:ext cx="4266488" cy="789793"/>
      </dsp:txXfrm>
    </dsp:sp>
    <dsp:sp modelId="{C23F1CB1-D7F8-4C19-B1B5-D730D3D23FBA}">
      <dsp:nvSpPr>
        <dsp:cNvPr id="0" name=""/>
        <dsp:cNvSpPr/>
      </dsp:nvSpPr>
      <dsp:spPr>
        <a:xfrm>
          <a:off x="0" y="1776599"/>
          <a:ext cx="4351940" cy="875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Hassasiyet:  Kusursuz şekilde jimnastik rutinlerini tekrarlar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2726" y="1819325"/>
        <a:ext cx="4266488" cy="789793"/>
      </dsp:txXfrm>
    </dsp:sp>
    <dsp:sp modelId="{DBA11170-AD1F-46BB-BF74-4D600502C871}">
      <dsp:nvSpPr>
        <dsp:cNvPr id="0" name=""/>
        <dsp:cNvSpPr/>
      </dsp:nvSpPr>
      <dsp:spPr>
        <a:xfrm>
          <a:off x="0" y="2664402"/>
          <a:ext cx="4351940" cy="875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Bitiştirme: Müzik eşliğinde dans figürleri oluşturur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2726" y="2707128"/>
        <a:ext cx="4266488" cy="789793"/>
      </dsp:txXfrm>
    </dsp:sp>
    <dsp:sp modelId="{64D7DF10-26D9-46A1-87DA-CBE1F260C3FC}">
      <dsp:nvSpPr>
        <dsp:cNvPr id="0" name=""/>
        <dsp:cNvSpPr/>
      </dsp:nvSpPr>
      <dsp:spPr>
        <a:xfrm>
          <a:off x="0" y="3552205"/>
          <a:ext cx="4351940" cy="875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solidFill>
                <a:schemeClr val="tx1"/>
              </a:solidFill>
            </a:rPr>
            <a:t>Natüralizasyon</a:t>
          </a:r>
          <a:r>
            <a:rPr lang="tr-TR" sz="1800" kern="1200" dirty="0" smtClean="0">
              <a:solidFill>
                <a:schemeClr val="tx1"/>
              </a:solidFill>
            </a:rPr>
            <a:t>: Futbol oyunu boyunca öğrenci top olmadan hareket eder boşluklar yaratır.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2726" y="3594931"/>
        <a:ext cx="4266488" cy="789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2809-9EA5-4D66-B298-8B1368A077C0}">
      <dsp:nvSpPr>
        <dsp:cNvPr id="0" name=""/>
        <dsp:cNvSpPr/>
      </dsp:nvSpPr>
      <dsp:spPr>
        <a:xfrm>
          <a:off x="0" y="845818"/>
          <a:ext cx="4038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>
              <a:solidFill>
                <a:schemeClr val="tx1"/>
              </a:solidFill>
            </a:rPr>
            <a:t>Davranış (Kazanım)</a:t>
          </a:r>
          <a:endParaRPr lang="tr-TR" sz="3500" kern="1200">
            <a:solidFill>
              <a:schemeClr val="tx1"/>
            </a:solidFill>
          </a:endParaRPr>
        </a:p>
      </dsp:txBody>
      <dsp:txXfrm>
        <a:off x="40980" y="886798"/>
        <a:ext cx="3956640" cy="757514"/>
      </dsp:txXfrm>
    </dsp:sp>
    <dsp:sp modelId="{26BFE9E0-FE6D-4F71-88DA-C9C257BA19C1}">
      <dsp:nvSpPr>
        <dsp:cNvPr id="0" name=""/>
        <dsp:cNvSpPr/>
      </dsp:nvSpPr>
      <dsp:spPr>
        <a:xfrm>
          <a:off x="0" y="1786093"/>
          <a:ext cx="4038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>
              <a:solidFill>
                <a:schemeClr val="tx1"/>
              </a:solidFill>
            </a:rPr>
            <a:t>Şart</a:t>
          </a:r>
          <a:endParaRPr lang="tr-TR" sz="3500" kern="1200">
            <a:solidFill>
              <a:schemeClr val="tx1"/>
            </a:solidFill>
          </a:endParaRPr>
        </a:p>
      </dsp:txBody>
      <dsp:txXfrm>
        <a:off x="40980" y="1827073"/>
        <a:ext cx="3956640" cy="757514"/>
      </dsp:txXfrm>
    </dsp:sp>
    <dsp:sp modelId="{5239B87E-C48A-4421-9707-ED3D7D56C3D6}">
      <dsp:nvSpPr>
        <dsp:cNvPr id="0" name=""/>
        <dsp:cNvSpPr/>
      </dsp:nvSpPr>
      <dsp:spPr>
        <a:xfrm>
          <a:off x="0" y="2726368"/>
          <a:ext cx="4038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>
              <a:solidFill>
                <a:schemeClr val="tx1"/>
              </a:solidFill>
            </a:rPr>
            <a:t>Standart</a:t>
          </a:r>
          <a:endParaRPr lang="tr-TR" sz="3500" kern="1200">
            <a:solidFill>
              <a:schemeClr val="tx1"/>
            </a:solidFill>
          </a:endParaRPr>
        </a:p>
      </dsp:txBody>
      <dsp:txXfrm>
        <a:off x="40980" y="2767348"/>
        <a:ext cx="3956640" cy="757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2809-9EA5-4D66-B298-8B1368A077C0}">
      <dsp:nvSpPr>
        <dsp:cNvPr id="0" name=""/>
        <dsp:cNvSpPr/>
      </dsp:nvSpPr>
      <dsp:spPr>
        <a:xfrm>
          <a:off x="0" y="312115"/>
          <a:ext cx="4038600" cy="122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Öğrenci ne yapar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59567" y="371682"/>
        <a:ext cx="3919466" cy="1101102"/>
      </dsp:txXfrm>
    </dsp:sp>
    <dsp:sp modelId="{26BFE9E0-FE6D-4F71-88DA-C9C257BA19C1}">
      <dsp:nvSpPr>
        <dsp:cNvPr id="0" name=""/>
        <dsp:cNvSpPr/>
      </dsp:nvSpPr>
      <dsp:spPr>
        <a:xfrm>
          <a:off x="0" y="1595712"/>
          <a:ext cx="4038600" cy="122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Davranış hangi şartlar altında gerçekleşir (Öğretmeninden destek almadan) 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59567" y="1655279"/>
        <a:ext cx="3919466" cy="1101102"/>
      </dsp:txXfrm>
    </dsp:sp>
    <dsp:sp modelId="{5239B87E-C48A-4421-9707-ED3D7D56C3D6}">
      <dsp:nvSpPr>
        <dsp:cNvPr id="0" name=""/>
        <dsp:cNvSpPr/>
      </dsp:nvSpPr>
      <dsp:spPr>
        <a:xfrm>
          <a:off x="0" y="2879309"/>
          <a:ext cx="4038600" cy="122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Davranışın (Kazanımın) yeterlik derecesi  (Topa bakmadan,  en fazla bir hata ile)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59567" y="2938876"/>
        <a:ext cx="3919466" cy="11011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B88A-859F-4119-B6D1-486471BA1465}">
      <dsp:nvSpPr>
        <dsp:cNvPr id="0" name=""/>
        <dsp:cNvSpPr/>
      </dsp:nvSpPr>
      <dsp:spPr>
        <a:xfrm>
          <a:off x="492" y="956093"/>
          <a:ext cx="1922673" cy="1153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solidFill>
                <a:schemeClr val="tx1"/>
              </a:solidFill>
            </a:rPr>
            <a:t>Eğitim programı</a:t>
          </a:r>
          <a:endParaRPr lang="tr-TR" sz="2000" kern="1200">
            <a:solidFill>
              <a:schemeClr val="tx1"/>
            </a:solidFill>
          </a:endParaRPr>
        </a:p>
      </dsp:txBody>
      <dsp:txXfrm>
        <a:off x="492" y="956093"/>
        <a:ext cx="1922673" cy="1153604"/>
      </dsp:txXfrm>
    </dsp:sp>
    <dsp:sp modelId="{B4F64D20-87AA-49AD-B5DA-0F11340F7B83}">
      <dsp:nvSpPr>
        <dsp:cNvPr id="0" name=""/>
        <dsp:cNvSpPr/>
      </dsp:nvSpPr>
      <dsp:spPr>
        <a:xfrm>
          <a:off x="2115433" y="956093"/>
          <a:ext cx="1922673" cy="1153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solidFill>
                <a:schemeClr val="tx1"/>
              </a:solidFill>
            </a:rPr>
            <a:t>Ders kitapları/Kaynak kitaplar</a:t>
          </a:r>
          <a:endParaRPr lang="tr-TR" sz="2000" kern="1200">
            <a:solidFill>
              <a:schemeClr val="tx1"/>
            </a:solidFill>
          </a:endParaRPr>
        </a:p>
      </dsp:txBody>
      <dsp:txXfrm>
        <a:off x="2115433" y="956093"/>
        <a:ext cx="1922673" cy="1153604"/>
      </dsp:txXfrm>
    </dsp:sp>
    <dsp:sp modelId="{9C9F70FE-C723-42DE-B079-7B24F5985242}">
      <dsp:nvSpPr>
        <dsp:cNvPr id="0" name=""/>
        <dsp:cNvSpPr/>
      </dsp:nvSpPr>
      <dsp:spPr>
        <a:xfrm>
          <a:off x="492" y="2301964"/>
          <a:ext cx="1922673" cy="1153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solidFill>
                <a:schemeClr val="tx1"/>
              </a:solidFill>
            </a:rPr>
            <a:t>İhtiyaç analizleri </a:t>
          </a:r>
          <a:endParaRPr lang="tr-TR" sz="2000" kern="1200">
            <a:solidFill>
              <a:schemeClr val="tx1"/>
            </a:solidFill>
          </a:endParaRPr>
        </a:p>
      </dsp:txBody>
      <dsp:txXfrm>
        <a:off x="492" y="2301964"/>
        <a:ext cx="1922673" cy="1153604"/>
      </dsp:txXfrm>
    </dsp:sp>
    <dsp:sp modelId="{127C818F-AFD3-4104-8E16-15F53F703718}">
      <dsp:nvSpPr>
        <dsp:cNvPr id="0" name=""/>
        <dsp:cNvSpPr/>
      </dsp:nvSpPr>
      <dsp:spPr>
        <a:xfrm>
          <a:off x="2115433" y="2301964"/>
          <a:ext cx="1922673" cy="1153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solidFill>
                <a:schemeClr val="tx1"/>
              </a:solidFill>
            </a:rPr>
            <a:t>Öğretmenin fikirleri</a:t>
          </a:r>
          <a:endParaRPr lang="tr-TR" sz="2000" kern="1200">
            <a:solidFill>
              <a:schemeClr val="tx1"/>
            </a:solidFill>
          </a:endParaRPr>
        </a:p>
      </dsp:txBody>
      <dsp:txXfrm>
        <a:off x="2115433" y="2301964"/>
        <a:ext cx="1922673" cy="115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Asıl başlık stili için tıklatın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Asıl alt başlık stilini düzenlemek için tıklatın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46950E-4098-498D-9A2C-97B2B72E6CE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0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1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106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81C1-795D-46C2-BB5D-D25FFAB5C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2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E10E8-35E8-43CE-82D7-44FF28D25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2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AB6DE9-3112-4A5B-AAA6-0F03FA5F2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0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32CC12-BB47-4B83-A69D-869864A41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3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1AD39B-D0CC-4297-B9FC-9F50CC58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0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Çevrimiçi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B274CB-BDE3-4381-A74E-0A81C5DAF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0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C53EAE-7B61-4862-9CC1-C1EBC61BC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6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01574F-0D49-4FBA-84BE-CFB209FAD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4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Çevrimiçi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982B92-EDDB-4FCC-8398-9262CED57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04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20B6A5-8ECA-4F01-A186-4CB4DCC14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0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48FD-0128-4C04-87A4-74DFF4343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5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BA9A-281C-4674-B22A-67C322096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BDFC7-7A46-415B-8F94-5FC7F2B3E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48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EE62-57B4-4746-B681-3189B9973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6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D6B2-FE27-4BA0-85B8-807CDD365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E28A-25EF-49B6-9A68-5167F2249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7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EF4FB-A436-4CBF-A90A-EA141355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C8B9-10B2-4805-AD21-76E3481F9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8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80F5390-2EDC-473B-966E-070E174689F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7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7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8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59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960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ndara" panose="020E0502030303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6000">
                <a:solidFill>
                  <a:srgbClr val="FF0000"/>
                </a:solidFill>
              </a:rPr>
              <a:t>ÖĞRETİM ANALİZİ</a:t>
            </a:r>
            <a:endParaRPr lang="en-US" altLang="tr-TR" sz="6000">
              <a:solidFill>
                <a:srgbClr val="FF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sz="6000">
                <a:solidFill>
                  <a:srgbClr val="FF0000"/>
                </a:solidFill>
              </a:rPr>
              <a:t>(2.HAFTA)</a:t>
            </a:r>
            <a:endParaRPr lang="en-US" altLang="tr-TR" sz="6000">
              <a:solidFill>
                <a:srgbClr val="FF0000"/>
              </a:solidFill>
            </a:endParaRPr>
          </a:p>
        </p:txBody>
      </p:sp>
      <p:pic>
        <p:nvPicPr>
          <p:cNvPr id="6150" name="Picture 6" descr="boy_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141663"/>
            <a:ext cx="2566987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BİLİŞSEL ÖĞRENME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76400"/>
            <a:ext cx="40497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600"/>
              <a:t>Zihinsel etkinliklerin ağırlıkta olduğu davranışları kapsar.</a:t>
            </a:r>
          </a:p>
          <a:p>
            <a:pPr>
              <a:lnSpc>
                <a:spcPct val="90000"/>
              </a:lnSpc>
            </a:pPr>
            <a:endParaRPr lang="tr-TR" altLang="tr-TR" sz="2600"/>
          </a:p>
          <a:p>
            <a:pPr>
              <a:lnSpc>
                <a:spcPct val="90000"/>
              </a:lnSpc>
            </a:pPr>
            <a:r>
              <a:rPr lang="tr-TR" altLang="tr-TR" sz="2600"/>
              <a:t>Bilgiyi tanıma, hatırlama, onun üzerinde işlemler yapma, kavramlar, genellemeler, kuramlar geliştirme.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205038"/>
            <a:ext cx="3810000" cy="319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600"/>
              <a:t>Bloom ve ark(1950) bilişsel öğrenmeyi 6 kategoride toplamışlardır. Bu kategoriler hiyerarşik bir yapı oluşturur.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BİLİŞSEL ÖĞRENME</a:t>
            </a:r>
            <a:endParaRPr lang="en-US" altLang="tr-TR">
              <a:solidFill>
                <a:schemeClr val="hlink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814377503"/>
              </p:ext>
            </p:extLst>
          </p:nvPr>
        </p:nvGraphicFramePr>
        <p:xfrm>
          <a:off x="457200" y="1719263"/>
          <a:ext cx="4033838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719263"/>
            <a:ext cx="4033837" cy="4411662"/>
          </a:xfrm>
        </p:spPr>
        <p:txBody>
          <a:bodyPr/>
          <a:lstStyle/>
          <a:p>
            <a:r>
              <a:rPr lang="tr-TR" altLang="tr-TR" sz="2600" dirty="0"/>
              <a:t>Kavrama düzeyindeki bir davranışın öğrenilebilmesi için bilgi düzeyindeki davranışların önceden öğrenilmesi gerekir.</a:t>
            </a:r>
            <a:endParaRPr lang="en-US" altLang="tr-TR" sz="26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FB3B1B"/>
                </a:solidFill>
              </a:rPr>
              <a:t>Bilgi</a:t>
            </a:r>
          </a:p>
        </p:txBody>
      </p:sp>
      <p:pic>
        <p:nvPicPr>
          <p:cNvPr id="142342" name="Picture 6" descr="Book_2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636838"/>
            <a:ext cx="33512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600"/>
              <a:t>Ezber öğrenmeyi içerir, ilkeler, terimlerin hatırlanmasını gerektirir.</a:t>
            </a:r>
          </a:p>
          <a:p>
            <a:pPr marL="742950" lvl="1" indent="-285750">
              <a:lnSpc>
                <a:spcPct val="90000"/>
              </a:lnSpc>
            </a:pPr>
            <a:r>
              <a:rPr lang="tr-TR" altLang="tr-TR" sz="2200"/>
              <a:t>Gösterilen topun hangi spor branşına ait olduğunu söyleme</a:t>
            </a:r>
          </a:p>
          <a:p>
            <a:pPr marL="742950" lvl="1" indent="-285750">
              <a:lnSpc>
                <a:spcPct val="90000"/>
              </a:lnSpc>
            </a:pPr>
            <a:r>
              <a:rPr lang="tr-TR" altLang="tr-TR" sz="2200"/>
              <a:t>Kross ayakkabısını diğerleri içinden seçmek</a:t>
            </a:r>
          </a:p>
          <a:p>
            <a:pPr marL="742950" lvl="1" indent="-285750">
              <a:lnSpc>
                <a:spcPct val="90000"/>
              </a:lnSpc>
            </a:pPr>
            <a:r>
              <a:rPr lang="tr-TR" altLang="tr-TR" sz="2200"/>
              <a:t>Basketbol da 3 sn kuralını açıklamak</a:t>
            </a:r>
          </a:p>
          <a:p>
            <a:pPr marL="742950" lvl="1" indent="-285750">
              <a:lnSpc>
                <a:spcPct val="90000"/>
              </a:lnSpc>
            </a:pPr>
            <a:r>
              <a:rPr lang="tr-TR" altLang="tr-TR" sz="2200"/>
              <a:t>Hentbolde pivota ait özelilikleri işaretlemek.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357802"/>
            <a:ext cx="7543800" cy="796950"/>
          </a:xfrm>
        </p:spPr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Bilişsel Amaç</a:t>
            </a:r>
            <a:endParaRPr lang="en-US" altLang="tr-TR" dirty="0">
              <a:solidFill>
                <a:srgbClr val="FF0000"/>
              </a:solidFill>
            </a:endParaRPr>
          </a:p>
        </p:txBody>
      </p:sp>
      <p:pic>
        <p:nvPicPr>
          <p:cNvPr id="143363" name="Picture 3" descr="braille_hand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076700"/>
            <a:ext cx="2362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 descr="1313054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12875"/>
            <a:ext cx="2525712" cy="2525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5" name="Picture 5" descr="spo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588" y="1628775"/>
            <a:ext cx="349250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96952"/>
            <a:ext cx="6346121" cy="7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11237"/>
          </a:xfrm>
        </p:spPr>
        <p:txBody>
          <a:bodyPr/>
          <a:lstStyle/>
          <a:p>
            <a:r>
              <a:rPr lang="tr-TR" altLang="tr-TR">
                <a:solidFill>
                  <a:srgbClr val="FB3B1B"/>
                </a:solidFill>
              </a:rPr>
              <a:t>Kavrama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340768"/>
            <a:ext cx="7993063" cy="5183187"/>
          </a:xfrm>
        </p:spPr>
        <p:txBody>
          <a:bodyPr/>
          <a:lstStyle/>
          <a:p>
            <a:r>
              <a:rPr lang="tr-TR" altLang="tr-TR" sz="2600" dirty="0"/>
              <a:t>Önceden öğrendiklerini yeni bir biçimde ve düzeyde sunması,</a:t>
            </a:r>
          </a:p>
          <a:p>
            <a:pPr marL="742950" lvl="1" indent="-285750"/>
            <a:r>
              <a:rPr lang="tr-TR" altLang="tr-TR" sz="2200" dirty="0"/>
              <a:t>Bir olayı ya da tabloyu açıklama (Modern olimpiyatları düzenleyen bir ülkenin kazançları nelerdir?).</a:t>
            </a:r>
          </a:p>
          <a:p>
            <a:pPr marL="742950" lvl="1" indent="-285750"/>
            <a:r>
              <a:rPr lang="tr-TR" altLang="tr-TR" sz="2200" dirty="0"/>
              <a:t>Öğrenilen ilkelerin (Basketbol da savunma ilkeleri) nedenini nasılını belirtme 2:1:2’de arka ikili neden uzun boylu olmalı?).</a:t>
            </a:r>
          </a:p>
          <a:p>
            <a:pPr marL="742950" lvl="1" indent="-285750"/>
            <a:r>
              <a:rPr lang="tr-TR" altLang="tr-TR" sz="2200" dirty="0"/>
              <a:t>Bir nesneyi bir kategori içinde </a:t>
            </a:r>
            <a:r>
              <a:rPr lang="tr-TR" altLang="tr-TR" sz="2200" dirty="0" smtClean="0"/>
              <a:t>sınıflandırma (1500 </a:t>
            </a:r>
            <a:r>
              <a:rPr lang="tr-TR" altLang="tr-TR" sz="2200" dirty="0"/>
              <a:t>m koşusu hangi tür koşuya girer?).</a:t>
            </a:r>
          </a:p>
          <a:p>
            <a:pPr marL="742950" lvl="1" indent="-285750"/>
            <a:r>
              <a:rPr lang="tr-TR" altLang="tr-TR" sz="2200" dirty="0"/>
              <a:t>İki nesne ya da olayı </a:t>
            </a:r>
            <a:r>
              <a:rPr lang="tr-TR" altLang="tr-TR" sz="2200" dirty="0" smtClean="0"/>
              <a:t>karşılaştırmak (</a:t>
            </a:r>
            <a:r>
              <a:rPr lang="tr-TR" altLang="tr-TR" sz="2200" dirty="0" err="1" smtClean="0"/>
              <a:t>Hentbol’de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5:0+1 ile 6:0 savunmayı karşılaştır).</a:t>
            </a:r>
          </a:p>
          <a:p>
            <a:pPr marL="742950" lvl="1" indent="-285750"/>
            <a:endParaRPr lang="tr-TR" altLang="tr-T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FB3B1B"/>
                </a:solidFill>
              </a:rPr>
              <a:t>Uygulama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/>
              <a:t>Daha önceden öğrenilen kuramsal ifadeler ve genellemelerin başka yeni bir durumda kullanılması,</a:t>
            </a:r>
          </a:p>
          <a:p>
            <a:pPr marL="742950" lvl="1" indent="-285750"/>
            <a:r>
              <a:rPr lang="tr-TR" altLang="tr-TR" sz="2200"/>
              <a:t>1:1 savunmayı nasıl geçersin</a:t>
            </a:r>
          </a:p>
        </p:txBody>
      </p:sp>
      <p:pic>
        <p:nvPicPr>
          <p:cNvPr id="145415" name="Picture 7" descr="trampoli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B3B1B"/>
                </a:solidFill>
              </a:rPr>
              <a:t>Analiz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43147"/>
            <a:ext cx="4033838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600" dirty="0"/>
              <a:t>     Bir problemin, bütünün ya da sistemin organizasyon ya da yapısını tanıma parçalar arası ilişkileri tanımlama sistemdeki </a:t>
            </a:r>
            <a:r>
              <a:rPr lang="tr-TR" altLang="tr-TR" sz="2600" dirty="0" smtClean="0"/>
              <a:t>kuram/genelleme/ilkeleri </a:t>
            </a:r>
            <a:r>
              <a:rPr lang="tr-TR" altLang="tr-TR" sz="2600" dirty="0"/>
              <a:t>tanıma.</a:t>
            </a:r>
          </a:p>
        </p:txBody>
      </p:sp>
      <p:pic>
        <p:nvPicPr>
          <p:cNvPr id="146455" name="Picture 23" descr="bul00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773238"/>
            <a:ext cx="2816225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6455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tr-TR" dirty="0" smtClean="0"/>
              <a:t>Analiz: </a:t>
            </a:r>
            <a:r>
              <a:rPr lang="tr-TR" dirty="0" err="1" smtClean="0"/>
              <a:t>Badminton’da</a:t>
            </a:r>
            <a:r>
              <a:rPr lang="tr-TR" dirty="0" smtClean="0"/>
              <a:t> rakibin sürekli olarak file önünde gidip gelerek sayı kazanıyor. Bunu skora çevirmek için oyunu nasıl uyarlarsın?</a:t>
            </a:r>
            <a:endParaRPr lang="tr-TR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FB3B1B"/>
                </a:solidFill>
              </a:rPr>
              <a:t>Sentez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tr-TR" altLang="tr-TR" sz="2200"/>
          </a:p>
          <a:p>
            <a:pPr>
              <a:lnSpc>
                <a:spcPct val="80000"/>
              </a:lnSpc>
            </a:pPr>
            <a:endParaRPr lang="tr-TR" altLang="tr-TR" sz="2200"/>
          </a:p>
          <a:p>
            <a:pPr>
              <a:lnSpc>
                <a:spcPct val="80000"/>
              </a:lnSpc>
            </a:pPr>
            <a:endParaRPr lang="tr-TR" altLang="tr-TR" sz="2200"/>
          </a:p>
          <a:p>
            <a:pPr>
              <a:lnSpc>
                <a:spcPct val="80000"/>
              </a:lnSpc>
            </a:pPr>
            <a:r>
              <a:rPr lang="tr-TR" altLang="tr-TR" sz="2600"/>
              <a:t>Fikir ya da öğeleri belli bir ilişki ve kurallara göre birleştirip yeni bir bütün oluşturma</a:t>
            </a:r>
            <a:r>
              <a:rPr lang="tr-TR" altLang="tr-TR" sz="2200"/>
              <a:t>.</a:t>
            </a:r>
          </a:p>
        </p:txBody>
      </p:sp>
      <p:pic>
        <p:nvPicPr>
          <p:cNvPr id="147467" name="Picture 11" descr="V30470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504" y="1719263"/>
            <a:ext cx="3635375" cy="340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381500" y="4930596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tx1"/>
                </a:solidFill>
              </a:rPr>
              <a:t>Sentez: </a:t>
            </a:r>
            <a:r>
              <a:rPr lang="tr-TR" dirty="0" err="1" smtClean="0">
                <a:solidFill>
                  <a:schemeClr val="tx1"/>
                </a:solidFill>
              </a:rPr>
              <a:t>Badminton’da</a:t>
            </a:r>
            <a:r>
              <a:rPr lang="tr-TR" dirty="0" smtClean="0">
                <a:solidFill>
                  <a:schemeClr val="tx1"/>
                </a:solidFill>
              </a:rPr>
              <a:t> tek oyunlardan sonra çiftelerde oynama karar verdin. Teklerden farklı olarak çiftlerde nasıl oynarsın ve oyunu nasıl değiştirirsin?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69" y="220024"/>
            <a:ext cx="7543800" cy="798409"/>
          </a:xfrm>
        </p:spPr>
        <p:txBody>
          <a:bodyPr/>
          <a:lstStyle/>
          <a:p>
            <a:r>
              <a:rPr lang="tr-TR" altLang="tr-TR" dirty="0">
                <a:solidFill>
                  <a:srgbClr val="FB3B1B"/>
                </a:solidFill>
              </a:rPr>
              <a:t>Değerlendirme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226" y="1844824"/>
            <a:ext cx="3810000" cy="2905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600" dirty="0"/>
              <a:t>     Belirli metot, çözüm ya da ürün hakkında ölçütler kullanarak yargıda bulunmak, eleştirmek, savunmak.</a:t>
            </a:r>
          </a:p>
        </p:txBody>
      </p:sp>
      <p:pic>
        <p:nvPicPr>
          <p:cNvPr id="148488" name="Picture 8" descr="checkli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4150" y="2636838"/>
            <a:ext cx="2498725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4906055"/>
            <a:ext cx="5740955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dirty="0" smtClean="0">
                <a:solidFill>
                  <a:schemeClr val="tx1"/>
                </a:solidFill>
              </a:rPr>
              <a:t>Değerlendirme: Tekler badmintonda 15-6 kaybettin. Senin rakibine karşı oyunu kazanman için geliştirmen gereken taktik ve stratejiler nelerdir? Oyun performansını geliştirmen için hangi becerilere taktiklere ve stratejilere ihtiyaç duyuyorsun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7543800" cy="724942"/>
          </a:xfrm>
        </p:spPr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2.Haftanın mesajları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075" y="1556792"/>
            <a:ext cx="8362950" cy="4662487"/>
          </a:xfrm>
        </p:spPr>
        <p:txBody>
          <a:bodyPr/>
          <a:lstStyle/>
          <a:p>
            <a:r>
              <a:rPr lang="tr-TR" altLang="tr-TR" sz="2600" dirty="0"/>
              <a:t>Öğretim amacının belirlenmesi öğretim sürecini başlatır.</a:t>
            </a:r>
          </a:p>
          <a:p>
            <a:r>
              <a:rPr lang="tr-TR" altLang="tr-TR" sz="2600" dirty="0"/>
              <a:t>Amaçlar belirlendikten sonra analizi yapılmalıdır.</a:t>
            </a:r>
          </a:p>
          <a:p>
            <a:r>
              <a:rPr lang="tr-TR" altLang="tr-TR" sz="2600" dirty="0"/>
              <a:t>Üç çeşit </a:t>
            </a:r>
            <a:r>
              <a:rPr lang="tr-TR" altLang="tr-TR" sz="2600" dirty="0" smtClean="0"/>
              <a:t>öğrenme alanı </a:t>
            </a:r>
            <a:r>
              <a:rPr lang="tr-TR" altLang="tr-TR" sz="2600" dirty="0"/>
              <a:t>vardır. Bilişsel</a:t>
            </a:r>
            <a:r>
              <a:rPr lang="tr-TR" altLang="tr-TR" sz="2600" dirty="0" smtClean="0"/>
              <a:t>, </a:t>
            </a:r>
            <a:r>
              <a:rPr lang="tr-TR" altLang="tr-TR" sz="2600" dirty="0" err="1" smtClean="0"/>
              <a:t>Duyuşsal</a:t>
            </a:r>
            <a:r>
              <a:rPr lang="tr-TR" altLang="tr-TR" sz="2600" dirty="0" smtClean="0"/>
              <a:t>, </a:t>
            </a:r>
            <a:r>
              <a:rPr lang="tr-TR" altLang="tr-TR" sz="2600" dirty="0" err="1" smtClean="0"/>
              <a:t>Psikomotor</a:t>
            </a:r>
            <a:endParaRPr lang="tr-TR" altLang="tr-TR" sz="2600" dirty="0"/>
          </a:p>
          <a:p>
            <a:pPr marL="742950" lvl="1" indent="-285750"/>
            <a:r>
              <a:rPr lang="tr-TR" altLang="tr-TR" sz="2200" dirty="0" smtClean="0"/>
              <a:t>Bilişsel öğrenme alanı, bilgi, kavrama, </a:t>
            </a:r>
            <a:r>
              <a:rPr lang="tr-TR" altLang="tr-TR" sz="2200" dirty="0" err="1" smtClean="0"/>
              <a:t>uygulama,analiz,sentez</a:t>
            </a:r>
            <a:r>
              <a:rPr lang="tr-TR" altLang="tr-TR" sz="2200" dirty="0" smtClean="0"/>
              <a:t> ve değerlendirme aşamalarında gerçekleşir.</a:t>
            </a:r>
            <a:endParaRPr lang="tr-TR" altLang="tr-TR" sz="2200" dirty="0"/>
          </a:p>
          <a:p>
            <a:pPr marL="742950" lvl="1" indent="-285750"/>
            <a:r>
              <a:rPr lang="tr-TR" altLang="tr-TR" sz="2200" dirty="0" err="1"/>
              <a:t>Duyuşsal</a:t>
            </a:r>
            <a:r>
              <a:rPr lang="tr-TR" altLang="tr-TR" sz="2200" dirty="0"/>
              <a:t> Öğrenme dört kategoride toplanır. Alma, tepkide bulunma, değer verme</a:t>
            </a:r>
            <a:r>
              <a:rPr lang="tr-TR" altLang="tr-TR" sz="2200" dirty="0" smtClean="0"/>
              <a:t>, </a:t>
            </a:r>
            <a:r>
              <a:rPr lang="tr-TR" altLang="tr-TR" sz="2200" dirty="0" err="1" smtClean="0"/>
              <a:t>örgütleme,bir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değer ile </a:t>
            </a:r>
            <a:r>
              <a:rPr lang="tr-TR" altLang="tr-TR" sz="2200" dirty="0" err="1"/>
              <a:t>nitelenmişlik</a:t>
            </a:r>
            <a:endParaRPr lang="tr-TR" altLang="tr-TR" sz="2200" dirty="0"/>
          </a:p>
          <a:p>
            <a:pPr marL="742950" lvl="1" indent="-285750"/>
            <a:r>
              <a:rPr lang="tr-TR" altLang="tr-TR" sz="2200" dirty="0" err="1"/>
              <a:t>Psikomotor</a:t>
            </a:r>
            <a:r>
              <a:rPr lang="tr-TR" altLang="tr-TR" sz="2200" dirty="0"/>
              <a:t> öğrenme yedi kategoride toplanır. </a:t>
            </a:r>
            <a:r>
              <a:rPr lang="tr-TR" altLang="tr-TR" sz="2200" dirty="0" err="1"/>
              <a:t>Algılama,kuruluş</a:t>
            </a:r>
            <a:r>
              <a:rPr lang="tr-TR" altLang="tr-TR" sz="2200" dirty="0"/>
              <a:t>, </a:t>
            </a:r>
            <a:r>
              <a:rPr lang="tr-TR" altLang="tr-TR" sz="2200" dirty="0" err="1"/>
              <a:t>klavuz</a:t>
            </a:r>
            <a:r>
              <a:rPr lang="tr-TR" altLang="tr-TR" sz="2200" dirty="0"/>
              <a:t> denetiminde yapma, alışkanlık, karmaşık dışa vuruk faaliyet, uyarlama, yaratma.</a:t>
            </a:r>
          </a:p>
          <a:p>
            <a:pPr marL="742950" lvl="1" indent="-285750"/>
            <a:endParaRPr lang="tr-TR" altLang="tr-TR" sz="2200" dirty="0"/>
          </a:p>
          <a:p>
            <a:pPr marL="742950" lvl="1" indent="-285750"/>
            <a:endParaRPr lang="tr-TR" altLang="tr-T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DUYUŞSAL ÖĞRENME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200"/>
              <a:t>Bir nesne ya da olaya karşı ilgi /tutum/ tavır/ duygu gibi davranış eğilimleri içerir.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000"/>
              <a:t>Hoşlanma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000"/>
              <a:t>Tercih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000"/>
              <a:t>Yaklaşma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000"/>
              <a:t>Kaçınma</a:t>
            </a:r>
          </a:p>
          <a:p>
            <a:pPr>
              <a:lnSpc>
                <a:spcPct val="80000"/>
              </a:lnSpc>
            </a:pPr>
            <a:r>
              <a:rPr lang="tr-TR" altLang="tr-TR" sz="2200"/>
              <a:t>Bir davranış öğrencinin seçim yapmasını gerektiriyorsa duyuşsal bir davranıştır.</a:t>
            </a:r>
          </a:p>
          <a:p>
            <a:pPr>
              <a:lnSpc>
                <a:spcPct val="80000"/>
              </a:lnSpc>
            </a:pPr>
            <a:r>
              <a:rPr lang="tr-TR" altLang="tr-TR" sz="2200"/>
              <a:t>Hem bilişsel hem de psikomotor becerileri kazanmış olmalı.</a:t>
            </a:r>
          </a:p>
        </p:txBody>
      </p:sp>
      <p:pic>
        <p:nvPicPr>
          <p:cNvPr id="149508" name="Picture 4" descr="appl_f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76475"/>
            <a:ext cx="4038600" cy="3297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DUYUŞSAL ÖĞRENME</a:t>
            </a:r>
            <a:endParaRPr lang="en-US" altLang="tr-TR">
              <a:solidFill>
                <a:schemeClr val="hlink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r>
              <a:rPr lang="tr-TR" altLang="tr-TR" sz="2200"/>
              <a:t>Duyuşsal dav. Belirli şartlar altında,belirli seçimler yapma ve kararlar alma eğilimi olarak tanımlanır?</a:t>
            </a:r>
          </a:p>
          <a:p>
            <a:r>
              <a:rPr lang="tr-TR" altLang="tr-TR" sz="2200"/>
              <a:t>Öğrencilerden iyi çalışmalarını, çevreyi korumalarını, kurallara uymalarını, isteriz.</a:t>
            </a:r>
            <a:endParaRPr lang="en-US" altLang="tr-TR" sz="2200"/>
          </a:p>
        </p:txBody>
      </p:sp>
      <p:pic>
        <p:nvPicPr>
          <p:cNvPr id="150541" name="Picture 13" descr="blueman_204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565400"/>
            <a:ext cx="1528762" cy="213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Duyuşsal Öğrenme</a:t>
            </a:r>
            <a:r>
              <a:rPr lang="tr-TR" altLang="tr-TR"/>
              <a:t> </a:t>
            </a:r>
            <a:r>
              <a:rPr lang="tr-TR" altLang="tr-TR">
                <a:solidFill>
                  <a:schemeClr val="hlink"/>
                </a:solidFill>
              </a:rPr>
              <a:t>(Tutumlar)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600" dirty="0"/>
              <a:t>Alma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200" dirty="0"/>
              <a:t>Bir fikre, olay </a:t>
            </a:r>
            <a:r>
              <a:rPr lang="tr-TR" altLang="tr-TR" sz="2200" dirty="0" smtClean="0"/>
              <a:t>ya </a:t>
            </a:r>
            <a:r>
              <a:rPr lang="tr-TR" altLang="tr-TR" sz="2200" dirty="0"/>
              <a:t>da uyarıcıya dikkat etme, bunlara karşı hoş görülü olma</a:t>
            </a:r>
            <a:r>
              <a:rPr lang="tr-TR" altLang="tr-TR" sz="2200" dirty="0" smtClean="0"/>
              <a:t>. (</a:t>
            </a:r>
            <a:r>
              <a:rPr lang="tr-TR" sz="2400" dirty="0" smtClean="0"/>
              <a:t>Alma: Öğrenci öğretmenin yönlendirmelerini takip eder)</a:t>
            </a:r>
            <a:endParaRPr lang="tr-TR" altLang="tr-TR" sz="2200" dirty="0"/>
          </a:p>
          <a:p>
            <a:pPr>
              <a:lnSpc>
                <a:spcPct val="80000"/>
              </a:lnSpc>
            </a:pPr>
            <a:r>
              <a:rPr lang="tr-TR" altLang="tr-TR" sz="2600" dirty="0"/>
              <a:t>Tepkide bulunma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200" dirty="0"/>
              <a:t>Belirli uyarıcı ile </a:t>
            </a:r>
            <a:r>
              <a:rPr lang="tr-TR" altLang="tr-TR" sz="2200" dirty="0" smtClean="0"/>
              <a:t>ilgilenme </a:t>
            </a:r>
            <a:endParaRPr lang="tr-TR" altLang="tr-TR" sz="2200" dirty="0"/>
          </a:p>
          <a:p>
            <a:pPr>
              <a:lnSpc>
                <a:spcPct val="80000"/>
              </a:lnSpc>
            </a:pPr>
            <a:r>
              <a:rPr lang="tr-TR" altLang="tr-TR" sz="2600" dirty="0"/>
              <a:t>Değer verme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200" dirty="0"/>
              <a:t>Bir davranış olay ye da olguya önem verme, birini diğerine tercih </a:t>
            </a:r>
            <a:r>
              <a:rPr lang="tr-TR" altLang="tr-TR" sz="2200" dirty="0" smtClean="0"/>
              <a:t>etme (Okul dışı fiziksel etkinliğe katılım)</a:t>
            </a:r>
            <a:endParaRPr lang="tr-TR" altLang="tr-TR" sz="2200" dirty="0"/>
          </a:p>
          <a:p>
            <a:pPr>
              <a:lnSpc>
                <a:spcPct val="80000"/>
              </a:lnSpc>
            </a:pPr>
            <a:r>
              <a:rPr lang="tr-TR" altLang="tr-TR" sz="2600" dirty="0"/>
              <a:t>Örgütleme</a:t>
            </a:r>
          </a:p>
          <a:p>
            <a:pPr marL="742950" lvl="1" indent="-285750">
              <a:lnSpc>
                <a:spcPct val="80000"/>
              </a:lnSpc>
            </a:pPr>
            <a:r>
              <a:rPr lang="tr-TR" altLang="tr-TR" sz="2200" dirty="0"/>
              <a:t>Farklı </a:t>
            </a:r>
            <a:r>
              <a:rPr lang="tr-TR" altLang="tr-TR" sz="2200" dirty="0" smtClean="0"/>
              <a:t>değerleri olan tutarlı </a:t>
            </a:r>
            <a:r>
              <a:rPr lang="tr-TR" altLang="tr-TR" sz="2200" dirty="0"/>
              <a:t>bir değer sistemi</a:t>
            </a:r>
            <a:r>
              <a:rPr lang="tr-TR" altLang="tr-TR" sz="2200" dirty="0" smtClean="0"/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tr-TR" altLang="tr-TR" sz="22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sz="2200" dirty="0" smtClean="0"/>
              <a:t>Bir değer ya da değerler bütünüyle </a:t>
            </a:r>
            <a:r>
              <a:rPr lang="tr-TR" altLang="tr-TR" sz="2200" dirty="0" err="1" smtClean="0"/>
              <a:t>nitelenmişlik</a:t>
            </a:r>
            <a:endParaRPr lang="tr-TR" altLang="tr-TR" sz="1600" dirty="0"/>
          </a:p>
          <a:p>
            <a:pPr>
              <a:lnSpc>
                <a:spcPct val="80000"/>
              </a:lnSpc>
            </a:pPr>
            <a:endParaRPr lang="tr-TR" altLang="tr-TR" sz="26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chemeClr val="hlink"/>
                </a:solidFill>
              </a:rPr>
              <a:t>PSİKOMOTOR ÖĞRENMELER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/>
              <a:t>Belirli fiziksel hareketlerin belli bir sıraya göre doğru hızlı ve otomatik yapılması sonucunda ortaya çıkan davranışları içerir.</a:t>
            </a:r>
          </a:p>
          <a:p>
            <a:pPr marL="742950" lvl="1" indent="-285750"/>
            <a:r>
              <a:rPr lang="tr-TR" altLang="tr-TR" sz="2200"/>
              <a:t>Daktilo yazma</a:t>
            </a:r>
          </a:p>
          <a:p>
            <a:pPr marL="742950" lvl="1" indent="-285750"/>
            <a:r>
              <a:rPr lang="tr-TR" altLang="tr-TR" sz="2200"/>
              <a:t>Bisiklete binme</a:t>
            </a:r>
          </a:p>
          <a:p>
            <a:pPr marL="742950" lvl="1" indent="-285750"/>
            <a:r>
              <a:rPr lang="tr-TR" altLang="tr-TR" sz="2200"/>
              <a:t>Basketbolda şut.</a:t>
            </a:r>
          </a:p>
        </p:txBody>
      </p:sp>
      <p:pic>
        <p:nvPicPr>
          <p:cNvPr id="152580" name="Picture 4" descr="push_up_gu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2603500"/>
            <a:ext cx="3175000" cy="264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Psikomotor</a:t>
            </a:r>
            <a:r>
              <a:rPr lang="tr-TR" dirty="0" smtClean="0"/>
              <a:t> alan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18255600"/>
              </p:ext>
            </p:extLst>
          </p:nvPr>
        </p:nvGraphicFramePr>
        <p:xfrm>
          <a:off x="155935" y="2049493"/>
          <a:ext cx="4038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57332"/>
              </p:ext>
            </p:extLst>
          </p:nvPr>
        </p:nvGraphicFramePr>
        <p:xfrm>
          <a:off x="4499992" y="1844824"/>
          <a:ext cx="435194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706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Amaçları belirlemek neden önemlidir?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91264" cy="441166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Çünkü;</a:t>
            </a:r>
          </a:p>
          <a:p>
            <a:r>
              <a:rPr lang="tr-TR" dirty="0" smtClean="0"/>
              <a:t>Öğretim ortamlarının seçimi ve düzenlenmesi</a:t>
            </a:r>
          </a:p>
          <a:p>
            <a:r>
              <a:rPr lang="tr-TR" dirty="0" smtClean="0"/>
              <a:t>Öğretim strateji ve materyallerin geliştirilmesi</a:t>
            </a:r>
          </a:p>
          <a:p>
            <a:r>
              <a:rPr lang="tr-TR" dirty="0" smtClean="0"/>
              <a:t>Ölçme araçlarının geliştirilmesi</a:t>
            </a:r>
          </a:p>
          <a:p>
            <a:r>
              <a:rPr lang="tr-TR" dirty="0" smtClean="0"/>
              <a:t>Öğrenci başarısının değerlendirilmesi</a:t>
            </a:r>
          </a:p>
          <a:p>
            <a:r>
              <a:rPr lang="tr-TR" dirty="0" smtClean="0"/>
              <a:t>Öğretim programı ve materyallerin değerlendirilmesi</a:t>
            </a:r>
          </a:p>
          <a:p>
            <a:r>
              <a:rPr lang="tr-TR" dirty="0" smtClean="0"/>
              <a:t>Öğrencilerin öğrenmeye karşı güdülenmesi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amaçlara bağlıdır.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083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 nasıl yazılır?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559374316"/>
              </p:ext>
            </p:extLst>
          </p:nvPr>
        </p:nvGraphicFramePr>
        <p:xfrm>
          <a:off x="457200" y="1719263"/>
          <a:ext cx="4038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1189302"/>
              </p:ext>
            </p:extLst>
          </p:nvPr>
        </p:nvGraphicFramePr>
        <p:xfrm>
          <a:off x="4644008" y="1694344"/>
          <a:ext cx="4038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154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dirty="0" smtClean="0"/>
              <a:t>Davranış:</a:t>
            </a:r>
          </a:p>
          <a:p>
            <a:r>
              <a:rPr lang="tr-TR" dirty="0" smtClean="0"/>
              <a:t>Şart:</a:t>
            </a:r>
          </a:p>
          <a:p>
            <a:r>
              <a:rPr lang="tr-TR" dirty="0" smtClean="0"/>
              <a:t>Standart:</a:t>
            </a:r>
          </a:p>
          <a:p>
            <a:r>
              <a:rPr lang="tr-TR" dirty="0" smtClean="0"/>
              <a:t>Öğretim amacı: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406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 nasıl belirlenir?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342967562"/>
              </p:ext>
            </p:extLst>
          </p:nvPr>
        </p:nvGraphicFramePr>
        <p:xfrm>
          <a:off x="457200" y="1719263"/>
          <a:ext cx="4038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311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11560" y="3140968"/>
            <a:ext cx="7776864" cy="1709737"/>
          </a:xfrm>
        </p:spPr>
        <p:txBody>
          <a:bodyPr/>
          <a:lstStyle/>
          <a:p>
            <a:r>
              <a:rPr lang="tr-TR" dirty="0" smtClean="0"/>
              <a:t>Amaçların kapsam ve sınırlılıklarının belirgin olması gerekir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3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Öğretmenin 4 Temel Görevi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01390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6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analizi ne demektir? Nasıl yapılır?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213902" y="2782193"/>
            <a:ext cx="4038600" cy="2285801"/>
          </a:xfrm>
        </p:spPr>
        <p:txBody>
          <a:bodyPr/>
          <a:lstStyle/>
          <a:p>
            <a:r>
              <a:rPr lang="tr-TR" dirty="0" smtClean="0"/>
              <a:t>Amaca giden yolda öğrencinin yapacaklarını basamaklamaktır.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5528246"/>
              </p:ext>
            </p:extLst>
          </p:nvPr>
        </p:nvGraphicFramePr>
        <p:xfrm>
          <a:off x="4648200" y="1719263"/>
          <a:ext cx="4038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218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analiz teknikleri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326119"/>
              </p:ext>
            </p:extLst>
          </p:nvPr>
        </p:nvGraphicFramePr>
        <p:xfrm>
          <a:off x="445499" y="2276872"/>
          <a:ext cx="8014932" cy="389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733"/>
                <a:gridCol w="2003733"/>
                <a:gridCol w="2003733"/>
                <a:gridCol w="2003733"/>
              </a:tblGrid>
              <a:tr h="1583167">
                <a:tc gridSpan="4"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Amaç: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Basketbol’da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turnike atışı yapma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Ortaokul düzeyinde “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hareket yetkinliği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gelişimindeki temel amaç; öğrencilerin, ilkokulda edindikleri temel ve birleştirilmiş hareket becerilerini “bireysel, takım, raket, su sporları, dans, doğa ve macera etkinlikleri” gibi farklı spor ve fiziksel etkinlik gruplarına ait hazırlayıcı oyunlarda kullanmaları ve geliştirmeleridir.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442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İşlemler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Standartlar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Araç-gereçler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Gerekli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bilgiler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001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Önce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işlem basamaklarını belirle ve sıraya koy –Alternatif yollar geliştir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Beceri hangi seviyede yapılmalı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Kabul edilebilir hata payı nedir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Zaman sınırlaması var mıdır? Belirle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Becerinin hangi basamağında hangi araç-gerece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ihtiyaç var belirle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Teknik boyutta ihtiyaç duyulan bilgiler nelerdir?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 bwMode="auto">
          <a:xfrm>
            <a:off x="445499" y="90872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r>
              <a:rPr lang="tr-TR" dirty="0" err="1" smtClean="0"/>
              <a:t>Psikomotor</a:t>
            </a:r>
            <a:r>
              <a:rPr lang="tr-TR" dirty="0" smtClean="0"/>
              <a:t> alan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53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652934"/>
          </a:xfrm>
        </p:spPr>
        <p:txBody>
          <a:bodyPr/>
          <a:lstStyle/>
          <a:p>
            <a:r>
              <a:rPr lang="tr-TR" dirty="0" smtClean="0"/>
              <a:t>Amaç analiz teknikleri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 bwMode="auto">
          <a:xfrm>
            <a:off x="323528" y="601710"/>
            <a:ext cx="7543800" cy="81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r>
              <a:rPr lang="tr-TR" dirty="0" smtClean="0"/>
              <a:t>Bilişsel alan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2696424"/>
              </p:ext>
            </p:extLst>
          </p:nvPr>
        </p:nvGraphicFramePr>
        <p:xfrm>
          <a:off x="539552" y="1411880"/>
          <a:ext cx="8147248" cy="518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4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652934"/>
          </a:xfrm>
        </p:spPr>
        <p:txBody>
          <a:bodyPr/>
          <a:lstStyle/>
          <a:p>
            <a:r>
              <a:rPr lang="tr-TR" dirty="0" smtClean="0"/>
              <a:t>Amaç analiz teknikleri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 bwMode="auto">
          <a:xfrm>
            <a:off x="323528" y="601710"/>
            <a:ext cx="7543800" cy="81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r>
              <a:rPr lang="tr-TR" dirty="0" err="1" smtClean="0"/>
              <a:t>Duyuşsal</a:t>
            </a:r>
            <a:r>
              <a:rPr lang="tr-TR" dirty="0" smtClean="0"/>
              <a:t> alan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30111"/>
              </p:ext>
            </p:extLst>
          </p:nvPr>
        </p:nvGraphicFramePr>
        <p:xfrm>
          <a:off x="539552" y="1411880"/>
          <a:ext cx="8147248" cy="518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Öğrencilerin analizi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Sınavlar, öğrenci görüşmeleri, öğrencileri gözlemleme</a:t>
            </a:r>
          </a:p>
          <a:p>
            <a:r>
              <a:rPr lang="tr-TR" dirty="0" smtClean="0"/>
              <a:t>Öğrenciler hakkında bilgi sahibi diğer kişiler</a:t>
            </a:r>
          </a:p>
          <a:p>
            <a:r>
              <a:rPr lang="tr-TR" dirty="0" smtClean="0"/>
              <a:t>Kendi varsayım </a:t>
            </a:r>
            <a:r>
              <a:rPr lang="tr-TR" smtClean="0"/>
              <a:t>ve tahminlerimiz</a:t>
            </a:r>
            <a:endParaRPr lang="tr-TR"/>
          </a:p>
        </p:txBody>
      </p:sp>
      <p:pic>
        <p:nvPicPr>
          <p:cNvPr id="168962" name="Picture 2" descr="sınav sistemi fi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0568"/>
            <a:ext cx="4540696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5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 olmadan…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12371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03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3500">
                <a:solidFill>
                  <a:srgbClr val="FF0000"/>
                </a:solidFill>
              </a:rPr>
              <a:t>Öğretmenin Öğretme Görevi</a:t>
            </a:r>
          </a:p>
        </p:txBody>
      </p:sp>
      <p:pic>
        <p:nvPicPr>
          <p:cNvPr id="136195" name="Picture 3" descr="1set-m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92375"/>
            <a:ext cx="3449637" cy="261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25975" y="2979738"/>
            <a:ext cx="4033838" cy="2035175"/>
          </a:xfrm>
        </p:spPr>
        <p:txBody>
          <a:bodyPr/>
          <a:lstStyle/>
          <a:p>
            <a:r>
              <a:rPr lang="tr-TR" altLang="tr-TR" sz="2600"/>
              <a:t>NE ÖĞRETİLECEK</a:t>
            </a:r>
          </a:p>
          <a:p>
            <a:r>
              <a:rPr lang="tr-TR" altLang="tr-TR" sz="2600"/>
              <a:t>NASIL ÖĞRETİLECEK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FF0000"/>
                </a:solidFill>
              </a:rPr>
              <a:t>Ne Öğretilecek?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endParaRPr lang="tr-TR" altLang="tr-TR" sz="2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600" dirty="0">
                <a:solidFill>
                  <a:srgbClr val="FF0000"/>
                </a:solidFill>
              </a:rPr>
              <a:t>  </a:t>
            </a:r>
            <a:r>
              <a:rPr lang="tr-TR" altLang="tr-TR" sz="2600" dirty="0">
                <a:solidFill>
                  <a:srgbClr val="00CC00"/>
                </a:solidFill>
              </a:rPr>
              <a:t>Öğretim içeriğini seçme;</a:t>
            </a:r>
            <a:r>
              <a:rPr lang="tr-TR" altLang="tr-TR" sz="2600" dirty="0"/>
              <a:t> öğretim amaçlarının belirlenmesi ve analizi ile olur.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600" dirty="0"/>
              <a:t>AMAÇ: </a:t>
            </a:r>
            <a:r>
              <a:rPr lang="tr-TR" altLang="tr-TR" sz="2600" dirty="0" smtClean="0"/>
              <a:t>ders/kurs/program </a:t>
            </a:r>
            <a:r>
              <a:rPr lang="tr-TR" altLang="tr-TR" sz="2600" dirty="0"/>
              <a:t>sonunda kişi neyi bilir/ne yapar?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600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719263"/>
            <a:ext cx="4033837" cy="1997075"/>
          </a:xfrm>
        </p:spPr>
        <p:txBody>
          <a:bodyPr/>
          <a:lstStyle/>
          <a:p>
            <a:r>
              <a:rPr lang="tr-TR" altLang="tr-TR" sz="2600" dirty="0"/>
              <a:t>Öğretim </a:t>
            </a:r>
            <a:r>
              <a:rPr lang="tr-TR" altLang="tr-TR" sz="2600" dirty="0">
                <a:solidFill>
                  <a:srgbClr val="00CC00"/>
                </a:solidFill>
              </a:rPr>
              <a:t>amacı analizi;</a:t>
            </a:r>
            <a:r>
              <a:rPr lang="tr-TR" altLang="tr-TR" sz="2600" dirty="0"/>
              <a:t> öğrenci tam olarak neleri </a:t>
            </a:r>
            <a:r>
              <a:rPr lang="tr-TR" altLang="tr-TR" sz="2600" dirty="0" smtClean="0"/>
              <a:t>öğrenirse </a:t>
            </a:r>
            <a:r>
              <a:rPr lang="tr-TR" altLang="tr-TR" sz="2600" dirty="0"/>
              <a:t>bu amaç gerçekleşir.</a:t>
            </a:r>
          </a:p>
        </p:txBody>
      </p:sp>
      <p:pic>
        <p:nvPicPr>
          <p:cNvPr id="137222" name="Picture 6" descr="sm_jot_a_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21844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313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41" y="5431338"/>
            <a:ext cx="7143919" cy="14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500">
                <a:solidFill>
                  <a:srgbClr val="FB3B1B"/>
                </a:solidFill>
              </a:rPr>
              <a:t>Mesaj 1: Öğretim amacının belirlenmesi öğretim sürecini başlatır.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200"/>
              <a:t>Öğrenciler amaçlara ulaşmak için hangi bilgi ve beceriyi öğrenecekler?</a:t>
            </a:r>
          </a:p>
          <a:p>
            <a:r>
              <a:rPr lang="tr-TR" altLang="tr-TR" sz="2200"/>
              <a:t>Bu bilgi beceri nasıl öğretilecek?</a:t>
            </a:r>
          </a:p>
          <a:p>
            <a:r>
              <a:rPr lang="tr-TR" altLang="tr-TR" sz="2200"/>
              <a:t>Hangi ortamda öğretilecek?</a:t>
            </a:r>
          </a:p>
          <a:p>
            <a:r>
              <a:rPr lang="tr-TR" altLang="tr-TR" sz="2200"/>
              <a:t>Nasıl değerlendirilecek?</a:t>
            </a:r>
          </a:p>
          <a:p>
            <a:r>
              <a:rPr lang="tr-TR" altLang="tr-TR" sz="2200"/>
              <a:t>Hangi araç gerece gereksinim olacağı konusunda ip ucu sağlar.</a:t>
            </a:r>
          </a:p>
        </p:txBody>
      </p:sp>
      <p:pic>
        <p:nvPicPr>
          <p:cNvPr id="138244" name="Picture 4" descr="deep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490788"/>
            <a:ext cx="3448050" cy="286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28384" cy="1295400"/>
          </a:xfrm>
        </p:spPr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</a:rPr>
              <a:t>Öğrenme Alanlarının (Amaçların) </a:t>
            </a:r>
            <a:r>
              <a:rPr lang="tr-TR" altLang="tr-TR" dirty="0">
                <a:solidFill>
                  <a:srgbClr val="FF0000"/>
                </a:solidFill>
              </a:rPr>
              <a:t>Sınıflandırılması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27637763"/>
              </p:ext>
            </p:extLst>
          </p:nvPr>
        </p:nvGraphicFramePr>
        <p:xfrm>
          <a:off x="4652963" y="1719263"/>
          <a:ext cx="4033837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276" name="Picture 12" descr="sm_0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9" name="Picture 15" descr="sm_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49500"/>
            <a:ext cx="1270000" cy="127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80" name="Picture 16" descr="sm_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4430713"/>
            <a:ext cx="1270000" cy="127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409</TotalTime>
  <Words>1172</Words>
  <Application>Microsoft Office PowerPoint</Application>
  <PresentationFormat>Ekran Gösterisi (4:3)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Network</vt:lpstr>
      <vt:lpstr>ÖĞRETİM ANALİZİ</vt:lpstr>
      <vt:lpstr>2.Haftanın mesajları</vt:lpstr>
      <vt:lpstr>Öğretmenin 4 Temel Görevi</vt:lpstr>
      <vt:lpstr>Amaçlar olmadan…</vt:lpstr>
      <vt:lpstr>Öğretmenin Öğretme Görevi</vt:lpstr>
      <vt:lpstr>Ne Öğretilecek?</vt:lpstr>
      <vt:lpstr>PowerPoint Sunusu</vt:lpstr>
      <vt:lpstr>Mesaj 1: Öğretim amacının belirlenmesi öğretim sürecini başlatır.</vt:lpstr>
      <vt:lpstr>Öğrenme Alanlarının (Amaçların) Sınıflandırılması</vt:lpstr>
      <vt:lpstr>BİLİŞSEL ÖĞRENME</vt:lpstr>
      <vt:lpstr>BİLİŞSEL ÖĞRENME</vt:lpstr>
      <vt:lpstr>Bilgi</vt:lpstr>
      <vt:lpstr>Bilişsel Amaç</vt:lpstr>
      <vt:lpstr>PowerPoint Sunusu</vt:lpstr>
      <vt:lpstr>Kavrama</vt:lpstr>
      <vt:lpstr>Uygulama</vt:lpstr>
      <vt:lpstr>Analiz</vt:lpstr>
      <vt:lpstr>Sentez</vt:lpstr>
      <vt:lpstr>Değerlendirme</vt:lpstr>
      <vt:lpstr>DUYUŞSAL ÖĞRENME</vt:lpstr>
      <vt:lpstr>DUYUŞSAL ÖĞRENME</vt:lpstr>
      <vt:lpstr>Duyuşsal Öğrenme (Tutumlar)</vt:lpstr>
      <vt:lpstr>PSİKOMOTOR ÖĞRENMELER</vt:lpstr>
      <vt:lpstr>Psikomotor alan</vt:lpstr>
      <vt:lpstr>Amaçları belirlemek neden önemlidir?</vt:lpstr>
      <vt:lpstr>Amaçlar nasıl yazılır?</vt:lpstr>
      <vt:lpstr>PowerPoint Sunusu</vt:lpstr>
      <vt:lpstr>Amaçlar nasıl belirlenir?</vt:lpstr>
      <vt:lpstr>PowerPoint Sunusu</vt:lpstr>
      <vt:lpstr>Amaç analizi ne demektir? Nasıl yapılır?</vt:lpstr>
      <vt:lpstr>Amaç analiz teknikleri</vt:lpstr>
      <vt:lpstr>PowerPoint Sunusu</vt:lpstr>
      <vt:lpstr>PowerPoint Sunusu</vt:lpstr>
      <vt:lpstr>Amaç analiz teknikleri</vt:lpstr>
      <vt:lpstr>Amaç analiz teknikleri</vt:lpstr>
      <vt:lpstr>Öğrencilerin analizi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Öğretmenlik</cp:lastModifiedBy>
  <cp:revision>71</cp:revision>
  <dcterms:created xsi:type="dcterms:W3CDTF">2007-08-03T15:51:40Z</dcterms:created>
  <dcterms:modified xsi:type="dcterms:W3CDTF">2017-10-03T06:26:58Z</dcterms:modified>
</cp:coreProperties>
</file>