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62" r:id="rId3"/>
    <p:sldId id="263" r:id="rId4"/>
    <p:sldId id="264" r:id="rId5"/>
    <p:sldId id="267" r:id="rId6"/>
    <p:sldId id="265" r:id="rId7"/>
    <p:sldId id="266" r:id="rId8"/>
    <p:sldId id="26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7F7F-5226-4443-870B-F8865730B26D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C001-E7E9-4032-848C-C744C440B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22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1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6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6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5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09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3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17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4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60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52509" y="2304760"/>
            <a:ext cx="4454236" cy="1325563"/>
          </a:xfrm>
        </p:spPr>
        <p:txBody>
          <a:bodyPr>
            <a:normAutofit/>
          </a:bodyPr>
          <a:lstStyle/>
          <a:p>
            <a:r>
              <a:rPr lang="tr-TR" sz="7200" dirty="0" smtClean="0">
                <a:solidFill>
                  <a:srgbClr val="FFFF00"/>
                </a:solidFill>
              </a:rPr>
              <a:t>PEELER</a:t>
            </a:r>
            <a:endParaRPr lang="tr-TR" sz="72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99564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25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2291" y="2401745"/>
            <a:ext cx="4343400" cy="1325563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FOOD PROCESSOR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7107383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50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79128" y="2108837"/>
            <a:ext cx="6012872" cy="1325563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PITCHER</a:t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smtClean="0">
                <a:solidFill>
                  <a:srgbClr val="FFFF00"/>
                </a:solidFill>
              </a:rPr>
              <a:t/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smtClean="0">
                <a:solidFill>
                  <a:srgbClr val="FFFF00"/>
                </a:solidFill>
              </a:rPr>
              <a:t>WATER-BOOTLE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94"/>
            <a:ext cx="5971309" cy="68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3636"/>
            <a:ext cx="4506747" cy="339436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52226" y="2414984"/>
            <a:ext cx="3707266" cy="1325563"/>
          </a:xfrm>
        </p:spPr>
        <p:txBody>
          <a:bodyPr>
            <a:noAutofit/>
          </a:bodyPr>
          <a:lstStyle/>
          <a:p>
            <a:pPr algn="ctr"/>
            <a:r>
              <a:rPr lang="tr-TR" sz="7200" dirty="0" smtClean="0">
                <a:solidFill>
                  <a:srgbClr val="FFFF00"/>
                </a:solidFill>
              </a:rPr>
              <a:t>SALAD SPINNER</a:t>
            </a:r>
            <a:endParaRPr lang="tr-TR" sz="72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506746" cy="35883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497" y="1891362"/>
            <a:ext cx="3560434" cy="36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1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9872" y="6560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rgbClr val="FFFF00"/>
                </a:solidFill>
              </a:rPr>
              <a:t>GASTRONORM PAN</a:t>
            </a:r>
            <a:br>
              <a:rPr lang="tr-TR" sz="5400" dirty="0" smtClean="0">
                <a:solidFill>
                  <a:srgbClr val="FFFF00"/>
                </a:solidFill>
              </a:rPr>
            </a:br>
            <a:r>
              <a:rPr lang="tr-TR" sz="5400" dirty="0" smtClean="0">
                <a:solidFill>
                  <a:srgbClr val="FFFF00"/>
                </a:solidFill>
              </a:rPr>
              <a:t>GASTRONORM CONTAINER</a:t>
            </a:r>
            <a:br>
              <a:rPr lang="tr-TR" sz="5400" dirty="0" smtClean="0">
                <a:solidFill>
                  <a:srgbClr val="FFFF00"/>
                </a:solidFill>
              </a:rPr>
            </a:br>
            <a:r>
              <a:rPr lang="tr-TR" sz="5400" dirty="0" smtClean="0">
                <a:solidFill>
                  <a:srgbClr val="FFFF00"/>
                </a:solidFill>
              </a:rPr>
              <a:t>GASTRONORM TRAY</a:t>
            </a:r>
            <a:endParaRPr lang="tr-TR" sz="5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5491"/>
            <a:ext cx="12192000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701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6036" y="2526001"/>
            <a:ext cx="4364183" cy="1325563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FF00"/>
                </a:solidFill>
              </a:rPr>
              <a:t>FILLET KNIFE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232073" cy="38515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3060"/>
            <a:ext cx="7232073" cy="32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23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346" y="554183"/>
            <a:ext cx="10002982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92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14</Words>
  <Application>Microsoft Office PowerPoint</Application>
  <PresentationFormat>Özel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Mesleki Yabancı Dil 2</vt:lpstr>
      <vt:lpstr>PEELER</vt:lpstr>
      <vt:lpstr>FOOD PROCESSOR</vt:lpstr>
      <vt:lpstr>PITCHER  WATER-BOOTLE</vt:lpstr>
      <vt:lpstr>SALAD SPINNER</vt:lpstr>
      <vt:lpstr>GASTRONORM PAN GASTRONORM CONTAINER GASTRONORM TRAY</vt:lpstr>
      <vt:lpstr>FILLET KNIFE</vt:lpstr>
      <vt:lpstr>Slayt 8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Kitchenware (Utensil)</dc:title>
  <dc:creator>Behiyenur</dc:creator>
  <cp:lastModifiedBy>güneş</cp:lastModifiedBy>
  <cp:revision>19</cp:revision>
  <dcterms:created xsi:type="dcterms:W3CDTF">2018-10-25T09:15:09Z</dcterms:created>
  <dcterms:modified xsi:type="dcterms:W3CDTF">2020-03-13T12:19:16Z</dcterms:modified>
</cp:coreProperties>
</file>