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89" r:id="rId2"/>
    <p:sldId id="262" r:id="rId3"/>
    <p:sldId id="263" r:id="rId4"/>
    <p:sldId id="264" r:id="rId5"/>
    <p:sldId id="267" r:id="rId6"/>
    <p:sldId id="265" r:id="rId7"/>
    <p:sldId id="266" r:id="rId8"/>
    <p:sldId id="26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A7F7F-5226-4443-870B-F8865730B26D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DC001-E7E9-4032-848C-C744C440BE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225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6712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407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89606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5867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8522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61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3099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739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9177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1233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846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260630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952509" y="2304760"/>
            <a:ext cx="4454236" cy="1325563"/>
          </a:xfrm>
        </p:spPr>
        <p:txBody>
          <a:bodyPr>
            <a:normAutofit/>
          </a:bodyPr>
          <a:lstStyle/>
          <a:p>
            <a:r>
              <a:rPr lang="tr-TR" sz="7200" dirty="0" smtClean="0">
                <a:solidFill>
                  <a:srgbClr val="FFFF00"/>
                </a:solidFill>
              </a:rPr>
              <a:t>PEELER</a:t>
            </a:r>
            <a:endParaRPr lang="tr-TR" sz="72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99564" cy="689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8254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92291" y="2401745"/>
            <a:ext cx="4343400" cy="1325563"/>
          </a:xfrm>
        </p:spPr>
        <p:txBody>
          <a:bodyPr>
            <a:noAutofit/>
          </a:bodyPr>
          <a:lstStyle/>
          <a:p>
            <a:pPr algn="ctr"/>
            <a:r>
              <a:rPr lang="tr-TR" sz="6600" dirty="0" smtClean="0">
                <a:solidFill>
                  <a:srgbClr val="FFFF00"/>
                </a:solidFill>
              </a:rPr>
              <a:t>FOOD PROCESSOR</a:t>
            </a:r>
            <a:endParaRPr lang="tr-TR" sz="66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7107383" cy="684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6503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79128" y="2108837"/>
            <a:ext cx="6012872" cy="1325563"/>
          </a:xfrm>
        </p:spPr>
        <p:txBody>
          <a:bodyPr>
            <a:noAutofit/>
          </a:bodyPr>
          <a:lstStyle/>
          <a:p>
            <a:pPr algn="ctr"/>
            <a:r>
              <a:rPr lang="tr-TR" sz="6600" dirty="0" smtClean="0">
                <a:solidFill>
                  <a:srgbClr val="FFFF00"/>
                </a:solidFill>
              </a:rPr>
              <a:t>PITCHER</a:t>
            </a:r>
            <a:br>
              <a:rPr lang="tr-TR" sz="6600" dirty="0" smtClean="0">
                <a:solidFill>
                  <a:srgbClr val="FFFF00"/>
                </a:solidFill>
              </a:rPr>
            </a:br>
            <a:r>
              <a:rPr lang="tr-TR" sz="6600" dirty="0" smtClean="0">
                <a:solidFill>
                  <a:srgbClr val="FFFF00"/>
                </a:solidFill>
              </a:rPr>
              <a:t/>
            </a:r>
            <a:br>
              <a:rPr lang="tr-TR" sz="6600" dirty="0" smtClean="0">
                <a:solidFill>
                  <a:srgbClr val="FFFF00"/>
                </a:solidFill>
              </a:rPr>
            </a:br>
            <a:r>
              <a:rPr lang="tr-TR" sz="6600" dirty="0" smtClean="0">
                <a:solidFill>
                  <a:srgbClr val="FFFF00"/>
                </a:solidFill>
              </a:rPr>
              <a:t>WATER-BOOTLE</a:t>
            </a:r>
            <a:endParaRPr lang="tr-TR" sz="66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Ä°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294"/>
            <a:ext cx="5971309" cy="687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3081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463636"/>
            <a:ext cx="4506747" cy="3394364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52226" y="2414984"/>
            <a:ext cx="3707266" cy="1325563"/>
          </a:xfrm>
        </p:spPr>
        <p:txBody>
          <a:bodyPr>
            <a:noAutofit/>
          </a:bodyPr>
          <a:lstStyle/>
          <a:p>
            <a:pPr algn="ctr"/>
            <a:r>
              <a:rPr lang="tr-TR" sz="7200" dirty="0" smtClean="0">
                <a:solidFill>
                  <a:srgbClr val="FFFF00"/>
                </a:solidFill>
              </a:rPr>
              <a:t>SALAD SPINNER</a:t>
            </a:r>
            <a:endParaRPr lang="tr-TR" sz="72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4506746" cy="358832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10497" y="1891362"/>
            <a:ext cx="3560434" cy="369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0196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9872" y="65607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tr-TR" sz="5400" dirty="0" smtClean="0">
                <a:solidFill>
                  <a:srgbClr val="FFFF00"/>
                </a:solidFill>
              </a:rPr>
              <a:t>GASTRONORM PAN</a:t>
            </a:r>
            <a:br>
              <a:rPr lang="tr-TR" sz="5400" dirty="0" smtClean="0">
                <a:solidFill>
                  <a:srgbClr val="FFFF00"/>
                </a:solidFill>
              </a:rPr>
            </a:br>
            <a:r>
              <a:rPr lang="tr-TR" sz="5400" dirty="0" smtClean="0">
                <a:solidFill>
                  <a:srgbClr val="FFFF00"/>
                </a:solidFill>
              </a:rPr>
              <a:t>GASTRONORM CONTAINER</a:t>
            </a:r>
            <a:br>
              <a:rPr lang="tr-TR" sz="5400" dirty="0" smtClean="0">
                <a:solidFill>
                  <a:srgbClr val="FFFF00"/>
                </a:solidFill>
              </a:rPr>
            </a:br>
            <a:r>
              <a:rPr lang="tr-TR" sz="5400" dirty="0" smtClean="0">
                <a:solidFill>
                  <a:srgbClr val="FFFF00"/>
                </a:solidFill>
              </a:rPr>
              <a:t>GASTRONORM TRAY</a:t>
            </a:r>
            <a:endParaRPr lang="tr-TR" sz="54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Ä°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15491"/>
            <a:ext cx="12192000" cy="414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7018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6036" y="2526001"/>
            <a:ext cx="4364183" cy="1325563"/>
          </a:xfrm>
        </p:spPr>
        <p:txBody>
          <a:bodyPr>
            <a:normAutofit/>
          </a:bodyPr>
          <a:lstStyle/>
          <a:p>
            <a:r>
              <a:rPr lang="tr-TR" sz="6000" dirty="0" smtClean="0">
                <a:solidFill>
                  <a:srgbClr val="FFFF00"/>
                </a:solidFill>
              </a:rPr>
              <a:t>FILLET KNIFE</a:t>
            </a:r>
            <a:endParaRPr lang="tr-TR" sz="60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7232073" cy="385156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83060"/>
            <a:ext cx="7232073" cy="326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3236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05346" y="554183"/>
            <a:ext cx="10002982" cy="590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3921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</TotalTime>
  <Words>14</Words>
  <Application>Microsoft Office PowerPoint</Application>
  <PresentationFormat>Özel</PresentationFormat>
  <Paragraphs>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Mesleki Yabancı Dil 2</vt:lpstr>
      <vt:lpstr>PEELER</vt:lpstr>
      <vt:lpstr>FOOD PROCESSOR</vt:lpstr>
      <vt:lpstr>PITCHER  WATER-BOOTLE</vt:lpstr>
      <vt:lpstr>SALAD SPINNER</vt:lpstr>
      <vt:lpstr>GASTRONORM PAN GASTRONORM CONTAINER GASTRONORM TRAY</vt:lpstr>
      <vt:lpstr>FILLET KNIFE</vt:lpstr>
      <vt:lpstr>Slayt 8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Kitchenware (Utensil)</dc:title>
  <dc:creator>Behiyenur</dc:creator>
  <cp:lastModifiedBy>güneş</cp:lastModifiedBy>
  <cp:revision>19</cp:revision>
  <dcterms:created xsi:type="dcterms:W3CDTF">2018-10-25T09:15:09Z</dcterms:created>
  <dcterms:modified xsi:type="dcterms:W3CDTF">2020-03-13T12:19:16Z</dcterms:modified>
</cp:coreProperties>
</file>