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6" r:id="rId2"/>
    <p:sldId id="266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576" y="-7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257948-744A-49E9-BD67-B3B56954E7DD}" type="datetimeFigureOut">
              <a:rPr lang="tr-TR" smtClean="0"/>
              <a:pPr/>
              <a:t>9.8.2020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90BAAC-FD9C-44F0-AFAB-2172C3EE9D9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490D9-2A00-40F7-A514-7E476B21AFAA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55F92-D953-4ABD-90B3-ABE210005B4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91375-F111-40A2-838F-5A5922CDA604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55F92-D953-4ABD-90B3-ABE210005B4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B019F-DCDF-4402-8EA5-C9FF9769B302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55F92-D953-4ABD-90B3-ABE210005B4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671FD-42F4-4CE2-B85C-6160F5E5DEF1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55F92-D953-4ABD-90B3-ABE210005B4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0B0E9-8B2A-45B5-920A-BF973D59F571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55F92-D953-4ABD-90B3-ABE210005B4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86DE8-67A3-4A27-9030-D1DBD9112974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55F92-D953-4ABD-90B3-ABE210005B4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08834-49D9-43C1-8303-768B1E712D98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55F92-D953-4ABD-90B3-ABE210005B4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9CB1-2681-4AA1-AAD1-DDA9DA67ADA5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55F92-D953-4ABD-90B3-ABE210005B4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2CE8C-9B77-45CA-9006-1AF94FCCD44F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55F92-D953-4ABD-90B3-ABE210005B4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50A21-0BCD-4EAF-8067-164887498733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55F92-D953-4ABD-90B3-ABE210005B4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3CD32-1DBF-4495-A291-52CDD42F9CDB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55F92-D953-4ABD-90B3-ABE210005B4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1F69B-8981-4AAE-B8DF-98DED0A37E8F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55F92-D953-4ABD-90B3-ABE210005B4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Sağlık İletişimi Uygulamaları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8. Hafta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458" name="Picture 2" descr="I:\30 LU YILLARIN İLAÇ REKLAMLARI\30-lu-yillardan-ilac-reklamlari-9685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3" y="644691"/>
            <a:ext cx="4489851" cy="5376597"/>
          </a:xfrm>
          <a:prstGeom prst="rect">
            <a:avLst/>
          </a:prstGeom>
          <a:noFill/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55F92-D953-4ABD-90B3-ABE210005B43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emuler\Desktop\gripi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46895" y="617106"/>
            <a:ext cx="4701369" cy="5404183"/>
          </a:xfrm>
          <a:prstGeom prst="rect">
            <a:avLst/>
          </a:prstGeom>
          <a:noFill/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55F92-D953-4ABD-90B3-ABE210005B43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 descr="24826918097_dbc1a0d4b8_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5857" y="564759"/>
            <a:ext cx="2563473" cy="5330159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55F92-D953-4ABD-90B3-ABE210005B43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6175" y="1700808"/>
            <a:ext cx="6616800" cy="4194019"/>
          </a:xfrm>
        </p:spPr>
        <p:txBody>
          <a:bodyPr/>
          <a:lstStyle/>
          <a:p>
            <a:r>
              <a:rPr lang="tr-TR" sz="3600" dirty="0" smtClean="0"/>
              <a:t>1970’lerin sonunda ilaç firmaları </a:t>
            </a:r>
            <a:r>
              <a:rPr lang="tr-TR" sz="3600" dirty="0" err="1" smtClean="0"/>
              <a:t>PR</a:t>
            </a:r>
            <a:r>
              <a:rPr lang="tr-TR" sz="3600" dirty="0" smtClean="0"/>
              <a:t> teknikleriyle müşterilerine ulaşmaya başladı...</a:t>
            </a:r>
          </a:p>
          <a:p>
            <a:r>
              <a:rPr lang="tr-TR" sz="3600" dirty="0" err="1" smtClean="0"/>
              <a:t>PR</a:t>
            </a:r>
            <a:r>
              <a:rPr lang="tr-TR" sz="3600" dirty="0" smtClean="0"/>
              <a:t> ne işe yarar?</a:t>
            </a:r>
            <a:endParaRPr lang="tr-TR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55F92-D953-4ABD-90B3-ABE210005B43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1628800"/>
            <a:ext cx="7499176" cy="2196244"/>
          </a:xfrm>
        </p:spPr>
        <p:txBody>
          <a:bodyPr/>
          <a:lstStyle/>
          <a:p>
            <a:r>
              <a:rPr lang="tr-TR" sz="3200" b="1" dirty="0" smtClean="0">
                <a:latin typeface="Tinos" charset="0"/>
                <a:ea typeface="Tinos" charset="0"/>
                <a:cs typeface="Tinos" charset="0"/>
              </a:rPr>
              <a:t>İlaç reklamlarının diğer reklamlardan farkı var mı?</a:t>
            </a:r>
            <a:endParaRPr lang="tr-TR" sz="3200" b="1" dirty="0">
              <a:latin typeface="Tinos" charset="0"/>
              <a:ea typeface="Tinos" charset="0"/>
              <a:cs typeface="Tinos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484784"/>
            <a:ext cx="8373616" cy="3949899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55F92-D953-4ABD-90B3-ABE210005B43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1508787"/>
            <a:ext cx="7128792" cy="3700463"/>
          </a:xfrm>
        </p:spPr>
        <p:txBody>
          <a:bodyPr/>
          <a:lstStyle/>
          <a:p>
            <a:r>
              <a:rPr lang="tr-TR" sz="3600" b="1" dirty="0" smtClean="0"/>
              <a:t>İlaç reklamları ne durumda?</a:t>
            </a:r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55F92-D953-4ABD-90B3-ABE210005B43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 smtClean="0">
                <a:latin typeface="Tinos" charset="0"/>
                <a:ea typeface="Tinos" charset="0"/>
                <a:cs typeface="Tinos" charset="0"/>
              </a:rPr>
              <a:t>1881</a:t>
            </a:r>
            <a:endParaRPr lang="tr-TR" sz="3200" dirty="0"/>
          </a:p>
        </p:txBody>
      </p:sp>
      <p:pic>
        <p:nvPicPr>
          <p:cNvPr id="5" name="Content Placeholder 4" descr="Lydia-E-Pinkhams-Vegetable-Compound-ad-1882-smal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23928" y="644691"/>
            <a:ext cx="1403494" cy="5316264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55F92-D953-4ABD-90B3-ABE210005B43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z="3200" dirty="0">
              <a:latin typeface="Tinos" charset="0"/>
              <a:ea typeface="Tinos" charset="0"/>
              <a:cs typeface="Tinos" charset="0"/>
            </a:endParaRPr>
          </a:p>
        </p:txBody>
      </p:sp>
      <p:pic>
        <p:nvPicPr>
          <p:cNvPr id="4" name="Content Placeholder 3" descr="advertisement-for-lydia-e-pinkhams-vegetable-compound_1890_courtesy-of-schlesinger-library_500px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754320" y="836712"/>
            <a:ext cx="1852371" cy="5058205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55F92-D953-4ABD-90B3-ABE210005B43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Content Placeholder 3" descr="pinkpil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77082" y="740701"/>
            <a:ext cx="3795118" cy="5188083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55F92-D953-4ABD-90B3-ABE210005B43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62" name="Picture 2" descr="I:\30 LU YILLARIN İLAÇ REKLAMLARI\30-lu-yillardan-ilac-reklamlari-248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764706"/>
            <a:ext cx="7992888" cy="5160572"/>
          </a:xfrm>
          <a:prstGeom prst="rect">
            <a:avLst/>
          </a:prstGeom>
          <a:noFill/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55F92-D953-4ABD-90B3-ABE210005B43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4386" name="Picture 2" descr="I:\30 LU YILLARIN İLAÇ REKLAMLARI\30-lu-yillardan-ilac-reklamlari-621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14349" y="644691"/>
            <a:ext cx="2218092" cy="5376599"/>
          </a:xfrm>
          <a:prstGeom prst="rect">
            <a:avLst/>
          </a:prstGeom>
          <a:noFill/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55F92-D953-4ABD-90B3-ABE210005B43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emuler\Desktop\forta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3" y="571501"/>
            <a:ext cx="3943897" cy="5439857"/>
          </a:xfrm>
          <a:prstGeom prst="rect">
            <a:avLst/>
          </a:prstGeom>
          <a:noFill/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55F92-D953-4ABD-90B3-ABE210005B43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47</Words>
  <Application>Microsoft Office PowerPoint</Application>
  <PresentationFormat>On-screen Show (4:3)</PresentationFormat>
  <Paragraphs>19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Sağlık İletişimi Uygulamaları</vt:lpstr>
      <vt:lpstr>İlaç reklamlarının diğer reklamlardan farkı var mı?</vt:lpstr>
      <vt:lpstr>Slide 3</vt:lpstr>
      <vt:lpstr>1881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Hewlett-Packard Company</dc:creator>
  <cp:lastModifiedBy>Hewlett-Packard Company</cp:lastModifiedBy>
  <cp:revision>6</cp:revision>
  <dcterms:created xsi:type="dcterms:W3CDTF">2020-04-21T16:22:17Z</dcterms:created>
  <dcterms:modified xsi:type="dcterms:W3CDTF">2020-08-09T11:05:30Z</dcterms:modified>
</cp:coreProperties>
</file>