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2B617-9037-4928-9E1E-BB5767B2DF2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C5F2-2D66-490B-861B-BD0ECD36FE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0855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2B617-9037-4928-9E1E-BB5767B2DF2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C5F2-2D66-490B-861B-BD0ECD36FE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0479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2B617-9037-4928-9E1E-BB5767B2DF2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C5F2-2D66-490B-861B-BD0ECD36FE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6610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2B617-9037-4928-9E1E-BB5767B2DF2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C5F2-2D66-490B-861B-BD0ECD36FE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0415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2B617-9037-4928-9E1E-BB5767B2DF2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C5F2-2D66-490B-861B-BD0ECD36FE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4504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2B617-9037-4928-9E1E-BB5767B2DF2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C5F2-2D66-490B-861B-BD0ECD36FE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6413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2B617-9037-4928-9E1E-BB5767B2DF2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C5F2-2D66-490B-861B-BD0ECD36FE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5554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2B617-9037-4928-9E1E-BB5767B2DF2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C5F2-2D66-490B-861B-BD0ECD36FE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8779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2B617-9037-4928-9E1E-BB5767B2DF2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C5F2-2D66-490B-861B-BD0ECD36FE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9255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2B617-9037-4928-9E1E-BB5767B2DF2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C5F2-2D66-490B-861B-BD0ECD36FE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5754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2B617-9037-4928-9E1E-BB5767B2DF2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C5F2-2D66-490B-861B-BD0ECD36FE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9468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2B617-9037-4928-9E1E-BB5767B2DF2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0C5F2-2D66-490B-861B-BD0ECD36FE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2066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orgutlueme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832" y="1893833"/>
            <a:ext cx="4822925" cy="3216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6662" y="452828"/>
            <a:ext cx="7271681" cy="1151111"/>
          </a:xfrm>
        </p:spPr>
        <p:txBody>
          <a:bodyPr anchor="ctr">
            <a:normAutofit fontScale="90000"/>
          </a:bodyPr>
          <a:lstStyle/>
          <a:p>
            <a:r>
              <a:rPr lang="tr-TR" altLang="tr-TR" sz="5332"/>
              <a:t>Medyada Emek Örgütlenmesi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56914" y="5444505"/>
            <a:ext cx="6398825" cy="1749943"/>
          </a:xfrm>
        </p:spPr>
        <p:txBody>
          <a:bodyPr/>
          <a:lstStyle/>
          <a:p>
            <a:endParaRPr lang="tr-TR" altLang="tr-TR" sz="2666" dirty="0"/>
          </a:p>
        </p:txBody>
      </p:sp>
    </p:spTree>
    <p:extLst>
      <p:ext uri="{BB962C8B-B14F-4D97-AF65-F5344CB8AC3E}">
        <p14:creationId xmlns:p14="http://schemas.microsoft.com/office/powerpoint/2010/main" val="420324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Sendikacılık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Meslek sendikacılığı</a:t>
            </a:r>
          </a:p>
          <a:p>
            <a:r>
              <a:rPr lang="tr-TR" dirty="0" smtClean="0"/>
              <a:t>İşkolu sendikacılığı</a:t>
            </a:r>
          </a:p>
          <a:p>
            <a:r>
              <a:rPr lang="tr-TR" dirty="0" smtClean="0"/>
              <a:t>İşyeri sendikacılığı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75578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Sendikacılık Hareketini Etkileyen Görüşler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Marksist Görüş</a:t>
            </a:r>
          </a:p>
          <a:p>
            <a:r>
              <a:rPr lang="tr-TR" dirty="0" smtClean="0"/>
              <a:t>Reformist Görüş</a:t>
            </a:r>
          </a:p>
          <a:p>
            <a:r>
              <a:rPr lang="tr-TR" dirty="0" smtClean="0"/>
              <a:t>Üyelerinin ekonomik çıkarlarını korumayı amaçlayan görüş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423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 İş Sözleşmesi(TİS)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99915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Grev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Ekonomik amaçlı grevler</a:t>
            </a:r>
          </a:p>
          <a:p>
            <a:r>
              <a:rPr lang="tr-TR" dirty="0" smtClean="0"/>
              <a:t>Siyasi grevler</a:t>
            </a:r>
          </a:p>
          <a:p>
            <a:pPr>
              <a:buNone/>
            </a:pPr>
            <a:r>
              <a:rPr lang="tr-TR" dirty="0" smtClean="0"/>
              <a:t>	Genel grev</a:t>
            </a:r>
          </a:p>
          <a:p>
            <a:pPr>
              <a:buNone/>
            </a:pPr>
            <a:r>
              <a:rPr lang="tr-TR" dirty="0" smtClean="0"/>
              <a:t>	Dayanışma grevi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74452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Lokavt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55899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İşkolları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Çok sayıda işkolu mücadeleyi böler.</a:t>
            </a:r>
          </a:p>
          <a:p>
            <a:pPr marL="0" indent="0">
              <a:buNone/>
            </a:pPr>
            <a:r>
              <a:rPr lang="tr-TR" dirty="0" smtClean="0"/>
              <a:t>20 tane işkolu var.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226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Medyayı ilgilendiren işkolları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07 İletişim</a:t>
            </a:r>
          </a:p>
          <a:p>
            <a:r>
              <a:rPr lang="tr-TR" dirty="0" smtClean="0"/>
              <a:t>08 Basın, Yayın ve Gazetecilik</a:t>
            </a:r>
          </a:p>
          <a:p>
            <a:r>
              <a:rPr lang="tr-TR" dirty="0" smtClean="0"/>
              <a:t>10 Ticaret, Büro, Eğitim ve </a:t>
            </a:r>
            <a:r>
              <a:rPr lang="tr-TR" smtClean="0"/>
              <a:t>Güzel Sanatlar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809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Medya Sektöründe Sendikalar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İLETİŞİM</a:t>
            </a:r>
          </a:p>
          <a:p>
            <a:pPr marL="0" indent="0">
              <a:buNone/>
            </a:pPr>
            <a:r>
              <a:rPr lang="tr-TR" dirty="0" smtClean="0"/>
              <a:t>	HABER-İŞ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BASIN, YAYIN VE GAZETECİLİK</a:t>
            </a:r>
          </a:p>
          <a:p>
            <a:pPr marL="0" indent="0">
              <a:buNone/>
            </a:pPr>
            <a:r>
              <a:rPr lang="tr-TR" dirty="0" smtClean="0"/>
              <a:t>	TGS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	BASIN-İŞ</a:t>
            </a:r>
          </a:p>
          <a:p>
            <a:pPr marL="0" indent="0">
              <a:buNone/>
            </a:pPr>
            <a:r>
              <a:rPr lang="tr-TR" dirty="0" smtClean="0"/>
              <a:t>	MEDYA-İŞ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BÜRO İŞLERİ</a:t>
            </a:r>
          </a:p>
          <a:p>
            <a:pPr marL="0" indent="0">
              <a:buNone/>
            </a:pPr>
            <a:r>
              <a:rPr lang="tr-TR" dirty="0" smtClean="0"/>
              <a:t>	SİNE-SEN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204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94</Words>
  <Application>Microsoft Office PowerPoint</Application>
  <PresentationFormat>Geniş ekran</PresentationFormat>
  <Paragraphs>34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Medyada Emek Örgütlenmesi</vt:lpstr>
      <vt:lpstr>Sendikacılık</vt:lpstr>
      <vt:lpstr>Sendikacılık Hareketini Etkileyen Görüşler</vt:lpstr>
      <vt:lpstr>Toplu İş Sözleşmesi(TİS)</vt:lpstr>
      <vt:lpstr>Grev</vt:lpstr>
      <vt:lpstr>Lokavt</vt:lpstr>
      <vt:lpstr>İşkolları</vt:lpstr>
      <vt:lpstr>Medyayı ilgilendiren işkolları</vt:lpstr>
      <vt:lpstr>Medya Sektöründe Sendikalar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Medyada Emek Örgütlenmesi</dc:title>
  <dc:creator>Windows Kullanıcısı</dc:creator>
  <cp:lastModifiedBy>Windows Kullanıcısı</cp:lastModifiedBy>
  <cp:revision>2</cp:revision>
  <dcterms:created xsi:type="dcterms:W3CDTF">2020-02-12T14:14:47Z</dcterms:created>
  <dcterms:modified xsi:type="dcterms:W3CDTF">2020-02-12T14:16:39Z</dcterms:modified>
</cp:coreProperties>
</file>