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093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465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135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8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11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810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0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4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2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67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60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99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JEM </a:t>
            </a:r>
            <a:r>
              <a:rPr lang="en-US" b="1" dirty="0" smtClean="0"/>
              <a:t>227 GEMOLOJİ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73724"/>
            <a:ext cx="9144000" cy="165576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440" y="789486"/>
            <a:ext cx="1440000" cy="14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000" y="68160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53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err="1"/>
              <a:t>Süstaşlarının</a:t>
            </a:r>
            <a:r>
              <a:rPr lang="en-US" dirty="0"/>
              <a:t> </a:t>
            </a:r>
            <a:r>
              <a:rPr lang="en-US" dirty="0" err="1"/>
              <a:t>Sınıflandırılması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168227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8680" y="65214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/>
          </a:p>
        </p:txBody>
      </p:sp>
      <p:pic>
        <p:nvPicPr>
          <p:cNvPr id="1026" name="Picture 2" descr="https://i.pinimg.com/originals/35/e7/9f/35e79f09735ebfad13d519b1562086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5739"/>
            <a:ext cx="5260274" cy="72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6564" y="1005839"/>
            <a:ext cx="6995436" cy="496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936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CLASSİFİCATİON OF GEMSTONES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399" y="838510"/>
            <a:ext cx="8253549" cy="5851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2202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AutoShape 2" descr="CLASSİFİCATİON OF GEMSTONES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601" y="3080657"/>
            <a:ext cx="8487728" cy="2771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647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 descr="https://static.wixstatic.com/media/42e93e_b3cb2934df57412190efb8c3a359e879~mv2.png/v1/fill/w_546,h_154/42e93e_b3cb2934df57412190efb8c3a359e879~mv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836" y="2836817"/>
            <a:ext cx="11842328" cy="334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96795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5</Words>
  <Application>Microsoft Office PowerPoint</Application>
  <PresentationFormat>Widescreen</PresentationFormat>
  <Paragraphs>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JEM 227 GEMOLOJİ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Yusuf Kagan KADIOGLU</dc:creator>
  <cp:lastModifiedBy>Yusuf Kagan KADIOGLU</cp:lastModifiedBy>
  <cp:revision>11</cp:revision>
  <dcterms:created xsi:type="dcterms:W3CDTF">2018-02-08T13:34:19Z</dcterms:created>
  <dcterms:modified xsi:type="dcterms:W3CDTF">2018-02-11T18:43:35Z</dcterms:modified>
</cp:coreProperties>
</file>