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</a:t>
            </a:r>
            <a:r>
              <a:rPr lang="en-US" b="1" dirty="0" smtClean="0"/>
              <a:t>227 GEMOLOJİ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Süstaşlarının</a:t>
            </a:r>
            <a:r>
              <a:rPr lang="en-US" dirty="0"/>
              <a:t> </a:t>
            </a:r>
            <a:r>
              <a:rPr lang="en-US" dirty="0" err="1"/>
              <a:t>Sınıflandırılması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6822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6521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 descr="https://i.pinimg.com/originals/35/e7/9f/35e79f09735ebfad13d519b156208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9"/>
            <a:ext cx="5260274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64" y="1005839"/>
            <a:ext cx="6995436" cy="496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LASSİFİCATİON OF GEMSTON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838510"/>
            <a:ext cx="8253549" cy="58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0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utoShape 2" descr="CLASSİFİCATİON OF GEMSTONE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01" y="3080657"/>
            <a:ext cx="8487728" cy="27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4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https://static.wixstatic.com/media/42e93e_b3cb2934df57412190efb8c3a359e879~mv2.png/v1/fill/w_546,h_154/42e93e_b3cb2934df57412190efb8c3a359e879~m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6" y="2836817"/>
            <a:ext cx="11842328" cy="334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7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JEM 227 GEMOLOJİ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11</cp:revision>
  <dcterms:created xsi:type="dcterms:W3CDTF">2018-02-08T13:34:19Z</dcterms:created>
  <dcterms:modified xsi:type="dcterms:W3CDTF">2018-02-11T18:43:35Z</dcterms:modified>
</cp:coreProperties>
</file>