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387" r:id="rId2"/>
    <p:sldId id="388" r:id="rId3"/>
    <p:sldId id="389" r:id="rId4"/>
    <p:sldId id="390" r:id="rId5"/>
    <p:sldId id="391" r:id="rId6"/>
    <p:sldId id="392" r:id="rId7"/>
    <p:sldId id="393" r:id="rId8"/>
    <p:sldId id="394" r:id="rId9"/>
    <p:sldId id="395" r:id="rId10"/>
    <p:sldId id="396" r:id="rId11"/>
    <p:sldId id="397" r:id="rId12"/>
    <p:sldId id="398" r:id="rId13"/>
    <p:sldId id="399" r:id="rId14"/>
    <p:sldId id="400" r:id="rId15"/>
    <p:sldId id="401" r:id="rId16"/>
    <p:sldId id="402" r:id="rId17"/>
    <p:sldId id="403" r:id="rId18"/>
    <p:sldId id="404" r:id="rId19"/>
    <p:sldId id="405" r:id="rId20"/>
    <p:sldId id="406" r:id="rId21"/>
    <p:sldId id="407" r:id="rId22"/>
    <p:sldId id="408" r:id="rId23"/>
    <p:sldId id="409" r:id="rId24"/>
    <p:sldId id="410" r:id="rId25"/>
    <p:sldId id="411" r:id="rId26"/>
    <p:sldId id="412" r:id="rId27"/>
    <p:sldId id="413" r:id="rId2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7711"/>
    <p:restoredTop sz="94671"/>
  </p:normalViewPr>
  <p:slideViewPr>
    <p:cSldViewPr snapToGrid="0" snapToObjects="1">
      <p:cViewPr varScale="1">
        <p:scale>
          <a:sx n="49" d="100"/>
          <a:sy n="49" d="100"/>
        </p:scale>
        <p:origin x="184" y="1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59318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0747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03358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6263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58738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598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6327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80834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3444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3493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90018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197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1CDC2CD6-DD30-3D49-B5D1-8B010DD9D2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8260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56DEAD71-EEA0-314B-8281-FF9BE357B6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0802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98A1BAD8-9CEF-EB4C-9054-51245193DD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1285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A75E2DD3-C9EC-0E40-B394-212D0FF6F4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8039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44E87F0B-EBA4-FF46-B353-3197D05BE1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5220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86C9D748-70EA-4E45-B593-88DFA2822E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3717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E366FC87-E2BE-B049-9E18-B100EE6C79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2329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6C41DC97-2876-C640-AEEA-F62A1FAC31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2581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C7D6FD39-C943-D641-8BE3-1E56D057B2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9735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A0F6826E-D3E0-CC46-89CF-DABB67D7CE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094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FC493A8C-55D5-014C-8DBE-5D4733778C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8338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BE71A368-B982-444F-9813-DA06E88F97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0227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CD622A81-D1C9-5C4B-BBA1-56054BE3B9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2429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67BDB91A-76D6-BC46-8324-2A8CB48A23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2934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924D7830-5909-0248-8017-4EBA5A20C6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6494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6DB725DE-CA2E-C64A-8374-6F5846E1EC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4935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4A37F1F1-FC03-9745-B387-66D46E83ED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1458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341521F0-90EF-CB4D-BE65-B872758E95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0376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40FA8ADA-0A61-A141-BF7B-3D6E0BC8E4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7327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26EA7553-FDA3-2E45-A399-E2A8738C04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8957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266414AB-4624-7445-8CF3-7C35E0CC67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1151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48C76834-23DD-2C46-AB77-80ACC8440F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7911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150C71C1-A01D-D94B-AC6A-F188C1789B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850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7DA24F0D-940E-0042-9BA2-458B2A5638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511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5E03D9AB-AE22-8B49-9F95-08EE50BC72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9596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6951C903-79D3-DF46-A2C1-B139216E2C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015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524C22F0-5769-154A-8D4F-41413836FB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4836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</TotalTime>
  <Words>0</Words>
  <Application>Microsoft Macintosh PowerPoint</Application>
  <PresentationFormat>Ekran Gösterisi (4:3)</PresentationFormat>
  <Paragraphs>0</Paragraphs>
  <Slides>27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27</vt:i4>
      </vt:variant>
    </vt:vector>
  </HeadingPairs>
  <TitlesOfParts>
    <vt:vector size="31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Microsoft Office User</dc:creator>
  <cp:lastModifiedBy>Microsoft Office User</cp:lastModifiedBy>
  <cp:revision>12</cp:revision>
  <dcterms:created xsi:type="dcterms:W3CDTF">2020-01-27T18:21:19Z</dcterms:created>
  <dcterms:modified xsi:type="dcterms:W3CDTF">2020-01-27T18:28:18Z</dcterms:modified>
</cp:coreProperties>
</file>