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DC2CD6-DD30-3D49-B5D1-8B010DD9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6DEAD71-EEA0-314B-8281-FF9BE357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A1BAD8-9CEF-EB4C-9054-51245193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75E2DD3-C9EC-0E40-B394-212D0FF6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E87F0B-EBA4-FF46-B353-3197D05B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C9D748-70EA-4E45-B593-88DFA282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366FC87-E2BE-B049-9E18-B100EE6C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C41DC97-2876-C640-AEEA-F62A1FAC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7D6FD39-C943-D641-8BE3-1E56D057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F6826E-D3E0-CC46-89CF-DABB67D7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493A8C-55D5-014C-8DBE-5D473377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71A368-B982-444F-9813-DA06E88F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622A81-D1C9-5C4B-BBA1-56054BE3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BDB91A-76D6-BC46-8324-2A8CB48A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24D7830-5909-0248-8017-4EBA5A20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4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DB725DE-CA2E-C64A-8374-6F5846E1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37F1F1-FC03-9745-B387-66D46E83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1521F0-90EF-CB4D-BE65-B872758E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FA8ADA-0A61-A141-BF7B-3D6E0BC8E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EA7553-FDA3-2E45-A399-E2A8738C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6414AB-4624-7445-8CF3-7C35E0CC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1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8C76834-23DD-2C46-AB77-80ACC844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0C71C1-A01D-D94B-AC6A-F188C178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A24F0D-940E-0042-9BA2-458B2A56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03D9AB-AE22-8B49-9F95-08EE50BC7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51C903-79D3-DF46-A2C1-B139216E2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24C22F0-5769-154A-8D4F-41413836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Ekran Gösterisi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12</cp:revision>
  <dcterms:created xsi:type="dcterms:W3CDTF">2020-01-27T18:21:19Z</dcterms:created>
  <dcterms:modified xsi:type="dcterms:W3CDTF">2020-01-27T18:28:18Z</dcterms:modified>
</cp:coreProperties>
</file>