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Genel Hatlarıyla Dram Türü Öncesi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Sankrit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Edebiyatı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Kalidasa’nın</a:t>
            </a:r>
            <a:r>
              <a:rPr lang="tr-TR" dirty="0"/>
              <a:t> </a:t>
            </a:r>
            <a:r>
              <a:rPr lang="tr-TR" dirty="0" err="1"/>
              <a:t>Ritusamhara</a:t>
            </a:r>
            <a:r>
              <a:rPr lang="tr-TR" dirty="0"/>
              <a:t>, </a:t>
            </a:r>
            <a:r>
              <a:rPr lang="tr-TR" dirty="0" err="1"/>
              <a:t>Meghaduta</a:t>
            </a:r>
            <a:r>
              <a:rPr lang="tr-TR" dirty="0"/>
              <a:t> ve </a:t>
            </a:r>
            <a:r>
              <a:rPr lang="tr-TR" dirty="0" err="1"/>
              <a:t>Malivikaagnimitra’yı</a:t>
            </a:r>
            <a:r>
              <a:rPr lang="tr-TR" dirty="0"/>
              <a:t> edebi hayatının başlarında, </a:t>
            </a:r>
            <a:r>
              <a:rPr lang="tr-TR" dirty="0" err="1"/>
              <a:t>Raghuvamşa</a:t>
            </a:r>
            <a:r>
              <a:rPr lang="tr-TR" dirty="0"/>
              <a:t> ve </a:t>
            </a:r>
            <a:r>
              <a:rPr lang="tr-TR" dirty="0" err="1"/>
              <a:t>Şakuntala’yı</a:t>
            </a:r>
            <a:r>
              <a:rPr lang="tr-TR" dirty="0"/>
              <a:t> mesleki hayatının zirvesinde, </a:t>
            </a:r>
            <a:r>
              <a:rPr lang="tr-TR" dirty="0" err="1"/>
              <a:t>Vikramorvaşi</a:t>
            </a:r>
            <a:r>
              <a:rPr lang="tr-TR" dirty="0"/>
              <a:t> ve </a:t>
            </a:r>
            <a:r>
              <a:rPr lang="tr-TR" dirty="0" err="1"/>
              <a:t>Kumarasambhava’yı</a:t>
            </a:r>
            <a:r>
              <a:rPr lang="tr-TR" dirty="0"/>
              <a:t> sanat hayatının sonlarına doğru yazmış olduğu tahmin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102282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Destanları, dramları, şiirleri ve kendine özgü diğer yazın türleri ile Klasik Sanskrit Edebiyatı eserleri binlerce yıl öncesinden günümüze ışık tutar. Hint-Avrupa’nın ilk yazılı edebi eserleri olarak bilinen Vedaların yazılış tarihi olarak MÖ 1500’lerden söz edilmektedir.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Veda koleksiyonu </a:t>
            </a:r>
            <a:r>
              <a:rPr lang="tr-TR" dirty="0" err="1"/>
              <a:t>Rigveda</a:t>
            </a:r>
            <a:r>
              <a:rPr lang="tr-TR" dirty="0"/>
              <a:t> (İlahi Bilgisi), </a:t>
            </a:r>
            <a:r>
              <a:rPr lang="tr-TR" dirty="0" err="1"/>
              <a:t>Yacurveda</a:t>
            </a:r>
            <a:r>
              <a:rPr lang="tr-TR" dirty="0"/>
              <a:t> (Kurban Bilgisi), </a:t>
            </a:r>
            <a:r>
              <a:rPr lang="tr-TR" dirty="0" err="1"/>
              <a:t>Samaveda</a:t>
            </a:r>
            <a:r>
              <a:rPr lang="tr-TR" dirty="0"/>
              <a:t> (Melodi Bilgisi), </a:t>
            </a:r>
            <a:r>
              <a:rPr lang="tr-TR" dirty="0" err="1"/>
              <a:t>Atharvaveda</a:t>
            </a:r>
            <a:r>
              <a:rPr lang="tr-TR" dirty="0"/>
              <a:t> (Sihir Bilgisi) olmak üzere dörde ayrılır. Vedaları Brahmanalar adı verilen ve “Bilgili Din Adamının Açıklamaları” anlamına gelen edebi koleksiyon takip eder. </a:t>
            </a:r>
          </a:p>
        </p:txBody>
      </p:sp>
    </p:spTree>
    <p:extLst>
      <p:ext uri="{BB962C8B-B14F-4D97-AF65-F5344CB8AC3E}">
        <p14:creationId xmlns:p14="http://schemas.microsoft.com/office/powerpoint/2010/main" val="261941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Yazılış tarihi olarak MÖ 900-700’li yıllar işaret edilir. </a:t>
            </a:r>
            <a:r>
              <a:rPr lang="tr-TR" dirty="0" err="1"/>
              <a:t>Brahmanaları</a:t>
            </a:r>
            <a:r>
              <a:rPr lang="tr-TR" dirty="0"/>
              <a:t> ise </a:t>
            </a:r>
            <a:r>
              <a:rPr lang="tr-TR" dirty="0" err="1"/>
              <a:t>Aranyakalar</a:t>
            </a:r>
            <a:r>
              <a:rPr lang="tr-TR" dirty="0"/>
              <a:t> (Orman Metinleri)  ve </a:t>
            </a:r>
            <a:r>
              <a:rPr lang="tr-TR" dirty="0" err="1"/>
              <a:t>Upanishadlar</a:t>
            </a:r>
            <a:r>
              <a:rPr lang="tr-TR" dirty="0"/>
              <a:t> (MÖ.600) olarak isimlendirilen koleksiyonlar takip eder. Sözünü ettiğimiz bu eserlerin tümü, Hintlilerin edebi dili olarak kabul edilen ve Hint-Avrupa dil ailesinin en eski dili olan Sanskrit diliyle yazılmış eserlerdir. </a:t>
            </a:r>
          </a:p>
        </p:txBody>
      </p:sp>
    </p:spTree>
    <p:extLst>
      <p:ext uri="{BB962C8B-B14F-4D97-AF65-F5344CB8AC3E}">
        <p14:creationId xmlns:p14="http://schemas.microsoft.com/office/powerpoint/2010/main" val="252368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MÖ 1500 ile 600 yılları arası yani dokuz yüz yıllık bir dönemi kapsayarak Klasik Sanskrit Edebiyatının Veda Edebiyatı dönemi edebi eserlerini oluştururlar. Bu dönemi Epik dönem eserleri takip eder.</a:t>
            </a:r>
          </a:p>
        </p:txBody>
      </p:sp>
    </p:spTree>
    <p:extLst>
      <p:ext uri="{BB962C8B-B14F-4D97-AF65-F5344CB8AC3E}">
        <p14:creationId xmlns:p14="http://schemas.microsoft.com/office/powerpoint/2010/main" val="2701990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eserlerin ilk bölümünü Hintlilerin ulusal destanları olan </a:t>
            </a:r>
            <a:r>
              <a:rPr lang="tr-TR" dirty="0" err="1"/>
              <a:t>Ramayana</a:t>
            </a:r>
            <a:r>
              <a:rPr lang="tr-TR" dirty="0"/>
              <a:t>, </a:t>
            </a:r>
            <a:r>
              <a:rPr lang="tr-TR" dirty="0" err="1"/>
              <a:t>Mahabharata</a:t>
            </a:r>
            <a:r>
              <a:rPr lang="tr-TR" dirty="0"/>
              <a:t> ve </a:t>
            </a:r>
            <a:r>
              <a:rPr lang="tr-TR" dirty="0" err="1"/>
              <a:t>Harivamşa</a:t>
            </a:r>
            <a:r>
              <a:rPr lang="tr-TR" dirty="0"/>
              <a:t> oluşturur. MÖ 300 ile MS 300 tarihleri arasında kaleme alındığı düşünülür. </a:t>
            </a:r>
          </a:p>
        </p:txBody>
      </p:sp>
    </p:spTree>
    <p:extLst>
      <p:ext uri="{BB962C8B-B14F-4D97-AF65-F5344CB8AC3E}">
        <p14:creationId xmlns:p14="http://schemas.microsoft.com/office/powerpoint/2010/main" val="1343281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Daha basit ve anlaşılır bir Sanskrit ile yazılmışlardır. Destanları </a:t>
            </a:r>
            <a:r>
              <a:rPr lang="tr-TR" dirty="0" err="1"/>
              <a:t>Puranalar</a:t>
            </a:r>
            <a:r>
              <a:rPr lang="tr-TR" dirty="0"/>
              <a:t> adı verilen ve on sekiz farklı eserden oluşan edebi koleksiyon takip eder. </a:t>
            </a:r>
          </a:p>
        </p:txBody>
      </p:sp>
    </p:spTree>
    <p:extLst>
      <p:ext uri="{BB962C8B-B14F-4D97-AF65-F5344CB8AC3E}">
        <p14:creationId xmlns:p14="http://schemas.microsoft.com/office/powerpoint/2010/main" val="3990643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Yazılışları ise MS 1000’li yıllara kadar devam etmiştir. Çalışmamıza konu olan Hintlilerin </a:t>
            </a:r>
            <a:r>
              <a:rPr lang="tr-TR" dirty="0" err="1"/>
              <a:t>Ulasal</a:t>
            </a:r>
            <a:r>
              <a:rPr lang="tr-TR" dirty="0"/>
              <a:t> şairi </a:t>
            </a:r>
            <a:r>
              <a:rPr lang="tr-TR" dirty="0" err="1"/>
              <a:t>Kalidasa</a:t>
            </a:r>
            <a:r>
              <a:rPr lang="tr-TR" dirty="0"/>
              <a:t> da yaklaşık olarak MS 4. yüzyılda yaşamış ve eserlerini Klasik Sanskrit edebiyatının Epik Edebiyat adı verilen döneminde ortaya koymuştur.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156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HİNT TİYATROSU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Kalidasa’nın</a:t>
            </a:r>
            <a:r>
              <a:rPr lang="tr-TR" dirty="0"/>
              <a:t> üçü dram (</a:t>
            </a:r>
            <a:r>
              <a:rPr lang="tr-TR" dirty="0" err="1"/>
              <a:t>Şakuntala</a:t>
            </a:r>
            <a:r>
              <a:rPr lang="tr-TR" dirty="0"/>
              <a:t>, </a:t>
            </a:r>
            <a:r>
              <a:rPr lang="tr-TR" dirty="0" err="1"/>
              <a:t>Vikramorvaşi</a:t>
            </a:r>
            <a:r>
              <a:rPr lang="tr-TR" dirty="0"/>
              <a:t>, </a:t>
            </a:r>
            <a:r>
              <a:rPr lang="tr-TR" dirty="0" err="1"/>
              <a:t>Malavikaagnimitra</a:t>
            </a:r>
            <a:r>
              <a:rPr lang="tr-TR" dirty="0"/>
              <a:t>), dördü şiir (</a:t>
            </a:r>
            <a:r>
              <a:rPr lang="tr-TR" dirty="0" err="1"/>
              <a:t>Raghuvamşa</a:t>
            </a:r>
            <a:r>
              <a:rPr lang="tr-TR" dirty="0"/>
              <a:t>, </a:t>
            </a:r>
            <a:r>
              <a:rPr lang="tr-TR" dirty="0" err="1"/>
              <a:t>Kumarasambhava</a:t>
            </a:r>
            <a:r>
              <a:rPr lang="tr-TR" dirty="0"/>
              <a:t>, </a:t>
            </a:r>
            <a:r>
              <a:rPr lang="tr-TR" dirty="0" err="1"/>
              <a:t>Meghaduta</a:t>
            </a:r>
            <a:r>
              <a:rPr lang="tr-TR" dirty="0"/>
              <a:t>, </a:t>
            </a:r>
            <a:r>
              <a:rPr lang="tr-TR" dirty="0" err="1"/>
              <a:t>Ritusamhara</a:t>
            </a:r>
            <a:r>
              <a:rPr lang="tr-TR" dirty="0"/>
              <a:t>) tarzında olmak üzere yedi eseri vardır. </a:t>
            </a:r>
          </a:p>
        </p:txBody>
      </p:sp>
    </p:spTree>
    <p:extLst>
      <p:ext uri="{BB962C8B-B14F-4D97-AF65-F5344CB8AC3E}">
        <p14:creationId xmlns:p14="http://schemas.microsoft.com/office/powerpoint/2010/main" val="3204079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1395</TotalTime>
  <Words>411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319 Hint Tiyatrosu  1. hafta  Genel Hatlarıyla Dram Türü Öncesi Sankrit Edebiyatı      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  <vt:lpstr>HİN 417 HİNT TİYATROSU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2020-03-04T14:09:20Z</dcterms:modified>
</cp:coreProperties>
</file>