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7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39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826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7310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05687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43103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529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506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250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45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984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70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37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959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0661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5648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5039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C3D2B-0EBA-4945-91BF-4FDA13F0EEFF}" type="datetimeFigureOut">
              <a:rPr lang="tr-TR" smtClean="0"/>
              <a:t>19.04.2019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4C5FFAC-2F8C-4478-B70C-9178FFEE82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2156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  <p:sldLayoutId id="2147483819" r:id="rId12"/>
    <p:sldLayoutId id="2147483820" r:id="rId13"/>
    <p:sldLayoutId id="2147483821" r:id="rId14"/>
    <p:sldLayoutId id="2147483822" r:id="rId15"/>
    <p:sldLayoutId id="21474838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18310"/>
          </a:xfrm>
        </p:spPr>
        <p:txBody>
          <a:bodyPr>
            <a:normAutofit/>
          </a:bodyPr>
          <a:lstStyle/>
          <a:p>
            <a:r>
              <a:rPr lang="tr-TR" b="1" dirty="0"/>
              <a:t>Natural </a:t>
            </a:r>
            <a:r>
              <a:rPr lang="tr-TR" b="1" dirty="0" err="1"/>
              <a:t>Religion</a:t>
            </a:r>
            <a:r>
              <a:rPr lang="tr-TR" b="1" dirty="0"/>
              <a:t>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141034"/>
            <a:ext cx="9144000" cy="3116766"/>
          </a:xfrm>
        </p:spPr>
        <p:txBody>
          <a:bodyPr>
            <a:normAutofit/>
          </a:bodyPr>
          <a:lstStyle/>
          <a:p>
            <a:r>
              <a:rPr lang="tr-TR" dirty="0"/>
              <a:t>Natural </a:t>
            </a:r>
            <a:r>
              <a:rPr lang="tr-TR" dirty="0" err="1"/>
              <a:t>religion</a:t>
            </a:r>
            <a:r>
              <a:rPr lang="tr-TR" dirty="0"/>
              <a:t>,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,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ethics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term</a:t>
            </a:r>
            <a:r>
              <a:rPr lang="tr-TR" dirty="0"/>
              <a:t> of </a:t>
            </a:r>
            <a:r>
              <a:rPr lang="tr-TR" dirty="0" err="1"/>
              <a:t>Enlightenment</a:t>
            </a:r>
            <a:r>
              <a:rPr lang="tr-TR" dirty="0"/>
              <a:t>.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argumentations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physics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metaphysics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embedded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term</a:t>
            </a:r>
            <a:r>
              <a:rPr lang="tr-TR" dirty="0"/>
              <a:t> ‘</a:t>
            </a:r>
            <a:r>
              <a:rPr lang="tr-TR" dirty="0" err="1"/>
              <a:t>natural</a:t>
            </a:r>
            <a:r>
              <a:rPr lang="tr-TR" dirty="0"/>
              <a:t>’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manifest</a:t>
            </a:r>
            <a:r>
              <a:rPr lang="tr-TR" dirty="0"/>
              <a:t> </a:t>
            </a:r>
            <a:r>
              <a:rPr lang="tr-TR" dirty="0" err="1"/>
              <a:t>compability</a:t>
            </a:r>
            <a:r>
              <a:rPr lang="tr-TR" dirty="0"/>
              <a:t>. </a:t>
            </a:r>
          </a:p>
          <a:p>
            <a:r>
              <a:rPr lang="tr-TR" dirty="0"/>
              <a:t>“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it not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grace</a:t>
            </a:r>
            <a:r>
              <a:rPr lang="tr-TR" dirty="0"/>
              <a:t> of Allah </a:t>
            </a:r>
            <a:r>
              <a:rPr lang="tr-TR" dirty="0" err="1"/>
              <a:t>upon</a:t>
            </a:r>
            <a:r>
              <a:rPr lang="tr-TR" dirty="0"/>
              <a:t>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His </a:t>
            </a:r>
            <a:r>
              <a:rPr lang="tr-TR" dirty="0" err="1"/>
              <a:t>mercy</a:t>
            </a:r>
            <a:r>
              <a:rPr lang="tr-TR" dirty="0"/>
              <a:t>, </a:t>
            </a:r>
            <a:r>
              <a:rPr lang="tr-TR" dirty="0" err="1"/>
              <a:t>you</a:t>
            </a:r>
            <a:r>
              <a:rPr lang="tr-TR" dirty="0"/>
              <a:t> </a:t>
            </a:r>
            <a:r>
              <a:rPr lang="tr-TR" dirty="0" err="1"/>
              <a:t>would</a:t>
            </a:r>
            <a:r>
              <a:rPr lang="tr-TR" dirty="0"/>
              <a:t> </a:t>
            </a:r>
            <a:r>
              <a:rPr lang="tr-TR" dirty="0" err="1"/>
              <a:t>certainly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followed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devil</a:t>
            </a:r>
            <a:r>
              <a:rPr lang="tr-TR" dirty="0"/>
              <a:t> </a:t>
            </a:r>
            <a:r>
              <a:rPr lang="tr-TR" dirty="0" err="1"/>
              <a:t>save</a:t>
            </a:r>
            <a:r>
              <a:rPr lang="tr-TR" dirty="0"/>
              <a:t> a </a:t>
            </a:r>
            <a:r>
              <a:rPr lang="tr-TR" dirty="0" err="1"/>
              <a:t>few</a:t>
            </a:r>
            <a:r>
              <a:rPr lang="tr-TR" dirty="0"/>
              <a:t>” (Nisa, 83).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 of </a:t>
            </a:r>
            <a:r>
              <a:rPr lang="tr-TR" dirty="0" err="1"/>
              <a:t>Prophet</a:t>
            </a:r>
            <a:r>
              <a:rPr lang="tr-TR" dirty="0"/>
              <a:t> Abraham is </a:t>
            </a:r>
            <a:r>
              <a:rPr lang="tr-TR" dirty="0" err="1"/>
              <a:t>given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Qur’an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denote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in </a:t>
            </a:r>
            <a:r>
              <a:rPr lang="tr-TR" dirty="0" err="1"/>
              <a:t>spite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fact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prophet</a:t>
            </a:r>
            <a:r>
              <a:rPr lang="tr-TR" dirty="0"/>
              <a:t> had </a:t>
            </a:r>
            <a:r>
              <a:rPr lang="tr-TR" dirty="0" err="1"/>
              <a:t>revelation</a:t>
            </a:r>
            <a:r>
              <a:rPr lang="tr-TR" dirty="0"/>
              <a:t>, he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his </a:t>
            </a:r>
            <a:r>
              <a:rPr lang="tr-TR" dirty="0" err="1"/>
              <a:t>reason</a:t>
            </a:r>
            <a:r>
              <a:rPr lang="tr-TR" dirty="0"/>
              <a:t> do </a:t>
            </a:r>
            <a:r>
              <a:rPr lang="tr-TR" dirty="0" err="1"/>
              <a:t>deduce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metaphysical</a:t>
            </a:r>
            <a:r>
              <a:rPr lang="tr-TR" dirty="0"/>
              <a:t> </a:t>
            </a:r>
            <a:r>
              <a:rPr lang="tr-TR" dirty="0" err="1"/>
              <a:t>truths</a:t>
            </a:r>
            <a:r>
              <a:rPr lang="tr-TR" dirty="0"/>
              <a:t>. </a:t>
            </a:r>
            <a:r>
              <a:rPr lang="tr-TR" dirty="0" err="1"/>
              <a:t>This</a:t>
            </a:r>
            <a:r>
              <a:rPr lang="tr-TR" dirty="0"/>
              <a:t> is a </a:t>
            </a:r>
            <a:r>
              <a:rPr lang="tr-TR" dirty="0" err="1"/>
              <a:t>methodology</a:t>
            </a:r>
            <a:r>
              <a:rPr lang="tr-TR" dirty="0"/>
              <a:t> put </a:t>
            </a:r>
            <a:r>
              <a:rPr lang="tr-TR" dirty="0" err="1"/>
              <a:t>forward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Qur’an</a:t>
            </a:r>
            <a:r>
              <a:rPr lang="tr-TR" dirty="0"/>
              <a:t>: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compatibility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reconciliation</a:t>
            </a:r>
            <a:r>
              <a:rPr lang="tr-TR" dirty="0"/>
              <a:t> </a:t>
            </a:r>
            <a:r>
              <a:rPr lang="tr-TR" dirty="0" err="1"/>
              <a:t>betwen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revelation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religion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science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05629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Reason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Revelation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humans</a:t>
            </a:r>
            <a:r>
              <a:rPr lang="tr-TR" dirty="0"/>
              <a:t> pay </a:t>
            </a:r>
            <a:r>
              <a:rPr lang="tr-TR" dirty="0" err="1"/>
              <a:t>attention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revelation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 smtClean="0"/>
              <a:t>intellect</a:t>
            </a:r>
            <a:r>
              <a:rPr lang="tr-TR" dirty="0" smtClean="0"/>
              <a:t>/</a:t>
            </a:r>
            <a:r>
              <a:rPr lang="tr-TR" dirty="0" err="1" smtClean="0"/>
              <a:t>reason</a:t>
            </a:r>
            <a:r>
              <a:rPr lang="tr-TR" dirty="0" smtClean="0"/>
              <a:t> (</a:t>
            </a:r>
            <a:r>
              <a:rPr lang="tr-TR" dirty="0" err="1" smtClean="0"/>
              <a:t>alternatively</a:t>
            </a:r>
            <a:r>
              <a:rPr lang="tr-TR" dirty="0" smtClean="0"/>
              <a:t>),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find</a:t>
            </a:r>
            <a:r>
              <a:rPr lang="tr-TR" dirty="0"/>
              <a:t> </a:t>
            </a:r>
            <a:r>
              <a:rPr lang="tr-TR" dirty="0" err="1"/>
              <a:t>true</a:t>
            </a:r>
            <a:r>
              <a:rPr lang="tr-TR" dirty="0"/>
              <a:t> </a:t>
            </a:r>
            <a:r>
              <a:rPr lang="tr-TR" dirty="0" err="1"/>
              <a:t>path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 </a:t>
            </a:r>
            <a:r>
              <a:rPr lang="tr-TR" dirty="0" err="1"/>
              <a:t>why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deviate</a:t>
            </a:r>
            <a:r>
              <a:rPr lang="tr-TR" dirty="0"/>
              <a:t> is </a:t>
            </a:r>
            <a:r>
              <a:rPr lang="tr-TR" dirty="0" err="1"/>
              <a:t>considering</a:t>
            </a:r>
            <a:r>
              <a:rPr lang="tr-TR" dirty="0"/>
              <a:t> </a:t>
            </a:r>
            <a:r>
              <a:rPr lang="tr-TR" dirty="0" err="1"/>
              <a:t>neither</a:t>
            </a:r>
            <a:r>
              <a:rPr lang="tr-TR" dirty="0"/>
              <a:t> of </a:t>
            </a:r>
            <a:r>
              <a:rPr lang="tr-TR" dirty="0" err="1" smtClean="0"/>
              <a:t>them</a:t>
            </a:r>
            <a:r>
              <a:rPr lang="tr-TR" dirty="0" smtClean="0"/>
              <a:t>. </a:t>
            </a:r>
            <a:endParaRPr lang="tr-TR" dirty="0"/>
          </a:p>
          <a:p>
            <a:r>
              <a:rPr lang="tr-TR" dirty="0"/>
              <a:t>“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say: Had </a:t>
            </a:r>
            <a:r>
              <a:rPr lang="tr-TR" dirty="0" err="1"/>
              <a:t>we</a:t>
            </a:r>
            <a:r>
              <a:rPr lang="tr-TR" dirty="0"/>
              <a:t> but </a:t>
            </a:r>
            <a:r>
              <a:rPr lang="tr-TR" dirty="0" err="1"/>
              <a:t>listened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 smtClean="0"/>
              <a:t>thought</a:t>
            </a:r>
            <a:r>
              <a:rPr lang="tr-TR" dirty="0" smtClean="0"/>
              <a:t>,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not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inmates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burning</a:t>
            </a:r>
            <a:r>
              <a:rPr lang="tr-TR" dirty="0"/>
              <a:t> Fire” (</a:t>
            </a:r>
            <a:r>
              <a:rPr lang="tr-TR" dirty="0" err="1"/>
              <a:t>Mulk</a:t>
            </a:r>
            <a:r>
              <a:rPr lang="tr-TR" dirty="0"/>
              <a:t>, 10) “</a:t>
            </a:r>
            <a:r>
              <a:rPr lang="tr-TR" i="1" dirty="0" err="1"/>
              <a:t>Va</a:t>
            </a:r>
            <a:r>
              <a:rPr lang="tr-TR" i="1" dirty="0"/>
              <a:t> </a:t>
            </a:r>
            <a:r>
              <a:rPr lang="tr-TR" i="1" dirty="0" err="1"/>
              <a:t>Kâlû</a:t>
            </a:r>
            <a:r>
              <a:rPr lang="tr-TR" i="1" dirty="0"/>
              <a:t>: Lav </a:t>
            </a:r>
            <a:r>
              <a:rPr lang="tr-TR" i="1" dirty="0" err="1"/>
              <a:t>kunnâ</a:t>
            </a:r>
            <a:r>
              <a:rPr lang="tr-TR" i="1" dirty="0"/>
              <a:t> </a:t>
            </a:r>
            <a:r>
              <a:rPr lang="tr-TR" i="1" dirty="0" err="1"/>
              <a:t>nasma‘u</a:t>
            </a:r>
            <a:r>
              <a:rPr lang="tr-TR" i="1" dirty="0"/>
              <a:t> </a:t>
            </a:r>
            <a:r>
              <a:rPr lang="tr-TR" b="1" i="1" dirty="0"/>
              <a:t>av</a:t>
            </a:r>
            <a:r>
              <a:rPr lang="tr-TR" i="1" dirty="0"/>
              <a:t> </a:t>
            </a:r>
            <a:r>
              <a:rPr lang="tr-TR" i="1" dirty="0" err="1"/>
              <a:t>na‘kilu</a:t>
            </a:r>
            <a:r>
              <a:rPr lang="tr-TR" i="1" dirty="0"/>
              <a:t> </a:t>
            </a:r>
            <a:r>
              <a:rPr lang="tr-TR" i="1" dirty="0" err="1"/>
              <a:t>mâ</a:t>
            </a:r>
            <a:r>
              <a:rPr lang="tr-TR" i="1" dirty="0"/>
              <a:t> </a:t>
            </a:r>
            <a:r>
              <a:rPr lang="tr-TR" i="1" dirty="0" err="1"/>
              <a:t>kunnâ</a:t>
            </a:r>
            <a:r>
              <a:rPr lang="tr-TR" i="1" dirty="0"/>
              <a:t> fî </a:t>
            </a:r>
            <a:r>
              <a:rPr lang="tr-TR" i="1" dirty="0" err="1"/>
              <a:t>ashâbi’s-sa‘îr</a:t>
            </a:r>
            <a:r>
              <a:rPr lang="tr-TR" i="1" dirty="0"/>
              <a:t>.”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0749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Believer</a:t>
            </a:r>
            <a:r>
              <a:rPr lang="tr-TR" dirty="0" smtClean="0"/>
              <a:t> a </a:t>
            </a:r>
            <a:r>
              <a:rPr lang="tr-TR" dirty="0" err="1" smtClean="0"/>
              <a:t>reasonable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not a </a:t>
            </a:r>
            <a:r>
              <a:rPr lang="tr-TR" dirty="0" err="1" smtClean="0"/>
              <a:t>fanaticus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surrenders</a:t>
            </a:r>
            <a:r>
              <a:rPr lang="tr-TR" dirty="0" smtClean="0"/>
              <a:t> </a:t>
            </a:r>
            <a:r>
              <a:rPr lang="tr-TR" dirty="0" err="1" smtClean="0"/>
              <a:t>himself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temple</a:t>
            </a:r>
            <a:r>
              <a:rPr lang="tr-TR" dirty="0" smtClean="0"/>
              <a:t> </a:t>
            </a:r>
            <a:r>
              <a:rPr lang="tr-TR" dirty="0" err="1" smtClean="0"/>
              <a:t>blindly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So</a:t>
            </a:r>
            <a:r>
              <a:rPr lang="tr-TR" dirty="0"/>
              <a:t> </a:t>
            </a:r>
            <a:r>
              <a:rPr lang="tr-TR" dirty="0" err="1"/>
              <a:t>religion</a:t>
            </a:r>
            <a:r>
              <a:rPr lang="tr-TR" dirty="0"/>
              <a:t> </a:t>
            </a:r>
            <a:r>
              <a:rPr lang="tr-TR" dirty="0" smtClean="0"/>
              <a:t>is a </a:t>
            </a:r>
            <a:r>
              <a:rPr lang="tr-TR" dirty="0" err="1"/>
              <a:t>phenomenon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can </a:t>
            </a:r>
            <a:r>
              <a:rPr lang="tr-TR" dirty="0" smtClean="0"/>
              <a:t>be </a:t>
            </a:r>
            <a:r>
              <a:rPr lang="tr-TR" dirty="0" err="1" smtClean="0"/>
              <a:t>explained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understood</a:t>
            </a:r>
            <a:r>
              <a:rPr lang="tr-TR" dirty="0" smtClean="0"/>
              <a:t>, </a:t>
            </a:r>
            <a:r>
              <a:rPr lang="tr-TR" dirty="0"/>
              <a:t>not a </a:t>
            </a:r>
            <a:r>
              <a:rPr lang="tr-TR" dirty="0" err="1"/>
              <a:t>system</a:t>
            </a:r>
            <a:r>
              <a:rPr lang="tr-TR" dirty="0"/>
              <a:t> </a:t>
            </a:r>
            <a:r>
              <a:rPr lang="tr-TR" dirty="0" err="1"/>
              <a:t>full</a:t>
            </a:r>
            <a:r>
              <a:rPr lang="tr-TR" dirty="0"/>
              <a:t> of </a:t>
            </a:r>
            <a:r>
              <a:rPr lang="tr-TR" dirty="0" err="1"/>
              <a:t>secrets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mysteries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Religion</a:t>
            </a:r>
            <a:r>
              <a:rPr lang="tr-TR" dirty="0" smtClean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compatibility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nature</a:t>
            </a:r>
            <a:r>
              <a:rPr lang="tr-TR" dirty="0"/>
              <a:t> </a:t>
            </a:r>
            <a:r>
              <a:rPr lang="tr-TR" dirty="0" err="1"/>
              <a:t>improves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idea of tolerans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plurality</a:t>
            </a:r>
            <a:r>
              <a:rPr lang="tr-TR" dirty="0"/>
              <a:t>.</a:t>
            </a:r>
          </a:p>
          <a:p>
            <a:r>
              <a:rPr lang="tr-TR" dirty="0" err="1"/>
              <a:t>Hadrian</a:t>
            </a:r>
            <a:r>
              <a:rPr lang="tr-TR" dirty="0"/>
              <a:t> </a:t>
            </a:r>
            <a:r>
              <a:rPr lang="tr-TR" dirty="0" err="1"/>
              <a:t>Roland’s</a:t>
            </a:r>
            <a:r>
              <a:rPr lang="tr-TR" dirty="0"/>
              <a:t> </a:t>
            </a:r>
            <a:r>
              <a:rPr lang="tr-TR" i="1" dirty="0"/>
              <a:t>De </a:t>
            </a:r>
            <a:r>
              <a:rPr lang="tr-TR" i="1" dirty="0" err="1"/>
              <a:t>Religione</a:t>
            </a:r>
            <a:r>
              <a:rPr lang="tr-TR" i="1" dirty="0"/>
              <a:t> </a:t>
            </a:r>
            <a:r>
              <a:rPr lang="tr-TR" i="1" dirty="0" err="1"/>
              <a:t>Mohammedica</a:t>
            </a:r>
            <a:r>
              <a:rPr lang="tr-TR" i="1" dirty="0"/>
              <a:t> (1705); George </a:t>
            </a:r>
            <a:r>
              <a:rPr lang="tr-TR" i="1" dirty="0" err="1"/>
              <a:t>Sale</a:t>
            </a:r>
            <a:r>
              <a:rPr lang="tr-TR" i="1" dirty="0"/>
              <a:t>, </a:t>
            </a:r>
            <a:r>
              <a:rPr lang="tr-TR" i="1" dirty="0" err="1"/>
              <a:t>Graf</a:t>
            </a:r>
            <a:r>
              <a:rPr lang="tr-TR" i="1" dirty="0"/>
              <a:t> </a:t>
            </a:r>
            <a:r>
              <a:rPr lang="tr-TR" i="1" dirty="0" err="1"/>
              <a:t>Henri</a:t>
            </a:r>
            <a:r>
              <a:rPr lang="tr-TR" i="1" dirty="0"/>
              <a:t> de </a:t>
            </a:r>
            <a:r>
              <a:rPr lang="tr-TR" i="1" dirty="0" err="1"/>
              <a:t>Boulainvilliers</a:t>
            </a:r>
            <a:r>
              <a:rPr lang="tr-TR" i="1" dirty="0"/>
              <a:t>; G.E. Lessing, Johann </a:t>
            </a:r>
            <a:r>
              <a:rPr lang="tr-TR" i="1" dirty="0" err="1" smtClean="0"/>
              <a:t>Herder</a:t>
            </a:r>
            <a:r>
              <a:rPr lang="tr-TR" i="1" dirty="0" smtClean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the</a:t>
            </a:r>
            <a:r>
              <a:rPr lang="tr-TR" dirty="0" smtClean="0"/>
              <a:t> West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pioneering</a:t>
            </a:r>
            <a:r>
              <a:rPr lang="tr-TR" dirty="0"/>
              <a:t> </a:t>
            </a:r>
            <a:r>
              <a:rPr lang="tr-TR" dirty="0" err="1"/>
              <a:t>names</a:t>
            </a:r>
            <a:r>
              <a:rPr lang="tr-TR" dirty="0"/>
              <a:t> </a:t>
            </a:r>
            <a:r>
              <a:rPr lang="tr-TR" dirty="0" err="1"/>
              <a:t>propagated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idea of </a:t>
            </a:r>
            <a:r>
              <a:rPr lang="tr-TR" dirty="0" err="1" smtClean="0"/>
              <a:t>tolerance</a:t>
            </a:r>
            <a:r>
              <a:rPr lang="tr-TR" dirty="0" smtClean="0"/>
              <a:t>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members</a:t>
            </a:r>
            <a:r>
              <a:rPr lang="tr-TR" dirty="0"/>
              <a:t> of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religions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on ‘</a:t>
            </a:r>
            <a:r>
              <a:rPr lang="tr-TR" dirty="0" err="1"/>
              <a:t>nature</a:t>
            </a:r>
            <a:r>
              <a:rPr lang="tr-TR" dirty="0"/>
              <a:t>’. 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relation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religion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humankind</a:t>
            </a:r>
            <a:r>
              <a:rPr lang="tr-TR" dirty="0"/>
              <a:t> is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volitional</a:t>
            </a:r>
            <a:r>
              <a:rPr lang="tr-TR" dirty="0"/>
              <a:t> </a:t>
            </a:r>
            <a:r>
              <a:rPr lang="tr-TR" dirty="0" err="1"/>
              <a:t>act</a:t>
            </a:r>
            <a:r>
              <a:rPr lang="tr-TR" dirty="0"/>
              <a:t> </a:t>
            </a:r>
            <a:r>
              <a:rPr lang="tr-TR" dirty="0" err="1"/>
              <a:t>contrary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surrender</a:t>
            </a:r>
            <a:r>
              <a:rPr lang="tr-TR" dirty="0"/>
              <a:t> </a:t>
            </a:r>
            <a:r>
              <a:rPr lang="tr-TR" dirty="0" err="1"/>
              <a:t>themselves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temple</a:t>
            </a:r>
            <a:r>
              <a:rPr lang="tr-TR" dirty="0"/>
              <a:t> </a:t>
            </a:r>
            <a:r>
              <a:rPr lang="tr-TR" dirty="0" err="1"/>
              <a:t>blindly</a:t>
            </a:r>
            <a:r>
              <a:rPr lang="tr-TR" dirty="0"/>
              <a:t> (</a:t>
            </a:r>
            <a:r>
              <a:rPr lang="tr-TR" dirty="0" err="1"/>
              <a:t>fanaticus</a:t>
            </a:r>
            <a:r>
              <a:rPr lang="tr-TR" dirty="0"/>
              <a:t>).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volitional</a:t>
            </a:r>
            <a:r>
              <a:rPr lang="tr-TR" dirty="0"/>
              <a:t> </a:t>
            </a:r>
            <a:r>
              <a:rPr lang="tr-TR" dirty="0" err="1"/>
              <a:t>act</a:t>
            </a:r>
            <a:r>
              <a:rPr lang="tr-TR" dirty="0"/>
              <a:t> </a:t>
            </a:r>
            <a:r>
              <a:rPr lang="tr-TR" dirty="0" err="1"/>
              <a:t>imply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consciousness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awareness</a:t>
            </a:r>
            <a:r>
              <a:rPr lang="tr-TR" dirty="0"/>
              <a:t> of </a:t>
            </a:r>
            <a:r>
              <a:rPr lang="tr-TR" dirty="0" err="1"/>
              <a:t>whom</a:t>
            </a:r>
            <a:r>
              <a:rPr lang="tr-TR" dirty="0"/>
              <a:t> he </a:t>
            </a:r>
            <a:r>
              <a:rPr lang="tr-TR" dirty="0" err="1"/>
              <a:t>surrenders</a:t>
            </a:r>
            <a:r>
              <a:rPr lang="tr-TR" dirty="0"/>
              <a:t> </a:t>
            </a:r>
            <a:r>
              <a:rPr lang="tr-TR" dirty="0" err="1"/>
              <a:t>himself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why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37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Three </a:t>
            </a:r>
            <a:r>
              <a:rPr lang="tr-TR" dirty="0" err="1" smtClean="0"/>
              <a:t>kinds</a:t>
            </a:r>
            <a:r>
              <a:rPr lang="tr-TR" dirty="0" smtClean="0"/>
              <a:t> of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uncover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truths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well</a:t>
            </a:r>
            <a:r>
              <a:rPr lang="tr-TR" dirty="0"/>
              <a:t> </a:t>
            </a:r>
            <a:r>
              <a:rPr lang="tr-TR" dirty="0" err="1"/>
              <a:t>known</a:t>
            </a:r>
            <a:r>
              <a:rPr lang="tr-TR" dirty="0"/>
              <a:t>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/>
              <a:t>scholar</a:t>
            </a:r>
            <a:r>
              <a:rPr lang="tr-TR" dirty="0"/>
              <a:t> </a:t>
            </a:r>
            <a:r>
              <a:rPr lang="tr-TR" dirty="0" err="1" smtClean="0"/>
              <a:t>Mâturîdî</a:t>
            </a:r>
            <a:r>
              <a:rPr lang="tr-TR" dirty="0" smtClean="0"/>
              <a:t> </a:t>
            </a:r>
            <a:r>
              <a:rPr lang="tr-TR" dirty="0" err="1" smtClean="0"/>
              <a:t>divides</a:t>
            </a:r>
            <a:r>
              <a:rPr lang="tr-TR" dirty="0" smtClean="0"/>
              <a:t> </a:t>
            </a:r>
            <a:r>
              <a:rPr lang="tr-TR" dirty="0" err="1"/>
              <a:t>humans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part</a:t>
            </a:r>
            <a:r>
              <a:rPr lang="tr-TR" dirty="0"/>
              <a:t> in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capability</a:t>
            </a:r>
            <a:r>
              <a:rPr lang="tr-TR" dirty="0"/>
              <a:t> of </a:t>
            </a:r>
            <a:r>
              <a:rPr lang="tr-TR" dirty="0" err="1"/>
              <a:t>conceiving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truth</a:t>
            </a:r>
            <a:r>
              <a:rPr lang="tr-TR" dirty="0"/>
              <a:t>:</a:t>
            </a:r>
          </a:p>
          <a:p>
            <a:pPr lvl="0"/>
            <a:r>
              <a:rPr lang="en-US" dirty="0"/>
              <a:t>Those who do not need revelation to know the basic truths. They are the </a:t>
            </a:r>
            <a:r>
              <a:rPr lang="en-US" i="1" dirty="0" err="1"/>
              <a:t>hukamâ</a:t>
            </a:r>
            <a:r>
              <a:rPr lang="en-US" dirty="0"/>
              <a:t> and scholars.</a:t>
            </a:r>
            <a:endParaRPr lang="tr-TR" dirty="0"/>
          </a:p>
          <a:p>
            <a:pPr lvl="0"/>
            <a:r>
              <a:rPr lang="en-US" dirty="0"/>
              <a:t>Those who can conceive the fact and act accordingly only by the orientation of revelation. They are like the kids who needs orientation.</a:t>
            </a:r>
            <a:endParaRPr lang="tr-TR" dirty="0"/>
          </a:p>
          <a:p>
            <a:pPr lvl="0"/>
            <a:r>
              <a:rPr lang="en-US" dirty="0"/>
              <a:t>Those who can conceive the truth neither by reason nor by revelation. They need the language of reward or penalty and they are like animals in this attitude. </a:t>
            </a:r>
            <a:endParaRPr lang="tr-TR" dirty="0"/>
          </a:p>
          <a:p>
            <a:r>
              <a:rPr lang="en-US" i="1" dirty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4287304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442</Words>
  <Application>Microsoft Office PowerPoint</Application>
  <PresentationFormat>Geniş ekran</PresentationFormat>
  <Paragraphs>18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Yüzeyler</vt:lpstr>
      <vt:lpstr>Natural Religion </vt:lpstr>
      <vt:lpstr>Reason and Revelation</vt:lpstr>
      <vt:lpstr>Believer a reasonable system not a fanaticus who surrenders himself to the temple blindly</vt:lpstr>
      <vt:lpstr>Three kinds of people to uncover the basic truths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 Religion </dc:title>
  <dc:creator>user</dc:creator>
  <cp:lastModifiedBy>user</cp:lastModifiedBy>
  <cp:revision>3</cp:revision>
  <dcterms:created xsi:type="dcterms:W3CDTF">2019-04-19T17:46:05Z</dcterms:created>
  <dcterms:modified xsi:type="dcterms:W3CDTF">2019-04-19T18:03:10Z</dcterms:modified>
</cp:coreProperties>
</file>