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4" r:id="rId6"/>
    <p:sldId id="272" r:id="rId7"/>
    <p:sldId id="273" r:id="rId8"/>
    <p:sldId id="278" r:id="rId9"/>
    <p:sldId id="275" r:id="rId10"/>
    <p:sldId id="276" r:id="rId11"/>
    <p:sldId id="277" r:id="rId12"/>
    <p:sldId id="27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9A5383-E0FD-4852-954F-43449AAA1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F60B14D-15CF-4EC0-A3A0-020B76DD1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0113EF-8465-4625-BC1E-930029D9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91C6C9-A237-4ED3-A1CC-6AF85C79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E9B082-3672-474E-8B07-16771472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99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631256-E7C8-4708-B827-6F8A25476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399B285-6D70-4643-AAE7-603B116A62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EE8895-B7F6-4DBE-9CAD-A05409F71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E66C2D-E8A2-4A0F-84DB-94B4A846D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E10C8A-1711-492D-94E6-9320DDE4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7B3394F-DD75-4CF8-A5D8-84AB1DE36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B9B1D02-0CF8-4B2B-8413-296D975A7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5100F4-ECA6-4A47-8312-81E6FE6ED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D18BB2-7ACB-474A-A1F8-28FB269DD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97C765-4421-49A6-B8D9-97ABF3E3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54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5D2BFD-BD0D-44F8-A886-F82AAB184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754580-6018-436E-A4D1-0490CCD17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27A6D0-6E6F-4270-AEC1-F9B0960E9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CA921E-0A77-42D1-A574-A9CEB78B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2DC92-8414-4A2A-939A-553BDCAA3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55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960241-1D38-415C-9E58-063A2172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083034-0A9C-4E3F-8F9B-36C39434B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A6B6B5-1B3C-4310-BF98-6B5DAC472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0CFDC5-8883-47F5-9049-947168BB8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74EF53-8744-4BA5-BDC4-CE779970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342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F35DBA-7B23-47E0-BD83-5E179BFDD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CDADE6-BCDF-4D7A-8E78-D9BF5AD45B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E1C1B26-821B-49F9-ABED-4A1C8B6EA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9EFC67E-2E9F-4424-AC46-E81707009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ED7D2EB-8DE0-4290-8F0F-4B1D6F59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78DAB3A-BBDF-4A8D-ABC5-EAE198141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12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8729E7-3774-4BA1-9E7D-6E7B9FF45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A894B97-2079-455D-822D-8D8F27AF6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E7B75ED-3B00-43CF-AF8E-2E95A4971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2CF5477-AABB-4534-B0ED-E8E640E8B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53CD3F5-B069-448F-ADCA-A17A1CEB69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4D1A1C3-60AF-437C-8EDF-CF09008BC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AEB0EBE-E38B-473F-B046-97C2DE5D2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35C86B-D5D6-4772-9192-B07452FE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9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EEE8DC-8103-4C23-81D6-6C704E39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8EDF94E-0C98-41DD-A5B6-EC5871182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5219616-4DF1-4D3B-A284-915D2225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6F1A71D-AF88-4F3D-9C37-EC593055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17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1C2D8EC-1159-406F-81CC-60300D35A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3A1D784-6574-4CE9-B123-4CA875624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4AB28BD-EB1F-4D1D-B137-E38CA55A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22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1B50E-164C-4D7C-B983-4B6967B61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F55FC1-6B1C-4E78-8CC5-FAE4ED4F0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6CDAA25-55BB-4D1D-8F69-8D43939BE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5F3E27-3D86-4C56-BCA4-E55805C1A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B7234EA-9639-4A8B-9474-F31204E29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7A688B4-B182-40B1-B892-05D8BA032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66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C57B3F-E793-4075-8B34-1C002509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87581E7-A978-4DAA-8AA7-C4B50821A6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651E1E6-1CF9-41BD-AEB0-B417471CF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840B5F8-2A0B-4D65-9E3B-6DE63197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259D3D-BECB-4EB4-8BFB-F6022710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FAECF1-02A5-46DB-810B-B0F75AF8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45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71668A2-BE9B-4E55-83D4-829B5333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A1B621B-EFC2-4D0F-8A7B-727B601E6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9A0455-4A82-41AF-9303-0B88A93A7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60C0D-84F2-45E6-98BE-C627C00BE047}" type="datetimeFigureOut">
              <a:rPr lang="tr-TR" smtClean="0"/>
              <a:t>27.05.2022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CC552D-A1BE-40AE-B234-896BB2C72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9E5D9C-C2D3-4A8D-BB06-1D7CE91D5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7C97-5128-456F-B129-5D152A42B8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00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2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62ED5421-C89D-494F-9A34-23031C27D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br>
              <a:rPr lang="tr-TR" sz="4700">
                <a:solidFill>
                  <a:schemeClr val="bg1"/>
                </a:solidFill>
              </a:rPr>
            </a:br>
            <a:r>
              <a:rPr lang="tr-TR" sz="4700">
                <a:solidFill>
                  <a:schemeClr val="bg1"/>
                </a:solidFill>
              </a:rPr>
              <a:t>SORU 2</a:t>
            </a:r>
            <a:br>
              <a:rPr lang="tr-TR" sz="4700">
                <a:solidFill>
                  <a:schemeClr val="bg1"/>
                </a:solidFill>
              </a:rPr>
            </a:br>
            <a:r>
              <a:rPr lang="tr-TR" sz="4700">
                <a:solidFill>
                  <a:schemeClr val="bg1"/>
                </a:solidFill>
              </a:rPr>
              <a:t>YÜZEY AKIŞI EĞRİ NUMARASI </a:t>
            </a:r>
          </a:p>
        </p:txBody>
      </p:sp>
      <p:sp>
        <p:nvSpPr>
          <p:cNvPr id="6" name="Alt Başlık 5">
            <a:extLst>
              <a:ext uri="{FF2B5EF4-FFF2-40B4-BE49-F238E27FC236}">
                <a16:creationId xmlns:a16="http://schemas.microsoft.com/office/drawing/2014/main" id="{36E7DF04-809F-48AC-A983-EC5DEB6AA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tr-TR" sz="2000">
                <a:solidFill>
                  <a:schemeClr val="bg1"/>
                </a:solidFill>
              </a:rPr>
              <a:t>Prof. Dr. Şükran Şahin</a:t>
            </a:r>
          </a:p>
        </p:txBody>
      </p:sp>
      <p:sp>
        <p:nvSpPr>
          <p:cNvPr id="23" name="Freeform: Shape 14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16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E69EBE89-FC2A-4D89-85BC-629DF917D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798731"/>
            <a:ext cx="4047843" cy="189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0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E8ABD-7E71-4F0F-8EC3-B40BF682A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057A6-975C-488E-BFC9-9857B7076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4891E39-2ACC-4BA7-9E64-CE10CCCE87B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29608" cy="6858000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6F812F8B-851F-4764-B855-61707F7F41C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57650" y="-41324"/>
            <a:ext cx="7867650" cy="689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10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58B9D6-6BFE-4A21-AA1B-E02DC68C4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SORU-CEVAP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8489B9-55AB-464E-9557-583D404F5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7237"/>
            <a:ext cx="10515600" cy="3535363"/>
          </a:xfrm>
        </p:spPr>
        <p:txBody>
          <a:bodyPr>
            <a:normAutofit lnSpcReduction="10000"/>
          </a:bodyPr>
          <a:lstStyle/>
          <a:p>
            <a:r>
              <a:rPr lang="tr-TR" sz="4000"/>
              <a:t>Veri:</a:t>
            </a:r>
            <a:endParaRPr kumimoji="0" lang="tr-TR" altLang="tr-TR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tr-TR" altLang="tr-TR" sz="4000">
                <a:solidFill>
                  <a:srgbClr val="202124"/>
                </a:solidFill>
                <a:latin typeface="inherit"/>
              </a:rPr>
              <a:t>Bir fırtına sırasında bir havzaya toplam 110 mm derinlikte yağmur düşüyor. Havza toprağının alan kullanımı iyi durumda mera mera ve Hidrolojik Toprak Grubu (HTG) sınıfı C.</a:t>
            </a:r>
            <a:r>
              <a:rPr lang="tr-TR" altLang="tr-TR" sz="4000"/>
              <a:t> </a:t>
            </a:r>
            <a:endParaRPr kumimoji="0" lang="tr-TR" altLang="tr-TR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tr-TR" sz="4000"/>
              <a:t>Soru: Yüzey akışını hesaplayınız (EN’ye göre)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717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BA174C-E450-4B23-AFA5-BE5C8CFD8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YANIT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28924A-0137-44EA-B864-E3E4636FC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4000"/>
              <a:t>Adım 1.</a:t>
            </a:r>
          </a:p>
          <a:p>
            <a:pPr marL="0" indent="0">
              <a:buNone/>
            </a:pPr>
            <a:r>
              <a:rPr lang="tr-TR" sz="4000"/>
              <a:t>CN'yi belirleyin. Çizelge’de "Mera, iyi" ve hidrolojik topraklar altında C grubu CN = 74'ü okuyun. Bu denklem’e göre S = 89,24mm’ye karşılık gelir.</a:t>
            </a:r>
          </a:p>
          <a:p>
            <a:pPr marL="0" indent="0">
              <a:buNone/>
            </a:pPr>
            <a:endParaRPr lang="tr-TR" sz="4000"/>
          </a:p>
          <a:p>
            <a:pPr marL="0" indent="0">
              <a:buNone/>
            </a:pPr>
            <a:r>
              <a:rPr lang="tr-TR" sz="4000"/>
              <a:t>Adım 2. </a:t>
            </a:r>
          </a:p>
          <a:p>
            <a:pPr marL="0" indent="0">
              <a:buNone/>
            </a:pPr>
            <a:r>
              <a:rPr lang="tr-TR" sz="4000"/>
              <a:t>Q = 46,9</a:t>
            </a:r>
          </a:p>
          <a:p>
            <a:pPr marL="0" indent="0">
              <a:buNone/>
            </a:pPr>
            <a:endParaRPr lang="tr-TR" sz="400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331F2CE-3BBA-43F3-8CAC-C04AE6ECE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333" y="4350682"/>
            <a:ext cx="4123810" cy="192788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CEA1C114-10C9-48CD-B914-0279265C6B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10767" y="365125"/>
            <a:ext cx="1543033" cy="162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89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B85FB4-D009-46BC-A1E6-C66E3B26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D015A2-E61C-44F3-9B57-65022A44D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E1E94D6F-636E-4AF8-90C4-782D2D780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975" y="0"/>
            <a:ext cx="8240792" cy="6746847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F85396F9-1370-49B3-AD89-693B840880CC}"/>
              </a:ext>
            </a:extLst>
          </p:cNvPr>
          <p:cNvSpPr txBox="1"/>
          <p:nvPr/>
        </p:nvSpPr>
        <p:spPr>
          <a:xfrm>
            <a:off x="7798991" y="6583484"/>
            <a:ext cx="60933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900"/>
              <a:t>https://directives.sc.egov.usda.gov/OpenNonWebContent.aspx?content=17752.wba</a:t>
            </a:r>
          </a:p>
        </p:txBody>
      </p:sp>
    </p:spTree>
    <p:extLst>
      <p:ext uri="{BB962C8B-B14F-4D97-AF65-F5344CB8AC3E}">
        <p14:creationId xmlns:p14="http://schemas.microsoft.com/office/powerpoint/2010/main" val="347792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5">
            <a:extLst>
              <a:ext uri="{FF2B5EF4-FFF2-40B4-BE49-F238E27FC236}">
                <a16:creationId xmlns:a16="http://schemas.microsoft.com/office/drawing/2014/main" id="{69D47016-023F-44BD-981C-50E7A10A6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sketchy line">
            <a:extLst>
              <a:ext uri="{FF2B5EF4-FFF2-40B4-BE49-F238E27FC236}">
                <a16:creationId xmlns:a16="http://schemas.microsoft.com/office/drawing/2014/main" id="{6D8B37B0-0682-433E-BC8D-498C04ABD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471415" y="1412748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Resim 20">
            <a:extLst>
              <a:ext uri="{FF2B5EF4-FFF2-40B4-BE49-F238E27FC236}">
                <a16:creationId xmlns:a16="http://schemas.microsoft.com/office/drawing/2014/main" id="{36866381-CD12-492D-8F63-9D4E0AF5D7C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9155" y="4426505"/>
            <a:ext cx="3480308" cy="1331217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F2F1C4C7-C8AA-4D34-A45B-854ADCBA7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390" y="4303689"/>
            <a:ext cx="2417065" cy="1576847"/>
          </a:xfrm>
          <a:prstGeom prst="rect">
            <a:avLst/>
          </a:prstGeom>
        </p:spPr>
      </p:pic>
      <p:pic>
        <p:nvPicPr>
          <p:cNvPr id="29" name="Resim 28">
            <a:extLst>
              <a:ext uri="{FF2B5EF4-FFF2-40B4-BE49-F238E27FC236}">
                <a16:creationId xmlns:a16="http://schemas.microsoft.com/office/drawing/2014/main" id="{6DBAE70F-C6F8-4E20-B876-1289A33E88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2179" y="4521436"/>
            <a:ext cx="485775" cy="371475"/>
          </a:xfrm>
          <a:prstGeom prst="rect">
            <a:avLst/>
          </a:prstGeom>
        </p:spPr>
      </p:pic>
      <p:pic>
        <p:nvPicPr>
          <p:cNvPr id="36" name="Resim 35">
            <a:extLst>
              <a:ext uri="{FF2B5EF4-FFF2-40B4-BE49-F238E27FC236}">
                <a16:creationId xmlns:a16="http://schemas.microsoft.com/office/drawing/2014/main" id="{491697E8-EED0-4918-8B33-E56058212A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0726" y="2675152"/>
            <a:ext cx="2255199" cy="402336"/>
          </a:xfrm>
          <a:prstGeom prst="rect">
            <a:avLst/>
          </a:prstGeom>
        </p:spPr>
      </p:pic>
      <p:grpSp>
        <p:nvGrpSpPr>
          <p:cNvPr id="40" name="Grup 39">
            <a:extLst>
              <a:ext uri="{FF2B5EF4-FFF2-40B4-BE49-F238E27FC236}">
                <a16:creationId xmlns:a16="http://schemas.microsoft.com/office/drawing/2014/main" id="{698516AD-C5F4-4CF6-9941-DB288C7082F2}"/>
              </a:ext>
            </a:extLst>
          </p:cNvPr>
          <p:cNvGrpSpPr/>
          <p:nvPr/>
        </p:nvGrpSpPr>
        <p:grpSpPr>
          <a:xfrm>
            <a:off x="1046150" y="2634216"/>
            <a:ext cx="8423297" cy="469561"/>
            <a:chOff x="36330" y="4490025"/>
            <a:chExt cx="8423297" cy="469561"/>
          </a:xfrm>
        </p:grpSpPr>
        <p:pic>
          <p:nvPicPr>
            <p:cNvPr id="17" name="Resim 16">
              <a:extLst>
                <a:ext uri="{FF2B5EF4-FFF2-40B4-BE49-F238E27FC236}">
                  <a16:creationId xmlns:a16="http://schemas.microsoft.com/office/drawing/2014/main" id="{58B2C98F-9DE2-4909-ACAB-DF81134FD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6330" y="4490025"/>
              <a:ext cx="7627503" cy="469561"/>
            </a:xfrm>
            <a:prstGeom prst="rect">
              <a:avLst/>
            </a:prstGeom>
          </p:spPr>
        </p:pic>
        <p:pic>
          <p:nvPicPr>
            <p:cNvPr id="39" name="Resim 38">
              <a:extLst>
                <a:ext uri="{FF2B5EF4-FFF2-40B4-BE49-F238E27FC236}">
                  <a16:creationId xmlns:a16="http://schemas.microsoft.com/office/drawing/2014/main" id="{1AA97F57-2CBE-4E04-A0B2-0D5B9DAAE63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841356" y="4530961"/>
              <a:ext cx="618271" cy="377250"/>
            </a:xfrm>
            <a:prstGeom prst="rect">
              <a:avLst/>
            </a:prstGeom>
          </p:spPr>
        </p:pic>
      </p:grpSp>
      <p:pic>
        <p:nvPicPr>
          <p:cNvPr id="43" name="Resim 42">
            <a:extLst>
              <a:ext uri="{FF2B5EF4-FFF2-40B4-BE49-F238E27FC236}">
                <a16:creationId xmlns:a16="http://schemas.microsoft.com/office/drawing/2014/main" id="{9DB1AE70-8B0E-4A29-9E18-095A15D7E22C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10501" y="3121636"/>
            <a:ext cx="3505200" cy="3693460"/>
          </a:xfrm>
          <a:prstGeom prst="rect">
            <a:avLst/>
          </a:prstGeom>
        </p:spPr>
      </p:pic>
      <p:pic>
        <p:nvPicPr>
          <p:cNvPr id="44" name="Resim 43">
            <a:extLst>
              <a:ext uri="{FF2B5EF4-FFF2-40B4-BE49-F238E27FC236}">
                <a16:creationId xmlns:a16="http://schemas.microsoft.com/office/drawing/2014/main" id="{CA986FCF-DA73-42B5-8876-0311B01B8326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118" r="10074" b="15647"/>
          <a:stretch/>
        </p:blipFill>
        <p:spPr>
          <a:xfrm>
            <a:off x="932713" y="453354"/>
            <a:ext cx="4636555" cy="2014492"/>
          </a:xfrm>
          <a:prstGeom prst="rect">
            <a:avLst/>
          </a:prstGeom>
        </p:spPr>
      </p:pic>
      <p:sp>
        <p:nvSpPr>
          <p:cNvPr id="46" name="Dikdörtgen 45">
            <a:extLst>
              <a:ext uri="{FF2B5EF4-FFF2-40B4-BE49-F238E27FC236}">
                <a16:creationId xmlns:a16="http://schemas.microsoft.com/office/drawing/2014/main" id="{CE6C4DBB-61A6-4F44-A872-DC90491810CE}"/>
              </a:ext>
            </a:extLst>
          </p:cNvPr>
          <p:cNvSpPr/>
          <p:nvPr/>
        </p:nvSpPr>
        <p:spPr>
          <a:xfrm>
            <a:off x="559155" y="286984"/>
            <a:ext cx="5123550" cy="2388168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EFF81D3F-A27B-470C-A4EE-D385213FD655}"/>
              </a:ext>
            </a:extLst>
          </p:cNvPr>
          <p:cNvSpPr/>
          <p:nvPr/>
        </p:nvSpPr>
        <p:spPr>
          <a:xfrm>
            <a:off x="703327" y="3937112"/>
            <a:ext cx="6013706" cy="2388168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Dikdörtgen 47">
            <a:extLst>
              <a:ext uri="{FF2B5EF4-FFF2-40B4-BE49-F238E27FC236}">
                <a16:creationId xmlns:a16="http://schemas.microsoft.com/office/drawing/2014/main" id="{4F14D1F1-A836-443C-89B2-B64C90C61459}"/>
              </a:ext>
            </a:extLst>
          </p:cNvPr>
          <p:cNvSpPr/>
          <p:nvPr/>
        </p:nvSpPr>
        <p:spPr>
          <a:xfrm>
            <a:off x="7420360" y="3103777"/>
            <a:ext cx="3952342" cy="3754223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49" name="Resim 48">
            <a:extLst>
              <a:ext uri="{FF2B5EF4-FFF2-40B4-BE49-F238E27FC236}">
                <a16:creationId xmlns:a16="http://schemas.microsoft.com/office/drawing/2014/main" id="{2F689C9B-C784-4B57-BD59-1FA1D3E6DB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67183" y="364675"/>
            <a:ext cx="4047843" cy="1892366"/>
          </a:xfrm>
          <a:prstGeom prst="rect">
            <a:avLst/>
          </a:prstGeom>
        </p:spPr>
      </p:pic>
      <p:sp>
        <p:nvSpPr>
          <p:cNvPr id="50" name="Dikdörtgen 49">
            <a:extLst>
              <a:ext uri="{FF2B5EF4-FFF2-40B4-BE49-F238E27FC236}">
                <a16:creationId xmlns:a16="http://schemas.microsoft.com/office/drawing/2014/main" id="{E89D6910-B416-4275-A1D8-435A451D2AEF}"/>
              </a:ext>
            </a:extLst>
          </p:cNvPr>
          <p:cNvSpPr/>
          <p:nvPr/>
        </p:nvSpPr>
        <p:spPr>
          <a:xfrm>
            <a:off x="6429329" y="269125"/>
            <a:ext cx="5123550" cy="2388168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2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8E2B1A0A-0058-4A0C-8631-0794479165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3850" y="3429000"/>
            <a:ext cx="4038600" cy="3013075"/>
          </a:xfrm>
          <a:prstGeom prst="rect">
            <a:avLst/>
          </a:prstGeom>
        </p:spPr>
      </p:pic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2D15AB2A-60C2-45B6-A513-2EBFB3943B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91051" y="3619501"/>
            <a:ext cx="7600949" cy="2347516"/>
          </a:xfrm>
        </p:spPr>
      </p:pic>
      <p:sp>
        <p:nvSpPr>
          <p:cNvPr id="11" name="Dikdörtgen 10">
            <a:extLst>
              <a:ext uri="{FF2B5EF4-FFF2-40B4-BE49-F238E27FC236}">
                <a16:creationId xmlns:a16="http://schemas.microsoft.com/office/drawing/2014/main" id="{C3218FB6-0CDE-4B39-8665-818928D7D38D}"/>
              </a:ext>
            </a:extLst>
          </p:cNvPr>
          <p:cNvSpPr/>
          <p:nvPr/>
        </p:nvSpPr>
        <p:spPr>
          <a:xfrm>
            <a:off x="323850" y="3428999"/>
            <a:ext cx="4038600" cy="3013075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96E39C20-AD86-4C08-B1F0-A1BF1BECF5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001" y="0"/>
            <a:ext cx="10209950" cy="3405186"/>
          </a:xfrm>
          <a:prstGeom prst="rect">
            <a:avLst/>
          </a:prstGeom>
        </p:spPr>
      </p:pic>
      <p:sp>
        <p:nvSpPr>
          <p:cNvPr id="14" name="Alt Başlık 5">
            <a:extLst>
              <a:ext uri="{FF2B5EF4-FFF2-40B4-BE49-F238E27FC236}">
                <a16:creationId xmlns:a16="http://schemas.microsoft.com/office/drawing/2014/main" id="{F4250159-499C-4CAF-84A5-EDADB3770611}"/>
              </a:ext>
            </a:extLst>
          </p:cNvPr>
          <p:cNvSpPr txBox="1">
            <a:spLocks/>
          </p:cNvSpPr>
          <p:nvPr/>
        </p:nvSpPr>
        <p:spPr>
          <a:xfrm>
            <a:off x="8765927" y="6181332"/>
            <a:ext cx="2873623" cy="457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/>
              <a:t>Kaynak: Müftüoğlu, 2016</a:t>
            </a:r>
          </a:p>
        </p:txBody>
      </p:sp>
    </p:spTree>
    <p:extLst>
      <p:ext uri="{BB962C8B-B14F-4D97-AF65-F5344CB8AC3E}">
        <p14:creationId xmlns:p14="http://schemas.microsoft.com/office/powerpoint/2010/main" val="662626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500B4A4-B1F1-41EA-886A-B8A210DBC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55A99C-0BDC-4DBE-8E40-9FA66F629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4BE256BB-72AF-4B1F-9573-DDBF3BD866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2237" y="1424113"/>
            <a:ext cx="10337975" cy="4005964"/>
          </a:xfrm>
          <a:prstGeom prst="rect">
            <a:avLst/>
          </a:prstGeom>
        </p:spPr>
      </p:pic>
      <p:sp>
        <p:nvSpPr>
          <p:cNvPr id="8" name="Alt Başlık 5">
            <a:extLst>
              <a:ext uri="{FF2B5EF4-FFF2-40B4-BE49-F238E27FC236}">
                <a16:creationId xmlns:a16="http://schemas.microsoft.com/office/drawing/2014/main" id="{0991C977-65BF-4AE9-AA34-30815224A422}"/>
              </a:ext>
            </a:extLst>
          </p:cNvPr>
          <p:cNvSpPr txBox="1">
            <a:spLocks/>
          </p:cNvSpPr>
          <p:nvPr/>
        </p:nvSpPr>
        <p:spPr>
          <a:xfrm>
            <a:off x="8518277" y="5962651"/>
            <a:ext cx="2873623" cy="457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/>
              <a:t>Kaynak: Müftüoğlu, 2016</a:t>
            </a:r>
          </a:p>
        </p:txBody>
      </p:sp>
    </p:spTree>
    <p:extLst>
      <p:ext uri="{BB962C8B-B14F-4D97-AF65-F5344CB8AC3E}">
        <p14:creationId xmlns:p14="http://schemas.microsoft.com/office/powerpoint/2010/main" val="383326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B270761-CC40-4F3F-A916-7E3BC3989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791DAAA-B12C-4929-AF33-8CB40299B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160" y="4376508"/>
            <a:ext cx="9623404" cy="12572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Eğim Uyarlanmış EN Değeri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555B16-BE1D-4C33-A27C-FF0671B6C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33CA221B-ED7C-4516-9191-1193C76F15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5855" y="891540"/>
            <a:ext cx="9891304" cy="3217333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sp>
        <p:nvSpPr>
          <p:cNvPr id="9" name="Alt Başlık 5">
            <a:extLst>
              <a:ext uri="{FF2B5EF4-FFF2-40B4-BE49-F238E27FC236}">
                <a16:creationId xmlns:a16="http://schemas.microsoft.com/office/drawing/2014/main" id="{01ABC5C3-F7AC-4E83-943C-A59F70B6EF9E}"/>
              </a:ext>
            </a:extLst>
          </p:cNvPr>
          <p:cNvSpPr txBox="1">
            <a:spLocks/>
          </p:cNvSpPr>
          <p:nvPr/>
        </p:nvSpPr>
        <p:spPr>
          <a:xfrm>
            <a:off x="8518277" y="5962651"/>
            <a:ext cx="2873623" cy="457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/>
              <a:t>Kaynak: Müftüoğlu, 2016</a:t>
            </a:r>
          </a:p>
        </p:txBody>
      </p:sp>
    </p:spTree>
    <p:extLst>
      <p:ext uri="{BB962C8B-B14F-4D97-AF65-F5344CB8AC3E}">
        <p14:creationId xmlns:p14="http://schemas.microsoft.com/office/powerpoint/2010/main" val="1815876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AB285B-59F6-4703-B5CE-9B08C585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F34FE5-5FEB-4578-9081-5D2954615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1360561-FD52-45A8-9D27-6A4BA0E254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11068050" cy="6395252"/>
          </a:xfrm>
          <a:prstGeom prst="rect">
            <a:avLst/>
          </a:prstGeom>
        </p:spPr>
      </p:pic>
      <p:sp>
        <p:nvSpPr>
          <p:cNvPr id="6" name="Alt Başlık 5">
            <a:extLst>
              <a:ext uri="{FF2B5EF4-FFF2-40B4-BE49-F238E27FC236}">
                <a16:creationId xmlns:a16="http://schemas.microsoft.com/office/drawing/2014/main" id="{7D63693F-07E4-403E-8AF1-78B9EB88224A}"/>
              </a:ext>
            </a:extLst>
          </p:cNvPr>
          <p:cNvSpPr txBox="1">
            <a:spLocks/>
          </p:cNvSpPr>
          <p:nvPr/>
        </p:nvSpPr>
        <p:spPr>
          <a:xfrm>
            <a:off x="8899277" y="6345323"/>
            <a:ext cx="2873623" cy="457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/>
              <a:t>Kaynak: Müftüoğlu, 2016</a:t>
            </a:r>
          </a:p>
        </p:txBody>
      </p:sp>
    </p:spTree>
    <p:extLst>
      <p:ext uri="{BB962C8B-B14F-4D97-AF65-F5344CB8AC3E}">
        <p14:creationId xmlns:p14="http://schemas.microsoft.com/office/powerpoint/2010/main" val="2927828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709159-A72D-425E-BE67-3B61A8F7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800F54-D94A-4F8B-8407-0DB864DC9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ED8DE4C-DEB4-41EA-97AB-0828AFE9E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837" y="-1"/>
            <a:ext cx="10635344" cy="6858001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FF4741AF-7BF9-4D45-BEFE-BE97E4BDB33E}"/>
              </a:ext>
            </a:extLst>
          </p:cNvPr>
          <p:cNvSpPr txBox="1"/>
          <p:nvPr/>
        </p:nvSpPr>
        <p:spPr>
          <a:xfrm>
            <a:off x="5848350" y="1417966"/>
            <a:ext cx="3937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300"/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2105648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FE13BA-61E4-46BD-976E-562F0A992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E84A3D-DF07-485C-AF36-EBB3AA3DB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452C70-D76C-49E4-8419-EF8620033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5250"/>
            <a:ext cx="9944100" cy="676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615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141</Words>
  <Application>Microsoft Office PowerPoint</Application>
  <PresentationFormat>Geniş ekran</PresentationFormat>
  <Paragraphs>19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Office Teması</vt:lpstr>
      <vt:lpstr> SORU 2 YÜZEY AKIŞI EĞRİ NUMARASI </vt:lpstr>
      <vt:lpstr>PowerPoint Sunusu</vt:lpstr>
      <vt:lpstr>PowerPoint Sunusu</vt:lpstr>
      <vt:lpstr>PowerPoint Sunusu</vt:lpstr>
      <vt:lpstr>PowerPoint Sunusu</vt:lpstr>
      <vt:lpstr>Eğim Uyarlanmış EN Değeri</vt:lpstr>
      <vt:lpstr>PowerPoint Sunusu</vt:lpstr>
      <vt:lpstr>PowerPoint Sunusu</vt:lpstr>
      <vt:lpstr>PowerPoint Sunusu</vt:lpstr>
      <vt:lpstr>PowerPoint Sunusu</vt:lpstr>
      <vt:lpstr>SORU-CEVAP</vt:lpstr>
      <vt:lpstr>YANIT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Şükran Şahin</dc:creator>
  <cp:lastModifiedBy>Şükran Şahin</cp:lastModifiedBy>
  <cp:revision>27</cp:revision>
  <dcterms:created xsi:type="dcterms:W3CDTF">2021-12-01T12:43:14Z</dcterms:created>
  <dcterms:modified xsi:type="dcterms:W3CDTF">2022-05-27T09:58:22Z</dcterms:modified>
</cp:coreProperties>
</file>