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279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0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78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365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454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83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23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7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794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718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587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2E5160-96FD-CF4F-A959-09142C5D322C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A639A1-6F3E-254E-802C-E3B5BE28B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12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60390E-4392-CA42-B696-8C2F768A58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A8934AF-9342-A64D-8EEB-70A388E554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Konu 4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157411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D9CD4E-44A7-D240-813D-A9FE85B8E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03BFA5-3B85-3E45-81B9-5E748F5E2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Eski </a:t>
            </a:r>
            <a:r>
              <a:rPr lang="tr-TR" sz="2400" dirty="0" err="1"/>
              <a:t>Yunanca’dan</a:t>
            </a:r>
            <a:r>
              <a:rPr lang="tr-TR" sz="2400" dirty="0"/>
              <a:t> türetilen kavram U-</a:t>
            </a:r>
            <a:r>
              <a:rPr lang="tr-TR" sz="2400" dirty="0" err="1"/>
              <a:t>topia</a:t>
            </a:r>
            <a:r>
              <a:rPr lang="tr-TR" sz="2400" dirty="0"/>
              <a:t>, “yok ülke”, “düş ülke”, “hayali ülke” anlamına gelmektedir. </a:t>
            </a:r>
            <a:r>
              <a:rPr lang="tr-TR" sz="2400" dirty="0" err="1"/>
              <a:t>Topos</a:t>
            </a:r>
            <a:r>
              <a:rPr lang="tr-TR" sz="2400" dirty="0"/>
              <a:t> terimi </a:t>
            </a:r>
            <a:r>
              <a:rPr lang="tr-TR" sz="2400" dirty="0" err="1"/>
              <a:t>Yunanca’da</a:t>
            </a:r>
            <a:r>
              <a:rPr lang="tr-TR" sz="2400" dirty="0"/>
              <a:t> “yer”, “mekan” anlamına gelmektedir; “u” ön takısı ise kavramı olumsuzlaştırmaktadır.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5632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67003A-C3B5-0042-92BD-F2EADC183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9A25E5-307A-BD45-9932-140C82B2A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Ütopya, “insanlığın mutlak mutluluğa dair beslediği umudun yanı sıra, değişime ve gelişime olan özlemini temsil eder” (</a:t>
            </a:r>
            <a:r>
              <a:rPr lang="tr-TR" sz="2800" dirty="0" err="1"/>
              <a:t>Tandaçgüneş</a:t>
            </a:r>
            <a:r>
              <a:rPr lang="tr-TR" sz="2800" dirty="0"/>
              <a:t>, 2013: 12).</a:t>
            </a:r>
          </a:p>
          <a:p>
            <a:r>
              <a:rPr lang="tr-TR" sz="2400" dirty="0"/>
              <a:t>İnsan yaşamındaki değişim, ütopyalara da </a:t>
            </a:r>
            <a:r>
              <a:rPr lang="tr-TR" sz="2400" dirty="0" err="1"/>
              <a:t>yanısr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412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66F0E4-843E-3B4C-B89A-0070A4ECA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31D6C3-40E8-DC4B-AD33-68FC062AE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Ütopya, henüz “mümkün olmayan, ancak insanın bulunmak için heves ettiği bir dünyada yaşamak” (Kumar, 2005 (1991): 9) idealidir.</a:t>
            </a:r>
          </a:p>
          <a:p>
            <a:endParaRPr lang="tr-TR" sz="2800" dirty="0"/>
          </a:p>
          <a:p>
            <a:r>
              <a:rPr lang="tr-TR" sz="2800" dirty="0"/>
              <a:t>Ütopya eserleri, yazıldıkları dönem için gerçekleşebilir olmayabilir ama geleceği etkilemiş, öngörmüş ve biçimlendirmiştir.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24875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DE265F-72A9-884B-939D-A5A309B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7632B0-687E-9843-BDB2-9F516EF53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Ütopyaların birçoğu kent ile ilişkili biçimde kurgulanmıştır.</a:t>
            </a:r>
          </a:p>
          <a:p>
            <a:r>
              <a:rPr lang="tr-TR" sz="2800" dirty="0"/>
              <a:t>Birçok ütopya ve karşı-ütopya eserinin mekanı kenttir.</a:t>
            </a:r>
          </a:p>
        </p:txBody>
      </p:sp>
    </p:spTree>
    <p:extLst>
      <p:ext uri="{BB962C8B-B14F-4D97-AF65-F5344CB8AC3E}">
        <p14:creationId xmlns:p14="http://schemas.microsoft.com/office/powerpoint/2010/main" val="2029578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10</TotalTime>
  <Words>150</Words>
  <Application>Microsoft Macintosh PowerPoint</Application>
  <PresentationFormat>Geniş ekran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Garamond</vt:lpstr>
      <vt:lpstr>Sabun</vt:lpstr>
      <vt:lpstr>Kent ve Ütopya</vt:lpstr>
      <vt:lpstr>Ütopya</vt:lpstr>
      <vt:lpstr>Ütopya</vt:lpstr>
      <vt:lpstr>Ütopya</vt:lpstr>
      <vt:lpstr>Kent ve Ütopya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Ütopya</dc:title>
  <dc:creator>Microsoft Office User</dc:creator>
  <cp:lastModifiedBy>Microsoft Office User</cp:lastModifiedBy>
  <cp:revision>4</cp:revision>
  <dcterms:created xsi:type="dcterms:W3CDTF">2021-03-20T18:42:20Z</dcterms:created>
  <dcterms:modified xsi:type="dcterms:W3CDTF">2021-03-20T18:52:44Z</dcterms:modified>
</cp:coreProperties>
</file>