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YETENEK TESTLERİ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856096"/>
            <a:ext cx="11460480" cy="4380112"/>
          </a:xfrm>
        </p:spPr>
        <p:txBody>
          <a:bodyPr/>
          <a:lstStyle/>
          <a:p>
            <a:endParaRPr lang="tr-TR" dirty="0"/>
          </a:p>
          <a:p>
            <a:r>
              <a:rPr lang="tr-TR" sz="2800" dirty="0"/>
              <a:t>Yetenek: Bireyim bir şey, yapabilme gücü</a:t>
            </a:r>
          </a:p>
          <a:p>
            <a:endParaRPr lang="tr-TR" sz="2800" dirty="0"/>
          </a:p>
          <a:p>
            <a:r>
              <a:rPr lang="tr-TR" sz="2800" dirty="0"/>
              <a:t>Yetenek testleri: Bireylerin zihinsel ya da akademik yetenekleri hakkında bilgi toplamak ve bireyin geleceğe yönelik başarısını tahmin etmek amacı ile kullanılan testler</a:t>
            </a:r>
          </a:p>
          <a:p>
            <a:endParaRPr lang="tr-TR" sz="2800" dirty="0"/>
          </a:p>
          <a:p>
            <a:r>
              <a:rPr lang="tr-TR" sz="2800" dirty="0"/>
              <a:t>YAŞ GRUPLARINA GÖRE FARKLILIK GÖSTERİR</a:t>
            </a:r>
          </a:p>
        </p:txBody>
      </p:sp>
    </p:spTree>
    <p:extLst>
      <p:ext uri="{BB962C8B-B14F-4D97-AF65-F5344CB8AC3E}">
        <p14:creationId xmlns:p14="http://schemas.microsoft.com/office/powerpoint/2010/main" val="313538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9847"/>
          </a:xfrm>
        </p:spPr>
        <p:txBody>
          <a:bodyPr/>
          <a:lstStyle/>
          <a:p>
            <a:r>
              <a:rPr lang="tr-TR" b="1" dirty="0"/>
              <a:t>YETENEK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1760560"/>
            <a:ext cx="11460480" cy="4475647"/>
          </a:xfrm>
        </p:spPr>
        <p:txBody>
          <a:bodyPr>
            <a:normAutofit/>
          </a:bodyPr>
          <a:lstStyle/>
          <a:p>
            <a:r>
              <a:rPr lang="tr-TR" sz="2800" dirty="0"/>
              <a:t>GENEL YETENEK TESTLERİ: Belirli bir düzeyde bireyin genel zihin yeteneğinin ölçüldüğü testler</a:t>
            </a:r>
          </a:p>
          <a:p>
            <a:endParaRPr lang="tr-TR" sz="2800" dirty="0"/>
          </a:p>
          <a:p>
            <a:r>
              <a:rPr lang="tr-TR" sz="2800" dirty="0"/>
              <a:t>ÖZEL YETENEK TESTLERİ: müzik, resim, sanat dallarında bireyin sahip olduğu özel zihin yeteneklerini ölçer</a:t>
            </a:r>
          </a:p>
          <a:p>
            <a:endParaRPr lang="tr-TR" sz="2800" dirty="0"/>
          </a:p>
          <a:p>
            <a:r>
              <a:rPr lang="tr-TR" sz="2800" dirty="0"/>
              <a:t>FARKLI YETENEK TESTLERİ: Dil yeteneği, soyut kavrama yeteneği, mekanik kavrama ye- </a:t>
            </a:r>
            <a:r>
              <a:rPr lang="tr-TR" sz="2800" dirty="0" err="1"/>
              <a:t>teneği</a:t>
            </a:r>
            <a:r>
              <a:rPr lang="tr-TR" sz="2800" dirty="0"/>
              <a:t> gibi farklı zihin yeteneklerini ölçmek amacıyla hazırlanan testler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223186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YETENEK TESTLERİ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365760" y="2074460"/>
            <a:ext cx="11460480" cy="4161748"/>
          </a:xfrm>
        </p:spPr>
        <p:txBody>
          <a:bodyPr>
            <a:normAutofit/>
          </a:bodyPr>
          <a:lstStyle/>
          <a:p>
            <a:r>
              <a:rPr lang="tr-TR" sz="2800" dirty="0"/>
              <a:t>Yetenek testleri geniş kapsamlıdır ve bireyin tüm hayat tecrübeleri sonucunda biriktirdiği bilişsel bilgi, beceri ve yeteneği ölçmek için tasarlanmıştır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Yetenek testleri çoğunlukla gelecekteki performansı öngörmek veya bireyin akademik veya çalışma  performansı açısından potansiyelini yansıtmak için kullanılır</a:t>
            </a:r>
          </a:p>
          <a:p>
            <a:r>
              <a:rPr lang="tr-TR" sz="2800" dirty="0"/>
              <a:t>En popüler yetenek testi türü genel </a:t>
            </a:r>
            <a:r>
              <a:rPr lang="tr-TR" sz="2800" i="1" dirty="0"/>
              <a:t>zekâ testleridir</a:t>
            </a:r>
            <a:r>
              <a:rPr lang="tr-TR" sz="2800" dirty="0"/>
              <a:t>. 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91650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YETENEK TESTLERİ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tr-TR" sz="2800" dirty="0"/>
              <a:t>İlk zeka testi: </a:t>
            </a:r>
            <a:r>
              <a:rPr lang="tr-TR" sz="2800" dirty="0" err="1"/>
              <a:t>Binet-Simon</a:t>
            </a:r>
            <a:r>
              <a:rPr lang="tr-TR" sz="2800" dirty="0"/>
              <a:t> Ölçeği 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Fransız okullarındaki başarı ölçütü esas alınarak özel eğitime ihtiyaç duyan çocukları belirlemek amacıyla </a:t>
            </a:r>
            <a:r>
              <a:rPr lang="tr-TR" sz="2800" dirty="0" err="1"/>
              <a:t>Binet-Simon</a:t>
            </a:r>
            <a:r>
              <a:rPr lang="tr-TR" sz="2800" dirty="0"/>
              <a:t> Ölçeği geliştirilir. 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Test Fransa’da olumlu karşılanır ve sonrasında Birleşik Devletlerde tercüme edilip standartlaştırılarak, Stanford-</a:t>
            </a:r>
            <a:r>
              <a:rPr lang="tr-TR" sz="2800" dirty="0" err="1"/>
              <a:t>Binet</a:t>
            </a:r>
            <a:r>
              <a:rPr lang="tr-TR" sz="2800" dirty="0"/>
              <a:t> Zekâ Testi üretilir. Performansı açısından potansiyelini yansıtmak için kullanılır.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31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İLGİ ENVANTERLERİ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1910862"/>
            <a:ext cx="11460480" cy="4325346"/>
          </a:xfrm>
        </p:spPr>
        <p:txBody>
          <a:bodyPr/>
          <a:lstStyle/>
          <a:p>
            <a:r>
              <a:rPr lang="tr-TR" sz="3200" dirty="0"/>
              <a:t>İlgi envanterleri kişinin;</a:t>
            </a:r>
          </a:p>
          <a:p>
            <a:endParaRPr lang="tr-TR" sz="3200" dirty="0"/>
          </a:p>
          <a:p>
            <a:pPr>
              <a:buNone/>
            </a:pPr>
            <a:r>
              <a:rPr lang="tr-TR" sz="3200" dirty="0"/>
              <a:t>   hiçbir zorlama olmadan herhangi bir uyaranla ilişkili olarak bu uyaranı beğenip beğenmemesi, sevip sevmemesi, bu uyarandan keyif ve zevk alma durumunun kişinin kendi özgür iradesine göre değerlendiren araçlardır.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İLGİ ENVANTERLERİ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62554"/>
            <a:ext cx="11460480" cy="3973654"/>
          </a:xfrm>
        </p:spPr>
        <p:txBody>
          <a:bodyPr>
            <a:normAutofit/>
          </a:bodyPr>
          <a:lstStyle/>
          <a:p>
            <a:r>
              <a:rPr lang="tr-TR" sz="2800" dirty="0"/>
              <a:t>İlgi envanterleri sayesinde kişilerin;</a:t>
            </a:r>
          </a:p>
          <a:p>
            <a:endParaRPr lang="tr-TR" sz="2800" dirty="0"/>
          </a:p>
          <a:p>
            <a:pPr lvl="1">
              <a:buFont typeface="Wingdings" charset="2"/>
              <a:buChar char="ü"/>
            </a:pPr>
            <a:r>
              <a:rPr lang="tr-TR" sz="2600" dirty="0"/>
              <a:t> tercihlerinin ne yönde olduğu,</a:t>
            </a:r>
          </a:p>
          <a:p>
            <a:pPr lvl="1">
              <a:buFont typeface="Wingdings" charset="2"/>
              <a:buChar char="ü"/>
            </a:pPr>
            <a:r>
              <a:rPr lang="tr-TR" sz="2600" dirty="0"/>
              <a:t> nelere karşı ilgisinin olmadığı, </a:t>
            </a:r>
          </a:p>
          <a:p>
            <a:pPr lvl="1">
              <a:buFont typeface="Wingdings" charset="2"/>
              <a:buChar char="ü"/>
            </a:pPr>
            <a:r>
              <a:rPr lang="tr-TR" sz="2600" dirty="0"/>
              <a:t>nelerden uzak durduğu </a:t>
            </a:r>
          </a:p>
          <a:p>
            <a:pPr lvl="1">
              <a:buFont typeface="Wingdings" charset="2"/>
              <a:buChar char="ü"/>
            </a:pPr>
            <a:r>
              <a:rPr lang="tr-TR" sz="2600" dirty="0"/>
              <a:t>neleri yapmaktan hoşlandıkları belirlenir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İLGİ ENVANTERLERİ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74277"/>
            <a:ext cx="11460480" cy="3961931"/>
          </a:xfrm>
        </p:spPr>
        <p:txBody>
          <a:bodyPr>
            <a:normAutofit/>
          </a:bodyPr>
          <a:lstStyle/>
          <a:p>
            <a:endParaRPr lang="tr-TR" sz="3600" dirty="0"/>
          </a:p>
          <a:p>
            <a:r>
              <a:rPr lang="tr-TR" sz="3600" dirty="0"/>
              <a:t>“Meslek seçimi?</a:t>
            </a:r>
          </a:p>
          <a:p>
            <a:r>
              <a:rPr lang="tr-TR" sz="3600" dirty="0"/>
              <a:t>İlgi envanterlerinin okullardaki kullanımı?</a:t>
            </a:r>
          </a:p>
          <a:p>
            <a:r>
              <a:rPr lang="tr-TR" sz="3600" dirty="0"/>
              <a:t>İlgi envanterlerinin meslek seçimindeki yeri?</a:t>
            </a:r>
          </a:p>
          <a:p>
            <a:r>
              <a:rPr lang="tr-TR" sz="3600" dirty="0"/>
              <a:t>İlgi envanterleri kaç yaşından itibaren kullanılır?” </a:t>
            </a:r>
            <a:r>
              <a:rPr lang="en-US" sz="3600" dirty="0"/>
              <a:t>s</a:t>
            </a:r>
            <a:r>
              <a:rPr lang="tr-TR" sz="3600" dirty="0" err="1"/>
              <a:t>orularına</a:t>
            </a:r>
            <a:r>
              <a:rPr lang="tr-TR" sz="3600" dirty="0"/>
              <a:t> verilen yanıtlar önemlidir.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522</TotalTime>
  <Words>634</Words>
  <Application>Microsoft Office PowerPoint</Application>
  <PresentationFormat>Geniş ekran</PresentationFormat>
  <Paragraphs>54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Candara</vt:lpstr>
      <vt:lpstr>Tahoma</vt:lpstr>
      <vt:lpstr>Tunga</vt:lpstr>
      <vt:lpstr>Wingdings</vt:lpstr>
      <vt:lpstr>Soho</vt:lpstr>
      <vt:lpstr>ÇOCUĞU TANIMA VE DEĞERLENDİRME TEKNİKLERİ</vt:lpstr>
      <vt:lpstr>YETENEK TESTLERİ</vt:lpstr>
      <vt:lpstr>YETENEK TESTLERİ</vt:lpstr>
      <vt:lpstr>YETENEK TESTLERİ</vt:lpstr>
      <vt:lpstr>YETENEK TESTLERİ</vt:lpstr>
      <vt:lpstr>İLGİ ENVANTERLERİ</vt:lpstr>
      <vt:lpstr>İLGİ ENVANTERLERİ</vt:lpstr>
      <vt:lpstr>İLGİ ENVANTERLERİ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98</cp:revision>
  <dcterms:created xsi:type="dcterms:W3CDTF">2017-09-25T14:40:04Z</dcterms:created>
  <dcterms:modified xsi:type="dcterms:W3CDTF">2020-05-03T23:02:51Z</dcterms:modified>
</cp:coreProperties>
</file>