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6" r:id="rId2"/>
    <p:sldId id="267" r:id="rId3"/>
    <p:sldId id="268" r:id="rId4"/>
    <p:sldId id="273" r:id="rId5"/>
    <p:sldId id="28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4CD-442D-4180-8953-90DED5B12028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CB25D-AB6A-42FB-8D5A-80FE5DD686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00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r>
              <a:rPr lang="tr-TR" dirty="0"/>
              <a:t>Olgularla Klinik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82222" y="2597658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Karaciğer Parametreleri II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6891" y="60465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Hepatosit</a:t>
            </a:r>
            <a:r>
              <a:rPr lang="tr-TR" dirty="0"/>
              <a:t> </a:t>
            </a:r>
            <a:r>
              <a:rPr lang="tr-TR" dirty="0" err="1"/>
              <a:t>Membran</a:t>
            </a:r>
            <a:r>
              <a:rPr lang="tr-TR" dirty="0"/>
              <a:t> </a:t>
            </a:r>
            <a:r>
              <a:rPr lang="tr-TR" dirty="0" err="1"/>
              <a:t>Permeabilite</a:t>
            </a:r>
            <a:r>
              <a:rPr lang="tr-TR" dirty="0"/>
              <a:t> Bozukluklarında Değişen Karaciğer Enzimleri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4749" y="2133600"/>
            <a:ext cx="10959863" cy="3777622"/>
          </a:xfrm>
        </p:spPr>
        <p:txBody>
          <a:bodyPr/>
          <a:lstStyle/>
          <a:p>
            <a:r>
              <a:rPr lang="tr-TR" dirty="0" err="1"/>
              <a:t>Alanin</a:t>
            </a:r>
            <a:r>
              <a:rPr lang="tr-TR" dirty="0"/>
              <a:t> </a:t>
            </a:r>
            <a:r>
              <a:rPr lang="tr-TR" dirty="0" err="1"/>
              <a:t>Aminotransferaz</a:t>
            </a:r>
            <a:r>
              <a:rPr lang="tr-TR" dirty="0"/>
              <a:t> (ALT)</a:t>
            </a:r>
          </a:p>
          <a:p>
            <a:r>
              <a:rPr lang="tr-TR" dirty="0" err="1"/>
              <a:t>Aspartat</a:t>
            </a:r>
            <a:r>
              <a:rPr lang="tr-TR" dirty="0"/>
              <a:t> </a:t>
            </a:r>
            <a:r>
              <a:rPr lang="tr-TR" dirty="0" err="1"/>
              <a:t>Aminotransferaz</a:t>
            </a:r>
            <a:r>
              <a:rPr lang="tr-TR" dirty="0"/>
              <a:t> (AST) (Plazma Yar ömrü köpeklerde 5 saat kedilerde 1,5 saat)</a:t>
            </a:r>
          </a:p>
          <a:p>
            <a:r>
              <a:rPr lang="tr-TR" dirty="0" err="1"/>
              <a:t>Sorbitol</a:t>
            </a:r>
            <a:r>
              <a:rPr lang="tr-TR" dirty="0"/>
              <a:t> </a:t>
            </a:r>
            <a:r>
              <a:rPr lang="tr-TR" dirty="0" err="1"/>
              <a:t>Dehidrojenaz</a:t>
            </a:r>
            <a:r>
              <a:rPr lang="tr-TR" dirty="0"/>
              <a:t> (SHD)</a:t>
            </a:r>
          </a:p>
          <a:p>
            <a:r>
              <a:rPr lang="tr-TR" dirty="0" err="1"/>
              <a:t>Kreatinin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(CK)</a:t>
            </a:r>
          </a:p>
          <a:p>
            <a:r>
              <a:rPr lang="tr-TR" dirty="0" err="1"/>
              <a:t>Laktat</a:t>
            </a:r>
            <a:r>
              <a:rPr lang="tr-TR" dirty="0"/>
              <a:t> </a:t>
            </a:r>
            <a:r>
              <a:rPr lang="tr-TR" dirty="0" err="1"/>
              <a:t>Dehidrojenaz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43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1523" y="624110"/>
            <a:ext cx="9773089" cy="1280890"/>
          </a:xfrm>
        </p:spPr>
        <p:txBody>
          <a:bodyPr/>
          <a:lstStyle/>
          <a:p>
            <a:r>
              <a:rPr lang="tr-TR" dirty="0"/>
              <a:t>Safra Akışı veya İlaç Kullanımı Sebebiyle Değişen Karaciğer Enzim Değerleri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391" y="2133600"/>
            <a:ext cx="10804221" cy="3777622"/>
          </a:xfrm>
        </p:spPr>
        <p:txBody>
          <a:bodyPr/>
          <a:lstStyle/>
          <a:p>
            <a:r>
              <a:rPr lang="tr-TR" dirty="0"/>
              <a:t>Gama </a:t>
            </a:r>
            <a:r>
              <a:rPr lang="tr-TR" dirty="0" err="1"/>
              <a:t>Glutamil</a:t>
            </a:r>
            <a:r>
              <a:rPr lang="tr-TR" dirty="0"/>
              <a:t> </a:t>
            </a:r>
            <a:r>
              <a:rPr lang="tr-TR" dirty="0" err="1"/>
              <a:t>Transferaz</a:t>
            </a:r>
            <a:r>
              <a:rPr lang="tr-TR" dirty="0"/>
              <a:t> (GGT)</a:t>
            </a:r>
          </a:p>
          <a:p>
            <a:r>
              <a:rPr lang="tr-TR" dirty="0"/>
              <a:t>Alkalin </a:t>
            </a:r>
            <a:r>
              <a:rPr lang="tr-TR" dirty="0" err="1"/>
              <a:t>Fosfataz</a:t>
            </a:r>
            <a:r>
              <a:rPr lang="tr-TR" dirty="0"/>
              <a:t> (ALP)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492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7882" y="2133600"/>
            <a:ext cx="10966730" cy="3777622"/>
          </a:xfrm>
        </p:spPr>
        <p:txBody>
          <a:bodyPr/>
          <a:lstStyle/>
          <a:p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77347"/>
              </p:ext>
            </p:extLst>
          </p:nvPr>
        </p:nvGraphicFramePr>
        <p:xfrm>
          <a:off x="1145429" y="2522762"/>
          <a:ext cx="9816353" cy="145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Belge" r:id="rId3" imgW="5766396" imgH="853712" progId="Word.Document.12">
                  <p:embed/>
                </p:oleObj>
              </mc:Choice>
              <mc:Fallback>
                <p:oleObj name="Belge" r:id="rId3" imgW="5766396" imgH="8537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5429" y="2522762"/>
                        <a:ext cx="9816353" cy="1454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6050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Teşekkürler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6700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603</TotalTime>
  <Words>68</Words>
  <Application>Microsoft Office PowerPoint</Application>
  <PresentationFormat>Geniş ekran</PresentationFormat>
  <Paragraphs>12</Paragraphs>
  <Slides>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Duman</vt:lpstr>
      <vt:lpstr>Belge</vt:lpstr>
      <vt:lpstr>Olgularla Klinik Biyokimya</vt:lpstr>
      <vt:lpstr>Hepatosit Membran Permeabilite Bozukluklarında Değişen Karaciğer Enzimleri </vt:lpstr>
      <vt:lpstr>Safra Akışı veya İlaç Kullanımı Sebebiyle Değişen Karaciğer Enzim Değerleri</vt:lpstr>
      <vt:lpstr>PowerPoint Sunusu</vt:lpstr>
      <vt:lpstr>Teşekkürler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66</cp:revision>
  <dcterms:created xsi:type="dcterms:W3CDTF">2019-03-19T08:07:29Z</dcterms:created>
  <dcterms:modified xsi:type="dcterms:W3CDTF">2025-09-01T10:57:52Z</dcterms:modified>
</cp:coreProperties>
</file>