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9" r:id="rId11"/>
    <p:sldId id="271" r:id="rId12"/>
    <p:sldId id="272" r:id="rId13"/>
    <p:sldId id="274" r:id="rId14"/>
    <p:sldId id="276" r:id="rId15"/>
    <p:sldId id="277" r:id="rId16"/>
    <p:sldId id="278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306FAD-85E3-4CFA-A978-D0E6195F0D63}" type="doc">
      <dgm:prSet loTypeId="urn:microsoft.com/office/officeart/2005/8/layout/hierarchy1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11B75D6B-3BC2-444B-A93E-520C68135F46}">
      <dgm:prSet phldrT="[Metin]"/>
      <dgm:spPr/>
      <dgm:t>
        <a:bodyPr/>
        <a:lstStyle/>
        <a:p>
          <a:r>
            <a:rPr lang="tr-TR" dirty="0"/>
            <a:t>kişilik</a:t>
          </a:r>
        </a:p>
      </dgm:t>
    </dgm:pt>
    <dgm:pt modelId="{6AFD607D-029B-4662-BB47-29FB7701C518}" type="parTrans" cxnId="{B070E8E1-2561-4C04-9561-85A2C42B177B}">
      <dgm:prSet/>
      <dgm:spPr/>
      <dgm:t>
        <a:bodyPr/>
        <a:lstStyle/>
        <a:p>
          <a:endParaRPr lang="tr-TR"/>
        </a:p>
      </dgm:t>
    </dgm:pt>
    <dgm:pt modelId="{7E56A5E5-03D3-487A-AAD0-05F03B702D8F}" type="sibTrans" cxnId="{B070E8E1-2561-4C04-9561-85A2C42B177B}">
      <dgm:prSet/>
      <dgm:spPr/>
      <dgm:t>
        <a:bodyPr/>
        <a:lstStyle/>
        <a:p>
          <a:endParaRPr lang="tr-TR"/>
        </a:p>
      </dgm:t>
    </dgm:pt>
    <dgm:pt modelId="{34065CDD-196D-4594-981D-B4D2F4C82206}">
      <dgm:prSet phldrT="[Metin]"/>
      <dgm:spPr/>
      <dgm:t>
        <a:bodyPr/>
        <a:lstStyle/>
        <a:p>
          <a:r>
            <a:rPr lang="tr-TR" dirty="0"/>
            <a:t>Kalıtım ve Beden Yapısı</a:t>
          </a:r>
        </a:p>
      </dgm:t>
    </dgm:pt>
    <dgm:pt modelId="{BD243587-D700-43A8-9E3A-75E96A5D0FD2}" type="parTrans" cxnId="{2FBE5CB7-0171-4DFD-A8D8-866715EB2FEE}">
      <dgm:prSet/>
      <dgm:spPr/>
      <dgm:t>
        <a:bodyPr/>
        <a:lstStyle/>
        <a:p>
          <a:endParaRPr lang="tr-TR"/>
        </a:p>
      </dgm:t>
    </dgm:pt>
    <dgm:pt modelId="{5E8F10F4-1995-4D72-92CF-A91EBBCA7179}" type="sibTrans" cxnId="{2FBE5CB7-0171-4DFD-A8D8-866715EB2FEE}">
      <dgm:prSet/>
      <dgm:spPr/>
      <dgm:t>
        <a:bodyPr/>
        <a:lstStyle/>
        <a:p>
          <a:endParaRPr lang="tr-TR"/>
        </a:p>
      </dgm:t>
    </dgm:pt>
    <dgm:pt modelId="{3DDCAA9B-E118-4006-BFD0-70C8CE86B3C2}">
      <dgm:prSet phldrT="[Metin]"/>
      <dgm:spPr/>
      <dgm:t>
        <a:bodyPr/>
        <a:lstStyle/>
        <a:p>
          <a:r>
            <a:rPr lang="tr-TR" dirty="0"/>
            <a:t>Sosyal Faktörler</a:t>
          </a:r>
        </a:p>
      </dgm:t>
    </dgm:pt>
    <dgm:pt modelId="{0352317F-4525-42F8-915A-8A1774B47821}" type="parTrans" cxnId="{F5BA8E0A-763D-45DA-9476-AD88AF1A3CED}">
      <dgm:prSet/>
      <dgm:spPr/>
      <dgm:t>
        <a:bodyPr/>
        <a:lstStyle/>
        <a:p>
          <a:endParaRPr lang="tr-TR"/>
        </a:p>
      </dgm:t>
    </dgm:pt>
    <dgm:pt modelId="{FA28EB49-7DE5-400A-A8A9-D55BC665D163}" type="sibTrans" cxnId="{F5BA8E0A-763D-45DA-9476-AD88AF1A3CED}">
      <dgm:prSet/>
      <dgm:spPr/>
      <dgm:t>
        <a:bodyPr/>
        <a:lstStyle/>
        <a:p>
          <a:endParaRPr lang="tr-TR"/>
        </a:p>
      </dgm:t>
    </dgm:pt>
    <dgm:pt modelId="{89BA147B-B873-4B6D-B6B9-5C4ED41FC807}">
      <dgm:prSet/>
      <dgm:spPr/>
      <dgm:t>
        <a:bodyPr/>
        <a:lstStyle/>
        <a:p>
          <a:r>
            <a:rPr lang="tr-TR" dirty="0"/>
            <a:t>Aile Faktörü</a:t>
          </a:r>
        </a:p>
      </dgm:t>
    </dgm:pt>
    <dgm:pt modelId="{D962EAB1-5D1B-4ECA-A437-671EDEAC84EB}" type="parTrans" cxnId="{18F99308-00AA-4102-9C75-0AA6CF72A8F5}">
      <dgm:prSet/>
      <dgm:spPr/>
      <dgm:t>
        <a:bodyPr/>
        <a:lstStyle/>
        <a:p>
          <a:endParaRPr lang="tr-TR"/>
        </a:p>
      </dgm:t>
    </dgm:pt>
    <dgm:pt modelId="{A3B44FAA-FEDF-43D6-8524-21CCA438BDF5}" type="sibTrans" cxnId="{18F99308-00AA-4102-9C75-0AA6CF72A8F5}">
      <dgm:prSet/>
      <dgm:spPr/>
      <dgm:t>
        <a:bodyPr/>
        <a:lstStyle/>
        <a:p>
          <a:endParaRPr lang="tr-TR"/>
        </a:p>
      </dgm:t>
    </dgm:pt>
    <dgm:pt modelId="{6E84E923-FA76-4264-A69B-CB0772ABF450}">
      <dgm:prSet/>
      <dgm:spPr/>
      <dgm:t>
        <a:bodyPr/>
        <a:lstStyle/>
        <a:p>
          <a:r>
            <a:rPr lang="tr-TR" dirty="0"/>
            <a:t>Sosyal Yapı ve Sosyal Sınıf Faktörleri</a:t>
          </a:r>
        </a:p>
      </dgm:t>
    </dgm:pt>
    <dgm:pt modelId="{87408211-7FA0-47ED-B1EF-31C246936470}" type="parTrans" cxnId="{52869942-0CE9-410A-8006-88C189602167}">
      <dgm:prSet/>
      <dgm:spPr/>
      <dgm:t>
        <a:bodyPr/>
        <a:lstStyle/>
        <a:p>
          <a:endParaRPr lang="tr-TR"/>
        </a:p>
      </dgm:t>
    </dgm:pt>
    <dgm:pt modelId="{EC946E1D-8D86-4107-9350-A7CB06DD4BB3}" type="sibTrans" cxnId="{52869942-0CE9-410A-8006-88C189602167}">
      <dgm:prSet/>
      <dgm:spPr/>
      <dgm:t>
        <a:bodyPr/>
        <a:lstStyle/>
        <a:p>
          <a:endParaRPr lang="tr-TR"/>
        </a:p>
      </dgm:t>
    </dgm:pt>
    <dgm:pt modelId="{587735E4-1105-4050-812D-AEFBE5F0BBE5}">
      <dgm:prSet/>
      <dgm:spPr/>
      <dgm:t>
        <a:bodyPr/>
        <a:lstStyle/>
        <a:p>
          <a:r>
            <a:rPr lang="tr-TR" dirty="0"/>
            <a:t>Coğrafi ve Fiziki Faktörler</a:t>
          </a:r>
        </a:p>
      </dgm:t>
    </dgm:pt>
    <dgm:pt modelId="{850129D5-4835-462C-9069-1C21C234D6E4}" type="parTrans" cxnId="{BBEFCED2-F0DD-4A39-A056-6E84A41BCC89}">
      <dgm:prSet/>
      <dgm:spPr/>
      <dgm:t>
        <a:bodyPr/>
        <a:lstStyle/>
        <a:p>
          <a:endParaRPr lang="tr-TR"/>
        </a:p>
      </dgm:t>
    </dgm:pt>
    <dgm:pt modelId="{A4CAF994-7D49-49A9-97CE-ECB4607A7275}" type="sibTrans" cxnId="{BBEFCED2-F0DD-4A39-A056-6E84A41BCC89}">
      <dgm:prSet/>
      <dgm:spPr/>
      <dgm:t>
        <a:bodyPr/>
        <a:lstStyle/>
        <a:p>
          <a:endParaRPr lang="tr-TR"/>
        </a:p>
      </dgm:t>
    </dgm:pt>
    <dgm:pt modelId="{DD748609-EE67-46F0-A3B5-500E199AA3D5}">
      <dgm:prSet/>
      <dgm:spPr/>
      <dgm:t>
        <a:bodyPr/>
        <a:lstStyle/>
        <a:p>
          <a:r>
            <a:rPr lang="tr-TR" dirty="0"/>
            <a:t>Diğer Faktörler</a:t>
          </a:r>
        </a:p>
      </dgm:t>
    </dgm:pt>
    <dgm:pt modelId="{908A5D46-F201-47A8-AA32-5B18C22905FC}" type="parTrans" cxnId="{3FD6F7F6-A17B-431A-A99F-0AC022377324}">
      <dgm:prSet/>
      <dgm:spPr/>
      <dgm:t>
        <a:bodyPr/>
        <a:lstStyle/>
        <a:p>
          <a:endParaRPr lang="tr-TR"/>
        </a:p>
      </dgm:t>
    </dgm:pt>
    <dgm:pt modelId="{DA6C8051-16D5-4AD8-8DFF-02E64874D477}" type="sibTrans" cxnId="{3FD6F7F6-A17B-431A-A99F-0AC022377324}">
      <dgm:prSet/>
      <dgm:spPr/>
      <dgm:t>
        <a:bodyPr/>
        <a:lstStyle/>
        <a:p>
          <a:endParaRPr lang="tr-TR"/>
        </a:p>
      </dgm:t>
    </dgm:pt>
    <dgm:pt modelId="{CDB07FBF-8B4A-444C-892A-F0260DBC70EC}" type="pres">
      <dgm:prSet presAssocID="{48306FAD-85E3-4CFA-A978-D0E6195F0D6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6BD5FAF-E534-4075-90BA-B82C03B0F5F0}" type="pres">
      <dgm:prSet presAssocID="{11B75D6B-3BC2-444B-A93E-520C68135F46}" presName="hierRoot1" presStyleCnt="0"/>
      <dgm:spPr/>
      <dgm:t>
        <a:bodyPr/>
        <a:lstStyle/>
        <a:p>
          <a:endParaRPr lang="tr-TR"/>
        </a:p>
      </dgm:t>
    </dgm:pt>
    <dgm:pt modelId="{2E7EE25F-8475-48CD-B656-BCBE01498B5B}" type="pres">
      <dgm:prSet presAssocID="{11B75D6B-3BC2-444B-A93E-520C68135F46}" presName="composite" presStyleCnt="0"/>
      <dgm:spPr/>
      <dgm:t>
        <a:bodyPr/>
        <a:lstStyle/>
        <a:p>
          <a:endParaRPr lang="tr-TR"/>
        </a:p>
      </dgm:t>
    </dgm:pt>
    <dgm:pt modelId="{E7E5145F-FC13-471F-8B57-8371C7DC8A5D}" type="pres">
      <dgm:prSet presAssocID="{11B75D6B-3BC2-444B-A93E-520C68135F46}" presName="background" presStyleLbl="node0" presStyleIdx="0" presStyleCnt="1"/>
      <dgm:spPr/>
      <dgm:t>
        <a:bodyPr/>
        <a:lstStyle/>
        <a:p>
          <a:endParaRPr lang="tr-TR"/>
        </a:p>
      </dgm:t>
    </dgm:pt>
    <dgm:pt modelId="{59BAB311-922D-4CBF-A332-29B7B9F969F3}" type="pres">
      <dgm:prSet presAssocID="{11B75D6B-3BC2-444B-A93E-520C68135F4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91B5A84-5B81-42EA-9F7F-2F09C4925024}" type="pres">
      <dgm:prSet presAssocID="{11B75D6B-3BC2-444B-A93E-520C68135F46}" presName="hierChild2" presStyleCnt="0"/>
      <dgm:spPr/>
      <dgm:t>
        <a:bodyPr/>
        <a:lstStyle/>
        <a:p>
          <a:endParaRPr lang="tr-TR"/>
        </a:p>
      </dgm:t>
    </dgm:pt>
    <dgm:pt modelId="{1BBF2DFE-F169-4DF5-BE9E-39CDF4F80B09}" type="pres">
      <dgm:prSet presAssocID="{BD243587-D700-43A8-9E3A-75E96A5D0FD2}" presName="Name10" presStyleLbl="parChTrans1D2" presStyleIdx="0" presStyleCnt="6"/>
      <dgm:spPr/>
      <dgm:t>
        <a:bodyPr/>
        <a:lstStyle/>
        <a:p>
          <a:endParaRPr lang="tr-TR"/>
        </a:p>
      </dgm:t>
    </dgm:pt>
    <dgm:pt modelId="{97AD3F04-358C-455B-89DE-3FD1008E406B}" type="pres">
      <dgm:prSet presAssocID="{34065CDD-196D-4594-981D-B4D2F4C82206}" presName="hierRoot2" presStyleCnt="0"/>
      <dgm:spPr/>
      <dgm:t>
        <a:bodyPr/>
        <a:lstStyle/>
        <a:p>
          <a:endParaRPr lang="tr-TR"/>
        </a:p>
      </dgm:t>
    </dgm:pt>
    <dgm:pt modelId="{12620C34-FE4B-4015-9AF1-CD1B414EF76C}" type="pres">
      <dgm:prSet presAssocID="{34065CDD-196D-4594-981D-B4D2F4C82206}" presName="composite2" presStyleCnt="0"/>
      <dgm:spPr/>
      <dgm:t>
        <a:bodyPr/>
        <a:lstStyle/>
        <a:p>
          <a:endParaRPr lang="tr-TR"/>
        </a:p>
      </dgm:t>
    </dgm:pt>
    <dgm:pt modelId="{562296F4-DF41-4B56-89EA-20762A721D39}" type="pres">
      <dgm:prSet presAssocID="{34065CDD-196D-4594-981D-B4D2F4C82206}" presName="background2" presStyleLbl="node2" presStyleIdx="0" presStyleCnt="6"/>
      <dgm:spPr/>
      <dgm:t>
        <a:bodyPr/>
        <a:lstStyle/>
        <a:p>
          <a:endParaRPr lang="tr-TR"/>
        </a:p>
      </dgm:t>
    </dgm:pt>
    <dgm:pt modelId="{419DBAC4-518A-43F1-881A-2F5DEDF7C29B}" type="pres">
      <dgm:prSet presAssocID="{34065CDD-196D-4594-981D-B4D2F4C82206}" presName="text2" presStyleLbl="fgAcc2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8F80D8A-728E-4919-9118-A9F4BAEC6BF1}" type="pres">
      <dgm:prSet presAssocID="{34065CDD-196D-4594-981D-B4D2F4C82206}" presName="hierChild3" presStyleCnt="0"/>
      <dgm:spPr/>
      <dgm:t>
        <a:bodyPr/>
        <a:lstStyle/>
        <a:p>
          <a:endParaRPr lang="tr-TR"/>
        </a:p>
      </dgm:t>
    </dgm:pt>
    <dgm:pt modelId="{C54C1EAC-63A8-431D-8833-CF7084112DE8}" type="pres">
      <dgm:prSet presAssocID="{0352317F-4525-42F8-915A-8A1774B47821}" presName="Name10" presStyleLbl="parChTrans1D2" presStyleIdx="1" presStyleCnt="6"/>
      <dgm:spPr/>
      <dgm:t>
        <a:bodyPr/>
        <a:lstStyle/>
        <a:p>
          <a:endParaRPr lang="tr-TR"/>
        </a:p>
      </dgm:t>
    </dgm:pt>
    <dgm:pt modelId="{61CE6243-06E8-486F-9472-8606F6634711}" type="pres">
      <dgm:prSet presAssocID="{3DDCAA9B-E118-4006-BFD0-70C8CE86B3C2}" presName="hierRoot2" presStyleCnt="0"/>
      <dgm:spPr/>
      <dgm:t>
        <a:bodyPr/>
        <a:lstStyle/>
        <a:p>
          <a:endParaRPr lang="tr-TR"/>
        </a:p>
      </dgm:t>
    </dgm:pt>
    <dgm:pt modelId="{AD909121-D7C6-40F4-91C6-2F5E877C50F1}" type="pres">
      <dgm:prSet presAssocID="{3DDCAA9B-E118-4006-BFD0-70C8CE86B3C2}" presName="composite2" presStyleCnt="0"/>
      <dgm:spPr/>
      <dgm:t>
        <a:bodyPr/>
        <a:lstStyle/>
        <a:p>
          <a:endParaRPr lang="tr-TR"/>
        </a:p>
      </dgm:t>
    </dgm:pt>
    <dgm:pt modelId="{64910C45-C08D-41E2-AF3C-61BDCA28AE50}" type="pres">
      <dgm:prSet presAssocID="{3DDCAA9B-E118-4006-BFD0-70C8CE86B3C2}" presName="background2" presStyleLbl="node2" presStyleIdx="1" presStyleCnt="6"/>
      <dgm:spPr/>
      <dgm:t>
        <a:bodyPr/>
        <a:lstStyle/>
        <a:p>
          <a:endParaRPr lang="tr-TR"/>
        </a:p>
      </dgm:t>
    </dgm:pt>
    <dgm:pt modelId="{4BC3F5DD-3031-4191-B3D6-BC6C5B1BAD20}" type="pres">
      <dgm:prSet presAssocID="{3DDCAA9B-E118-4006-BFD0-70C8CE86B3C2}" presName="text2" presStyleLbl="fgAcc2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3248843-0CBA-404E-AE0A-69E9C014BD6D}" type="pres">
      <dgm:prSet presAssocID="{3DDCAA9B-E118-4006-BFD0-70C8CE86B3C2}" presName="hierChild3" presStyleCnt="0"/>
      <dgm:spPr/>
      <dgm:t>
        <a:bodyPr/>
        <a:lstStyle/>
        <a:p>
          <a:endParaRPr lang="tr-TR"/>
        </a:p>
      </dgm:t>
    </dgm:pt>
    <dgm:pt modelId="{2899BBDF-077B-4066-9340-F9B3C5E2ED8F}" type="pres">
      <dgm:prSet presAssocID="{D962EAB1-5D1B-4ECA-A437-671EDEAC84EB}" presName="Name10" presStyleLbl="parChTrans1D2" presStyleIdx="2" presStyleCnt="6"/>
      <dgm:spPr/>
      <dgm:t>
        <a:bodyPr/>
        <a:lstStyle/>
        <a:p>
          <a:endParaRPr lang="tr-TR"/>
        </a:p>
      </dgm:t>
    </dgm:pt>
    <dgm:pt modelId="{E8D13608-FDB5-4171-91B1-CABA9E8576F2}" type="pres">
      <dgm:prSet presAssocID="{89BA147B-B873-4B6D-B6B9-5C4ED41FC807}" presName="hierRoot2" presStyleCnt="0"/>
      <dgm:spPr/>
      <dgm:t>
        <a:bodyPr/>
        <a:lstStyle/>
        <a:p>
          <a:endParaRPr lang="tr-TR"/>
        </a:p>
      </dgm:t>
    </dgm:pt>
    <dgm:pt modelId="{538AC36A-264C-4E40-A620-00994A306189}" type="pres">
      <dgm:prSet presAssocID="{89BA147B-B873-4B6D-B6B9-5C4ED41FC807}" presName="composite2" presStyleCnt="0"/>
      <dgm:spPr/>
      <dgm:t>
        <a:bodyPr/>
        <a:lstStyle/>
        <a:p>
          <a:endParaRPr lang="tr-TR"/>
        </a:p>
      </dgm:t>
    </dgm:pt>
    <dgm:pt modelId="{158B2FDA-6C67-4668-AC7F-7147140981C5}" type="pres">
      <dgm:prSet presAssocID="{89BA147B-B873-4B6D-B6B9-5C4ED41FC807}" presName="background2" presStyleLbl="node2" presStyleIdx="2" presStyleCnt="6"/>
      <dgm:spPr/>
      <dgm:t>
        <a:bodyPr/>
        <a:lstStyle/>
        <a:p>
          <a:endParaRPr lang="tr-TR"/>
        </a:p>
      </dgm:t>
    </dgm:pt>
    <dgm:pt modelId="{C9AF87F8-4B8C-48AE-BF33-9F7F37650E1A}" type="pres">
      <dgm:prSet presAssocID="{89BA147B-B873-4B6D-B6B9-5C4ED41FC807}" presName="text2" presStyleLbl="fgAcc2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2FEF6D5-C7EF-4C99-B328-653C7409E977}" type="pres">
      <dgm:prSet presAssocID="{89BA147B-B873-4B6D-B6B9-5C4ED41FC807}" presName="hierChild3" presStyleCnt="0"/>
      <dgm:spPr/>
      <dgm:t>
        <a:bodyPr/>
        <a:lstStyle/>
        <a:p>
          <a:endParaRPr lang="tr-TR"/>
        </a:p>
      </dgm:t>
    </dgm:pt>
    <dgm:pt modelId="{538D68E6-D341-43E3-BF01-C808980899F8}" type="pres">
      <dgm:prSet presAssocID="{87408211-7FA0-47ED-B1EF-31C246936470}" presName="Name10" presStyleLbl="parChTrans1D2" presStyleIdx="3" presStyleCnt="6"/>
      <dgm:spPr/>
      <dgm:t>
        <a:bodyPr/>
        <a:lstStyle/>
        <a:p>
          <a:endParaRPr lang="tr-TR"/>
        </a:p>
      </dgm:t>
    </dgm:pt>
    <dgm:pt modelId="{ECD015FF-1449-44D7-A7AA-13E19071EC7F}" type="pres">
      <dgm:prSet presAssocID="{6E84E923-FA76-4264-A69B-CB0772ABF450}" presName="hierRoot2" presStyleCnt="0"/>
      <dgm:spPr/>
      <dgm:t>
        <a:bodyPr/>
        <a:lstStyle/>
        <a:p>
          <a:endParaRPr lang="tr-TR"/>
        </a:p>
      </dgm:t>
    </dgm:pt>
    <dgm:pt modelId="{D2C2DD11-6587-4E0B-98D9-9AD3AAB6440D}" type="pres">
      <dgm:prSet presAssocID="{6E84E923-FA76-4264-A69B-CB0772ABF450}" presName="composite2" presStyleCnt="0"/>
      <dgm:spPr/>
      <dgm:t>
        <a:bodyPr/>
        <a:lstStyle/>
        <a:p>
          <a:endParaRPr lang="tr-TR"/>
        </a:p>
      </dgm:t>
    </dgm:pt>
    <dgm:pt modelId="{69500C4C-7C3F-47A8-BDD5-D90850A54CB2}" type="pres">
      <dgm:prSet presAssocID="{6E84E923-FA76-4264-A69B-CB0772ABF450}" presName="background2" presStyleLbl="node2" presStyleIdx="3" presStyleCnt="6"/>
      <dgm:spPr/>
      <dgm:t>
        <a:bodyPr/>
        <a:lstStyle/>
        <a:p>
          <a:endParaRPr lang="tr-TR"/>
        </a:p>
      </dgm:t>
    </dgm:pt>
    <dgm:pt modelId="{5DC8ACBB-80E4-480A-9105-743ADED8DA63}" type="pres">
      <dgm:prSet presAssocID="{6E84E923-FA76-4264-A69B-CB0772ABF450}" presName="text2" presStyleLbl="fgAcc2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21F663D-E10F-4BA8-8601-FC18A8B9417B}" type="pres">
      <dgm:prSet presAssocID="{6E84E923-FA76-4264-A69B-CB0772ABF450}" presName="hierChild3" presStyleCnt="0"/>
      <dgm:spPr/>
      <dgm:t>
        <a:bodyPr/>
        <a:lstStyle/>
        <a:p>
          <a:endParaRPr lang="tr-TR"/>
        </a:p>
      </dgm:t>
    </dgm:pt>
    <dgm:pt modelId="{1030D641-7678-4EBB-9072-665A0F5DBDB4}" type="pres">
      <dgm:prSet presAssocID="{850129D5-4835-462C-9069-1C21C234D6E4}" presName="Name10" presStyleLbl="parChTrans1D2" presStyleIdx="4" presStyleCnt="6"/>
      <dgm:spPr/>
      <dgm:t>
        <a:bodyPr/>
        <a:lstStyle/>
        <a:p>
          <a:endParaRPr lang="tr-TR"/>
        </a:p>
      </dgm:t>
    </dgm:pt>
    <dgm:pt modelId="{D1CA37B6-E98D-4E1A-8088-BCE7DD65236B}" type="pres">
      <dgm:prSet presAssocID="{587735E4-1105-4050-812D-AEFBE5F0BBE5}" presName="hierRoot2" presStyleCnt="0"/>
      <dgm:spPr/>
      <dgm:t>
        <a:bodyPr/>
        <a:lstStyle/>
        <a:p>
          <a:endParaRPr lang="tr-TR"/>
        </a:p>
      </dgm:t>
    </dgm:pt>
    <dgm:pt modelId="{0D7440B9-6E01-41A7-9133-51451C310DE2}" type="pres">
      <dgm:prSet presAssocID="{587735E4-1105-4050-812D-AEFBE5F0BBE5}" presName="composite2" presStyleCnt="0"/>
      <dgm:spPr/>
      <dgm:t>
        <a:bodyPr/>
        <a:lstStyle/>
        <a:p>
          <a:endParaRPr lang="tr-TR"/>
        </a:p>
      </dgm:t>
    </dgm:pt>
    <dgm:pt modelId="{594B57CF-7C32-4607-A23A-3619577734DE}" type="pres">
      <dgm:prSet presAssocID="{587735E4-1105-4050-812D-AEFBE5F0BBE5}" presName="background2" presStyleLbl="node2" presStyleIdx="4" presStyleCnt="6"/>
      <dgm:spPr/>
      <dgm:t>
        <a:bodyPr/>
        <a:lstStyle/>
        <a:p>
          <a:endParaRPr lang="tr-TR"/>
        </a:p>
      </dgm:t>
    </dgm:pt>
    <dgm:pt modelId="{7226AF0E-2E00-4F24-85D9-4098ABC3B101}" type="pres">
      <dgm:prSet presAssocID="{587735E4-1105-4050-812D-AEFBE5F0BBE5}" presName="text2" presStyleLbl="fgAcc2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34DDCB7-3368-4E14-BE37-D5250C2F9199}" type="pres">
      <dgm:prSet presAssocID="{587735E4-1105-4050-812D-AEFBE5F0BBE5}" presName="hierChild3" presStyleCnt="0"/>
      <dgm:spPr/>
      <dgm:t>
        <a:bodyPr/>
        <a:lstStyle/>
        <a:p>
          <a:endParaRPr lang="tr-TR"/>
        </a:p>
      </dgm:t>
    </dgm:pt>
    <dgm:pt modelId="{A152306E-664D-4E70-AEB1-005E289F6AF0}" type="pres">
      <dgm:prSet presAssocID="{908A5D46-F201-47A8-AA32-5B18C22905FC}" presName="Name10" presStyleLbl="parChTrans1D2" presStyleIdx="5" presStyleCnt="6"/>
      <dgm:spPr/>
      <dgm:t>
        <a:bodyPr/>
        <a:lstStyle/>
        <a:p>
          <a:endParaRPr lang="tr-TR"/>
        </a:p>
      </dgm:t>
    </dgm:pt>
    <dgm:pt modelId="{57E85124-88C2-4892-AEF2-A16AED1A1124}" type="pres">
      <dgm:prSet presAssocID="{DD748609-EE67-46F0-A3B5-500E199AA3D5}" presName="hierRoot2" presStyleCnt="0"/>
      <dgm:spPr/>
      <dgm:t>
        <a:bodyPr/>
        <a:lstStyle/>
        <a:p>
          <a:endParaRPr lang="tr-TR"/>
        </a:p>
      </dgm:t>
    </dgm:pt>
    <dgm:pt modelId="{59B2F205-B0C5-4216-8DC8-6949B99223B9}" type="pres">
      <dgm:prSet presAssocID="{DD748609-EE67-46F0-A3B5-500E199AA3D5}" presName="composite2" presStyleCnt="0"/>
      <dgm:spPr/>
      <dgm:t>
        <a:bodyPr/>
        <a:lstStyle/>
        <a:p>
          <a:endParaRPr lang="tr-TR"/>
        </a:p>
      </dgm:t>
    </dgm:pt>
    <dgm:pt modelId="{5D97FCB0-3F98-4007-A1A4-D6F9509EA193}" type="pres">
      <dgm:prSet presAssocID="{DD748609-EE67-46F0-A3B5-500E199AA3D5}" presName="background2" presStyleLbl="node2" presStyleIdx="5" presStyleCnt="6"/>
      <dgm:spPr/>
      <dgm:t>
        <a:bodyPr/>
        <a:lstStyle/>
        <a:p>
          <a:endParaRPr lang="tr-TR"/>
        </a:p>
      </dgm:t>
    </dgm:pt>
    <dgm:pt modelId="{CB38A83E-E7F7-4AFB-9F52-4187BEF90510}" type="pres">
      <dgm:prSet presAssocID="{DD748609-EE67-46F0-A3B5-500E199AA3D5}" presName="text2" presStyleLbl="fgAcc2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3063DB8-CB21-4041-9549-8778F454E918}" type="pres">
      <dgm:prSet presAssocID="{DD748609-EE67-46F0-A3B5-500E199AA3D5}" presName="hierChild3" presStyleCnt="0"/>
      <dgm:spPr/>
      <dgm:t>
        <a:bodyPr/>
        <a:lstStyle/>
        <a:p>
          <a:endParaRPr lang="tr-TR"/>
        </a:p>
      </dgm:t>
    </dgm:pt>
  </dgm:ptLst>
  <dgm:cxnLst>
    <dgm:cxn modelId="{F7F4D924-5A8C-49BE-B7CF-5CB27627F7B9}" type="presOf" srcId="{DD748609-EE67-46F0-A3B5-500E199AA3D5}" destId="{CB38A83E-E7F7-4AFB-9F52-4187BEF90510}" srcOrd="0" destOrd="0" presId="urn:microsoft.com/office/officeart/2005/8/layout/hierarchy1"/>
    <dgm:cxn modelId="{E66CA2B3-6901-4730-9B26-3E4417837D21}" type="presOf" srcId="{3DDCAA9B-E118-4006-BFD0-70C8CE86B3C2}" destId="{4BC3F5DD-3031-4191-B3D6-BC6C5B1BAD20}" srcOrd="0" destOrd="0" presId="urn:microsoft.com/office/officeart/2005/8/layout/hierarchy1"/>
    <dgm:cxn modelId="{6E90C1E9-F103-47C7-832B-5CED4D263E7E}" type="presOf" srcId="{34065CDD-196D-4594-981D-B4D2F4C82206}" destId="{419DBAC4-518A-43F1-881A-2F5DEDF7C29B}" srcOrd="0" destOrd="0" presId="urn:microsoft.com/office/officeart/2005/8/layout/hierarchy1"/>
    <dgm:cxn modelId="{F5BA8E0A-763D-45DA-9476-AD88AF1A3CED}" srcId="{11B75D6B-3BC2-444B-A93E-520C68135F46}" destId="{3DDCAA9B-E118-4006-BFD0-70C8CE86B3C2}" srcOrd="1" destOrd="0" parTransId="{0352317F-4525-42F8-915A-8A1774B47821}" sibTransId="{FA28EB49-7DE5-400A-A8A9-D55BC665D163}"/>
    <dgm:cxn modelId="{9C5B015A-2F92-4D40-AFA8-B79D9E0EB468}" type="presOf" srcId="{6E84E923-FA76-4264-A69B-CB0772ABF450}" destId="{5DC8ACBB-80E4-480A-9105-743ADED8DA63}" srcOrd="0" destOrd="0" presId="urn:microsoft.com/office/officeart/2005/8/layout/hierarchy1"/>
    <dgm:cxn modelId="{B070E8E1-2561-4C04-9561-85A2C42B177B}" srcId="{48306FAD-85E3-4CFA-A978-D0E6195F0D63}" destId="{11B75D6B-3BC2-444B-A93E-520C68135F46}" srcOrd="0" destOrd="0" parTransId="{6AFD607D-029B-4662-BB47-29FB7701C518}" sibTransId="{7E56A5E5-03D3-487A-AAD0-05F03B702D8F}"/>
    <dgm:cxn modelId="{E748E1E5-A5D0-45FE-9012-B7F5C1C6F91A}" type="presOf" srcId="{D962EAB1-5D1B-4ECA-A437-671EDEAC84EB}" destId="{2899BBDF-077B-4066-9340-F9B3C5E2ED8F}" srcOrd="0" destOrd="0" presId="urn:microsoft.com/office/officeart/2005/8/layout/hierarchy1"/>
    <dgm:cxn modelId="{52869942-0CE9-410A-8006-88C189602167}" srcId="{11B75D6B-3BC2-444B-A93E-520C68135F46}" destId="{6E84E923-FA76-4264-A69B-CB0772ABF450}" srcOrd="3" destOrd="0" parTransId="{87408211-7FA0-47ED-B1EF-31C246936470}" sibTransId="{EC946E1D-8D86-4107-9350-A7CB06DD4BB3}"/>
    <dgm:cxn modelId="{18F99308-00AA-4102-9C75-0AA6CF72A8F5}" srcId="{11B75D6B-3BC2-444B-A93E-520C68135F46}" destId="{89BA147B-B873-4B6D-B6B9-5C4ED41FC807}" srcOrd="2" destOrd="0" parTransId="{D962EAB1-5D1B-4ECA-A437-671EDEAC84EB}" sibTransId="{A3B44FAA-FEDF-43D6-8524-21CCA438BDF5}"/>
    <dgm:cxn modelId="{99EB92D7-DCB2-4A3A-9DAB-BD1476C4DB3B}" type="presOf" srcId="{BD243587-D700-43A8-9E3A-75E96A5D0FD2}" destId="{1BBF2DFE-F169-4DF5-BE9E-39CDF4F80B09}" srcOrd="0" destOrd="0" presId="urn:microsoft.com/office/officeart/2005/8/layout/hierarchy1"/>
    <dgm:cxn modelId="{DFD70F91-E4DD-481C-BA49-BD36BB93B93E}" type="presOf" srcId="{587735E4-1105-4050-812D-AEFBE5F0BBE5}" destId="{7226AF0E-2E00-4F24-85D9-4098ABC3B101}" srcOrd="0" destOrd="0" presId="urn:microsoft.com/office/officeart/2005/8/layout/hierarchy1"/>
    <dgm:cxn modelId="{399986E7-09D8-4157-897C-FA3E878BAB2B}" type="presOf" srcId="{48306FAD-85E3-4CFA-A978-D0E6195F0D63}" destId="{CDB07FBF-8B4A-444C-892A-F0260DBC70EC}" srcOrd="0" destOrd="0" presId="urn:microsoft.com/office/officeart/2005/8/layout/hierarchy1"/>
    <dgm:cxn modelId="{CE7B88BB-C735-4B9D-8657-A455011721C6}" type="presOf" srcId="{0352317F-4525-42F8-915A-8A1774B47821}" destId="{C54C1EAC-63A8-431D-8833-CF7084112DE8}" srcOrd="0" destOrd="0" presId="urn:microsoft.com/office/officeart/2005/8/layout/hierarchy1"/>
    <dgm:cxn modelId="{3FD6F7F6-A17B-431A-A99F-0AC022377324}" srcId="{11B75D6B-3BC2-444B-A93E-520C68135F46}" destId="{DD748609-EE67-46F0-A3B5-500E199AA3D5}" srcOrd="5" destOrd="0" parTransId="{908A5D46-F201-47A8-AA32-5B18C22905FC}" sibTransId="{DA6C8051-16D5-4AD8-8DFF-02E64874D477}"/>
    <dgm:cxn modelId="{BBEFCED2-F0DD-4A39-A056-6E84A41BCC89}" srcId="{11B75D6B-3BC2-444B-A93E-520C68135F46}" destId="{587735E4-1105-4050-812D-AEFBE5F0BBE5}" srcOrd="4" destOrd="0" parTransId="{850129D5-4835-462C-9069-1C21C234D6E4}" sibTransId="{A4CAF994-7D49-49A9-97CE-ECB4607A7275}"/>
    <dgm:cxn modelId="{67A32438-5C7C-4391-8B3D-B4B99E5261FC}" type="presOf" srcId="{87408211-7FA0-47ED-B1EF-31C246936470}" destId="{538D68E6-D341-43E3-BF01-C808980899F8}" srcOrd="0" destOrd="0" presId="urn:microsoft.com/office/officeart/2005/8/layout/hierarchy1"/>
    <dgm:cxn modelId="{0868C185-A9A4-4F02-A413-06600CD83630}" type="presOf" srcId="{11B75D6B-3BC2-444B-A93E-520C68135F46}" destId="{59BAB311-922D-4CBF-A332-29B7B9F969F3}" srcOrd="0" destOrd="0" presId="urn:microsoft.com/office/officeart/2005/8/layout/hierarchy1"/>
    <dgm:cxn modelId="{2FBE5CB7-0171-4DFD-A8D8-866715EB2FEE}" srcId="{11B75D6B-3BC2-444B-A93E-520C68135F46}" destId="{34065CDD-196D-4594-981D-B4D2F4C82206}" srcOrd="0" destOrd="0" parTransId="{BD243587-D700-43A8-9E3A-75E96A5D0FD2}" sibTransId="{5E8F10F4-1995-4D72-92CF-A91EBBCA7179}"/>
    <dgm:cxn modelId="{8C676A3B-BC45-45C7-8A66-834C9DC37561}" type="presOf" srcId="{89BA147B-B873-4B6D-B6B9-5C4ED41FC807}" destId="{C9AF87F8-4B8C-48AE-BF33-9F7F37650E1A}" srcOrd="0" destOrd="0" presId="urn:microsoft.com/office/officeart/2005/8/layout/hierarchy1"/>
    <dgm:cxn modelId="{2EF3EAE6-AE06-4937-BB5A-DEC00CC51342}" type="presOf" srcId="{850129D5-4835-462C-9069-1C21C234D6E4}" destId="{1030D641-7678-4EBB-9072-665A0F5DBDB4}" srcOrd="0" destOrd="0" presId="urn:microsoft.com/office/officeart/2005/8/layout/hierarchy1"/>
    <dgm:cxn modelId="{3926C2E2-198B-4EE4-A896-129DE55FC5D9}" type="presOf" srcId="{908A5D46-F201-47A8-AA32-5B18C22905FC}" destId="{A152306E-664D-4E70-AEB1-005E289F6AF0}" srcOrd="0" destOrd="0" presId="urn:microsoft.com/office/officeart/2005/8/layout/hierarchy1"/>
    <dgm:cxn modelId="{744B0440-0ABE-4B5D-9CE8-96C1C0B6D9AC}" type="presParOf" srcId="{CDB07FBF-8B4A-444C-892A-F0260DBC70EC}" destId="{66BD5FAF-E534-4075-90BA-B82C03B0F5F0}" srcOrd="0" destOrd="0" presId="urn:microsoft.com/office/officeart/2005/8/layout/hierarchy1"/>
    <dgm:cxn modelId="{E5736AC4-B4E9-4B5E-B043-3D5D25CC8737}" type="presParOf" srcId="{66BD5FAF-E534-4075-90BA-B82C03B0F5F0}" destId="{2E7EE25F-8475-48CD-B656-BCBE01498B5B}" srcOrd="0" destOrd="0" presId="urn:microsoft.com/office/officeart/2005/8/layout/hierarchy1"/>
    <dgm:cxn modelId="{303CE09F-55C5-4B8C-8FF6-F5BD7E374AC1}" type="presParOf" srcId="{2E7EE25F-8475-48CD-B656-BCBE01498B5B}" destId="{E7E5145F-FC13-471F-8B57-8371C7DC8A5D}" srcOrd="0" destOrd="0" presId="urn:microsoft.com/office/officeart/2005/8/layout/hierarchy1"/>
    <dgm:cxn modelId="{8768405D-46A6-4850-B78A-2F3748717C6A}" type="presParOf" srcId="{2E7EE25F-8475-48CD-B656-BCBE01498B5B}" destId="{59BAB311-922D-4CBF-A332-29B7B9F969F3}" srcOrd="1" destOrd="0" presId="urn:microsoft.com/office/officeart/2005/8/layout/hierarchy1"/>
    <dgm:cxn modelId="{89CBC328-6E6F-4FC0-8C43-7A74A182F6C5}" type="presParOf" srcId="{66BD5FAF-E534-4075-90BA-B82C03B0F5F0}" destId="{A91B5A84-5B81-42EA-9F7F-2F09C4925024}" srcOrd="1" destOrd="0" presId="urn:microsoft.com/office/officeart/2005/8/layout/hierarchy1"/>
    <dgm:cxn modelId="{8F1CB881-1E12-4BE2-B5E7-AC84CD4693AC}" type="presParOf" srcId="{A91B5A84-5B81-42EA-9F7F-2F09C4925024}" destId="{1BBF2DFE-F169-4DF5-BE9E-39CDF4F80B09}" srcOrd="0" destOrd="0" presId="urn:microsoft.com/office/officeart/2005/8/layout/hierarchy1"/>
    <dgm:cxn modelId="{5156AF8A-C81A-4952-BBC3-D41072159AB6}" type="presParOf" srcId="{A91B5A84-5B81-42EA-9F7F-2F09C4925024}" destId="{97AD3F04-358C-455B-89DE-3FD1008E406B}" srcOrd="1" destOrd="0" presId="urn:microsoft.com/office/officeart/2005/8/layout/hierarchy1"/>
    <dgm:cxn modelId="{BCD1E460-6B88-4397-8C94-D25F6526E33D}" type="presParOf" srcId="{97AD3F04-358C-455B-89DE-3FD1008E406B}" destId="{12620C34-FE4B-4015-9AF1-CD1B414EF76C}" srcOrd="0" destOrd="0" presId="urn:microsoft.com/office/officeart/2005/8/layout/hierarchy1"/>
    <dgm:cxn modelId="{D6DCDB05-7218-4976-8941-C1A289304765}" type="presParOf" srcId="{12620C34-FE4B-4015-9AF1-CD1B414EF76C}" destId="{562296F4-DF41-4B56-89EA-20762A721D39}" srcOrd="0" destOrd="0" presId="urn:microsoft.com/office/officeart/2005/8/layout/hierarchy1"/>
    <dgm:cxn modelId="{BEEC87E7-AD73-46E3-927C-8D20CC918824}" type="presParOf" srcId="{12620C34-FE4B-4015-9AF1-CD1B414EF76C}" destId="{419DBAC4-518A-43F1-881A-2F5DEDF7C29B}" srcOrd="1" destOrd="0" presId="urn:microsoft.com/office/officeart/2005/8/layout/hierarchy1"/>
    <dgm:cxn modelId="{AB1E25C3-EEC2-417D-B656-8D7902FC57B4}" type="presParOf" srcId="{97AD3F04-358C-455B-89DE-3FD1008E406B}" destId="{38F80D8A-728E-4919-9118-A9F4BAEC6BF1}" srcOrd="1" destOrd="0" presId="urn:microsoft.com/office/officeart/2005/8/layout/hierarchy1"/>
    <dgm:cxn modelId="{92712D2F-401E-4AAD-8EF6-3BBC5C8604B8}" type="presParOf" srcId="{A91B5A84-5B81-42EA-9F7F-2F09C4925024}" destId="{C54C1EAC-63A8-431D-8833-CF7084112DE8}" srcOrd="2" destOrd="0" presId="urn:microsoft.com/office/officeart/2005/8/layout/hierarchy1"/>
    <dgm:cxn modelId="{E50467F1-F704-4653-8C3B-0B71FEF0E3AE}" type="presParOf" srcId="{A91B5A84-5B81-42EA-9F7F-2F09C4925024}" destId="{61CE6243-06E8-486F-9472-8606F6634711}" srcOrd="3" destOrd="0" presId="urn:microsoft.com/office/officeart/2005/8/layout/hierarchy1"/>
    <dgm:cxn modelId="{4321F877-651E-4AD8-84E9-0F29D859A949}" type="presParOf" srcId="{61CE6243-06E8-486F-9472-8606F6634711}" destId="{AD909121-D7C6-40F4-91C6-2F5E877C50F1}" srcOrd="0" destOrd="0" presId="urn:microsoft.com/office/officeart/2005/8/layout/hierarchy1"/>
    <dgm:cxn modelId="{9D9366E9-FA15-4820-8C83-8B3D4F3442A4}" type="presParOf" srcId="{AD909121-D7C6-40F4-91C6-2F5E877C50F1}" destId="{64910C45-C08D-41E2-AF3C-61BDCA28AE50}" srcOrd="0" destOrd="0" presId="urn:microsoft.com/office/officeart/2005/8/layout/hierarchy1"/>
    <dgm:cxn modelId="{E59808DE-9A2E-4170-8FB2-597DC6ABAF45}" type="presParOf" srcId="{AD909121-D7C6-40F4-91C6-2F5E877C50F1}" destId="{4BC3F5DD-3031-4191-B3D6-BC6C5B1BAD20}" srcOrd="1" destOrd="0" presId="urn:microsoft.com/office/officeart/2005/8/layout/hierarchy1"/>
    <dgm:cxn modelId="{A1A20830-A4B4-4389-989E-F129D52D455F}" type="presParOf" srcId="{61CE6243-06E8-486F-9472-8606F6634711}" destId="{F3248843-0CBA-404E-AE0A-69E9C014BD6D}" srcOrd="1" destOrd="0" presId="urn:microsoft.com/office/officeart/2005/8/layout/hierarchy1"/>
    <dgm:cxn modelId="{1353A819-3036-4226-A003-452D244098EB}" type="presParOf" srcId="{A91B5A84-5B81-42EA-9F7F-2F09C4925024}" destId="{2899BBDF-077B-4066-9340-F9B3C5E2ED8F}" srcOrd="4" destOrd="0" presId="urn:microsoft.com/office/officeart/2005/8/layout/hierarchy1"/>
    <dgm:cxn modelId="{C4FEC988-9BF3-49E8-9D07-DEB101CB1362}" type="presParOf" srcId="{A91B5A84-5B81-42EA-9F7F-2F09C4925024}" destId="{E8D13608-FDB5-4171-91B1-CABA9E8576F2}" srcOrd="5" destOrd="0" presId="urn:microsoft.com/office/officeart/2005/8/layout/hierarchy1"/>
    <dgm:cxn modelId="{2F3FED79-7D74-404D-BE29-91F9C18CBA12}" type="presParOf" srcId="{E8D13608-FDB5-4171-91B1-CABA9E8576F2}" destId="{538AC36A-264C-4E40-A620-00994A306189}" srcOrd="0" destOrd="0" presId="urn:microsoft.com/office/officeart/2005/8/layout/hierarchy1"/>
    <dgm:cxn modelId="{D41058B1-F848-46FF-838F-26304F676398}" type="presParOf" srcId="{538AC36A-264C-4E40-A620-00994A306189}" destId="{158B2FDA-6C67-4668-AC7F-7147140981C5}" srcOrd="0" destOrd="0" presId="urn:microsoft.com/office/officeart/2005/8/layout/hierarchy1"/>
    <dgm:cxn modelId="{837B78ED-A384-4DD9-A571-EC6F9E5E4CD9}" type="presParOf" srcId="{538AC36A-264C-4E40-A620-00994A306189}" destId="{C9AF87F8-4B8C-48AE-BF33-9F7F37650E1A}" srcOrd="1" destOrd="0" presId="urn:microsoft.com/office/officeart/2005/8/layout/hierarchy1"/>
    <dgm:cxn modelId="{AECB5497-4DE5-467E-93EC-D80CC17D6ACE}" type="presParOf" srcId="{E8D13608-FDB5-4171-91B1-CABA9E8576F2}" destId="{E2FEF6D5-C7EF-4C99-B328-653C7409E977}" srcOrd="1" destOrd="0" presId="urn:microsoft.com/office/officeart/2005/8/layout/hierarchy1"/>
    <dgm:cxn modelId="{857B65F4-755C-4847-9745-BC72BEBEC00F}" type="presParOf" srcId="{A91B5A84-5B81-42EA-9F7F-2F09C4925024}" destId="{538D68E6-D341-43E3-BF01-C808980899F8}" srcOrd="6" destOrd="0" presId="urn:microsoft.com/office/officeart/2005/8/layout/hierarchy1"/>
    <dgm:cxn modelId="{CB6E6E8C-1690-455A-9FEA-0F874FA9C964}" type="presParOf" srcId="{A91B5A84-5B81-42EA-9F7F-2F09C4925024}" destId="{ECD015FF-1449-44D7-A7AA-13E19071EC7F}" srcOrd="7" destOrd="0" presId="urn:microsoft.com/office/officeart/2005/8/layout/hierarchy1"/>
    <dgm:cxn modelId="{050DDE3A-C3C3-4B19-B801-16602B964D0F}" type="presParOf" srcId="{ECD015FF-1449-44D7-A7AA-13E19071EC7F}" destId="{D2C2DD11-6587-4E0B-98D9-9AD3AAB6440D}" srcOrd="0" destOrd="0" presId="urn:microsoft.com/office/officeart/2005/8/layout/hierarchy1"/>
    <dgm:cxn modelId="{C669D1AF-F144-492A-9F92-C5D54763F367}" type="presParOf" srcId="{D2C2DD11-6587-4E0B-98D9-9AD3AAB6440D}" destId="{69500C4C-7C3F-47A8-BDD5-D90850A54CB2}" srcOrd="0" destOrd="0" presId="urn:microsoft.com/office/officeart/2005/8/layout/hierarchy1"/>
    <dgm:cxn modelId="{B603555A-B280-411A-843B-44DB2B8AB680}" type="presParOf" srcId="{D2C2DD11-6587-4E0B-98D9-9AD3AAB6440D}" destId="{5DC8ACBB-80E4-480A-9105-743ADED8DA63}" srcOrd="1" destOrd="0" presId="urn:microsoft.com/office/officeart/2005/8/layout/hierarchy1"/>
    <dgm:cxn modelId="{61D401F7-B47D-4092-8C78-25FD4B1CC210}" type="presParOf" srcId="{ECD015FF-1449-44D7-A7AA-13E19071EC7F}" destId="{421F663D-E10F-4BA8-8601-FC18A8B9417B}" srcOrd="1" destOrd="0" presId="urn:microsoft.com/office/officeart/2005/8/layout/hierarchy1"/>
    <dgm:cxn modelId="{7A4DCD64-2CFF-4CA7-84C3-3D4B1B387154}" type="presParOf" srcId="{A91B5A84-5B81-42EA-9F7F-2F09C4925024}" destId="{1030D641-7678-4EBB-9072-665A0F5DBDB4}" srcOrd="8" destOrd="0" presId="urn:microsoft.com/office/officeart/2005/8/layout/hierarchy1"/>
    <dgm:cxn modelId="{1D956771-1553-4F55-97D7-B560D38FB24B}" type="presParOf" srcId="{A91B5A84-5B81-42EA-9F7F-2F09C4925024}" destId="{D1CA37B6-E98D-4E1A-8088-BCE7DD65236B}" srcOrd="9" destOrd="0" presId="urn:microsoft.com/office/officeart/2005/8/layout/hierarchy1"/>
    <dgm:cxn modelId="{651C6424-CF3F-490D-ACEC-12E17AE8531D}" type="presParOf" srcId="{D1CA37B6-E98D-4E1A-8088-BCE7DD65236B}" destId="{0D7440B9-6E01-41A7-9133-51451C310DE2}" srcOrd="0" destOrd="0" presId="urn:microsoft.com/office/officeart/2005/8/layout/hierarchy1"/>
    <dgm:cxn modelId="{A01B86BC-B32C-4A71-9FAC-9628E15E473A}" type="presParOf" srcId="{0D7440B9-6E01-41A7-9133-51451C310DE2}" destId="{594B57CF-7C32-4607-A23A-3619577734DE}" srcOrd="0" destOrd="0" presId="urn:microsoft.com/office/officeart/2005/8/layout/hierarchy1"/>
    <dgm:cxn modelId="{229C0DD1-8CEB-4D38-9F4B-F61425028459}" type="presParOf" srcId="{0D7440B9-6E01-41A7-9133-51451C310DE2}" destId="{7226AF0E-2E00-4F24-85D9-4098ABC3B101}" srcOrd="1" destOrd="0" presId="urn:microsoft.com/office/officeart/2005/8/layout/hierarchy1"/>
    <dgm:cxn modelId="{5044780C-E700-4E62-BC8C-F196619FB11F}" type="presParOf" srcId="{D1CA37B6-E98D-4E1A-8088-BCE7DD65236B}" destId="{E34DDCB7-3368-4E14-BE37-D5250C2F9199}" srcOrd="1" destOrd="0" presId="urn:microsoft.com/office/officeart/2005/8/layout/hierarchy1"/>
    <dgm:cxn modelId="{67566437-311B-44E9-B06C-630CC5647927}" type="presParOf" srcId="{A91B5A84-5B81-42EA-9F7F-2F09C4925024}" destId="{A152306E-664D-4E70-AEB1-005E289F6AF0}" srcOrd="10" destOrd="0" presId="urn:microsoft.com/office/officeart/2005/8/layout/hierarchy1"/>
    <dgm:cxn modelId="{4F624441-AF47-4897-999E-1A17A62D78FB}" type="presParOf" srcId="{A91B5A84-5B81-42EA-9F7F-2F09C4925024}" destId="{57E85124-88C2-4892-AEF2-A16AED1A1124}" srcOrd="11" destOrd="0" presId="urn:microsoft.com/office/officeart/2005/8/layout/hierarchy1"/>
    <dgm:cxn modelId="{CFBC3512-E55F-45F9-8685-54DE1B373B3E}" type="presParOf" srcId="{57E85124-88C2-4892-AEF2-A16AED1A1124}" destId="{59B2F205-B0C5-4216-8DC8-6949B99223B9}" srcOrd="0" destOrd="0" presId="urn:microsoft.com/office/officeart/2005/8/layout/hierarchy1"/>
    <dgm:cxn modelId="{0274AD95-E04E-46C0-9BDA-93B1A331938B}" type="presParOf" srcId="{59B2F205-B0C5-4216-8DC8-6949B99223B9}" destId="{5D97FCB0-3F98-4007-A1A4-D6F9509EA193}" srcOrd="0" destOrd="0" presId="urn:microsoft.com/office/officeart/2005/8/layout/hierarchy1"/>
    <dgm:cxn modelId="{69114E8B-AD82-4235-9E6A-DE7023365233}" type="presParOf" srcId="{59B2F205-B0C5-4216-8DC8-6949B99223B9}" destId="{CB38A83E-E7F7-4AFB-9F52-4187BEF90510}" srcOrd="1" destOrd="0" presId="urn:microsoft.com/office/officeart/2005/8/layout/hierarchy1"/>
    <dgm:cxn modelId="{2A9699A7-EA0C-4E38-802B-45EBBA765A3F}" type="presParOf" srcId="{57E85124-88C2-4892-AEF2-A16AED1A1124}" destId="{E3063DB8-CB21-4041-9549-8778F454E91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52306E-664D-4E70-AEB1-005E289F6AF0}">
      <dsp:nvSpPr>
        <dsp:cNvPr id="0" name=""/>
        <dsp:cNvSpPr/>
      </dsp:nvSpPr>
      <dsp:spPr>
        <a:xfrm>
          <a:off x="5361090" y="987119"/>
          <a:ext cx="4606044" cy="438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764"/>
              </a:lnTo>
              <a:lnTo>
                <a:pt x="4606044" y="298764"/>
              </a:lnTo>
              <a:lnTo>
                <a:pt x="4606044" y="43841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0D641-7678-4EBB-9072-665A0F5DBDB4}">
      <dsp:nvSpPr>
        <dsp:cNvPr id="0" name=""/>
        <dsp:cNvSpPr/>
      </dsp:nvSpPr>
      <dsp:spPr>
        <a:xfrm>
          <a:off x="5361090" y="987119"/>
          <a:ext cx="2763626" cy="438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764"/>
              </a:lnTo>
              <a:lnTo>
                <a:pt x="2763626" y="298764"/>
              </a:lnTo>
              <a:lnTo>
                <a:pt x="2763626" y="43841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8D68E6-D341-43E3-BF01-C808980899F8}">
      <dsp:nvSpPr>
        <dsp:cNvPr id="0" name=""/>
        <dsp:cNvSpPr/>
      </dsp:nvSpPr>
      <dsp:spPr>
        <a:xfrm>
          <a:off x="5361090" y="987119"/>
          <a:ext cx="921208" cy="438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764"/>
              </a:lnTo>
              <a:lnTo>
                <a:pt x="921208" y="298764"/>
              </a:lnTo>
              <a:lnTo>
                <a:pt x="921208" y="43841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9BBDF-077B-4066-9340-F9B3C5E2ED8F}">
      <dsp:nvSpPr>
        <dsp:cNvPr id="0" name=""/>
        <dsp:cNvSpPr/>
      </dsp:nvSpPr>
      <dsp:spPr>
        <a:xfrm>
          <a:off x="4439881" y="987119"/>
          <a:ext cx="921208" cy="438411"/>
        </a:xfrm>
        <a:custGeom>
          <a:avLst/>
          <a:gdLst/>
          <a:ahLst/>
          <a:cxnLst/>
          <a:rect l="0" t="0" r="0" b="0"/>
          <a:pathLst>
            <a:path>
              <a:moveTo>
                <a:pt x="921208" y="0"/>
              </a:moveTo>
              <a:lnTo>
                <a:pt x="921208" y="298764"/>
              </a:lnTo>
              <a:lnTo>
                <a:pt x="0" y="298764"/>
              </a:lnTo>
              <a:lnTo>
                <a:pt x="0" y="43841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4C1EAC-63A8-431D-8833-CF7084112DE8}">
      <dsp:nvSpPr>
        <dsp:cNvPr id="0" name=""/>
        <dsp:cNvSpPr/>
      </dsp:nvSpPr>
      <dsp:spPr>
        <a:xfrm>
          <a:off x="2597463" y="987119"/>
          <a:ext cx="2763626" cy="438411"/>
        </a:xfrm>
        <a:custGeom>
          <a:avLst/>
          <a:gdLst/>
          <a:ahLst/>
          <a:cxnLst/>
          <a:rect l="0" t="0" r="0" b="0"/>
          <a:pathLst>
            <a:path>
              <a:moveTo>
                <a:pt x="2763626" y="0"/>
              </a:moveTo>
              <a:lnTo>
                <a:pt x="2763626" y="298764"/>
              </a:lnTo>
              <a:lnTo>
                <a:pt x="0" y="298764"/>
              </a:lnTo>
              <a:lnTo>
                <a:pt x="0" y="43841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BF2DFE-F169-4DF5-BE9E-39CDF4F80B09}">
      <dsp:nvSpPr>
        <dsp:cNvPr id="0" name=""/>
        <dsp:cNvSpPr/>
      </dsp:nvSpPr>
      <dsp:spPr>
        <a:xfrm>
          <a:off x="755045" y="987119"/>
          <a:ext cx="4606044" cy="438411"/>
        </a:xfrm>
        <a:custGeom>
          <a:avLst/>
          <a:gdLst/>
          <a:ahLst/>
          <a:cxnLst/>
          <a:rect l="0" t="0" r="0" b="0"/>
          <a:pathLst>
            <a:path>
              <a:moveTo>
                <a:pt x="4606044" y="0"/>
              </a:moveTo>
              <a:lnTo>
                <a:pt x="4606044" y="298764"/>
              </a:lnTo>
              <a:lnTo>
                <a:pt x="0" y="298764"/>
              </a:lnTo>
              <a:lnTo>
                <a:pt x="0" y="43841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E5145F-FC13-471F-8B57-8371C7DC8A5D}">
      <dsp:nvSpPr>
        <dsp:cNvPr id="0" name=""/>
        <dsp:cNvSpPr/>
      </dsp:nvSpPr>
      <dsp:spPr>
        <a:xfrm>
          <a:off x="4607373" y="29899"/>
          <a:ext cx="1507432" cy="9572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BAB311-922D-4CBF-A332-29B7B9F969F3}">
      <dsp:nvSpPr>
        <dsp:cNvPr id="0" name=""/>
        <dsp:cNvSpPr/>
      </dsp:nvSpPr>
      <dsp:spPr>
        <a:xfrm>
          <a:off x="4774866" y="189017"/>
          <a:ext cx="1507432" cy="9572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kişilik</a:t>
          </a:r>
        </a:p>
      </dsp:txBody>
      <dsp:txXfrm>
        <a:off x="4802902" y="217053"/>
        <a:ext cx="1451360" cy="901147"/>
      </dsp:txXfrm>
    </dsp:sp>
    <dsp:sp modelId="{562296F4-DF41-4B56-89EA-20762A721D39}">
      <dsp:nvSpPr>
        <dsp:cNvPr id="0" name=""/>
        <dsp:cNvSpPr/>
      </dsp:nvSpPr>
      <dsp:spPr>
        <a:xfrm>
          <a:off x="1329" y="1425530"/>
          <a:ext cx="1507432" cy="9572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9DBAC4-518A-43F1-881A-2F5DEDF7C29B}">
      <dsp:nvSpPr>
        <dsp:cNvPr id="0" name=""/>
        <dsp:cNvSpPr/>
      </dsp:nvSpPr>
      <dsp:spPr>
        <a:xfrm>
          <a:off x="168821" y="1584648"/>
          <a:ext cx="1507432" cy="9572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Kalıtım ve Beden Yapısı</a:t>
          </a:r>
        </a:p>
      </dsp:txBody>
      <dsp:txXfrm>
        <a:off x="196857" y="1612684"/>
        <a:ext cx="1451360" cy="901147"/>
      </dsp:txXfrm>
    </dsp:sp>
    <dsp:sp modelId="{64910C45-C08D-41E2-AF3C-61BDCA28AE50}">
      <dsp:nvSpPr>
        <dsp:cNvPr id="0" name=""/>
        <dsp:cNvSpPr/>
      </dsp:nvSpPr>
      <dsp:spPr>
        <a:xfrm>
          <a:off x="1843747" y="1425530"/>
          <a:ext cx="1507432" cy="9572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C3F5DD-3031-4191-B3D6-BC6C5B1BAD20}">
      <dsp:nvSpPr>
        <dsp:cNvPr id="0" name=""/>
        <dsp:cNvSpPr/>
      </dsp:nvSpPr>
      <dsp:spPr>
        <a:xfrm>
          <a:off x="2011239" y="1584648"/>
          <a:ext cx="1507432" cy="9572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Sosyal Faktörler</a:t>
          </a:r>
        </a:p>
      </dsp:txBody>
      <dsp:txXfrm>
        <a:off x="2039275" y="1612684"/>
        <a:ext cx="1451360" cy="901147"/>
      </dsp:txXfrm>
    </dsp:sp>
    <dsp:sp modelId="{158B2FDA-6C67-4668-AC7F-7147140981C5}">
      <dsp:nvSpPr>
        <dsp:cNvPr id="0" name=""/>
        <dsp:cNvSpPr/>
      </dsp:nvSpPr>
      <dsp:spPr>
        <a:xfrm>
          <a:off x="3686164" y="1425530"/>
          <a:ext cx="1507432" cy="9572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AF87F8-4B8C-48AE-BF33-9F7F37650E1A}">
      <dsp:nvSpPr>
        <dsp:cNvPr id="0" name=""/>
        <dsp:cNvSpPr/>
      </dsp:nvSpPr>
      <dsp:spPr>
        <a:xfrm>
          <a:off x="3853657" y="1584648"/>
          <a:ext cx="1507432" cy="9572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Aile Faktörü</a:t>
          </a:r>
        </a:p>
      </dsp:txBody>
      <dsp:txXfrm>
        <a:off x="3881693" y="1612684"/>
        <a:ext cx="1451360" cy="901147"/>
      </dsp:txXfrm>
    </dsp:sp>
    <dsp:sp modelId="{69500C4C-7C3F-47A8-BDD5-D90850A54CB2}">
      <dsp:nvSpPr>
        <dsp:cNvPr id="0" name=""/>
        <dsp:cNvSpPr/>
      </dsp:nvSpPr>
      <dsp:spPr>
        <a:xfrm>
          <a:off x="5528582" y="1425530"/>
          <a:ext cx="1507432" cy="9572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C8ACBB-80E4-480A-9105-743ADED8DA63}">
      <dsp:nvSpPr>
        <dsp:cNvPr id="0" name=""/>
        <dsp:cNvSpPr/>
      </dsp:nvSpPr>
      <dsp:spPr>
        <a:xfrm>
          <a:off x="5696075" y="1584648"/>
          <a:ext cx="1507432" cy="9572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Sosyal Yapı ve Sosyal Sınıf Faktörleri</a:t>
          </a:r>
        </a:p>
      </dsp:txBody>
      <dsp:txXfrm>
        <a:off x="5724111" y="1612684"/>
        <a:ext cx="1451360" cy="901147"/>
      </dsp:txXfrm>
    </dsp:sp>
    <dsp:sp modelId="{594B57CF-7C32-4607-A23A-3619577734DE}">
      <dsp:nvSpPr>
        <dsp:cNvPr id="0" name=""/>
        <dsp:cNvSpPr/>
      </dsp:nvSpPr>
      <dsp:spPr>
        <a:xfrm>
          <a:off x="7371000" y="1425530"/>
          <a:ext cx="1507432" cy="9572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26AF0E-2E00-4F24-85D9-4098ABC3B101}">
      <dsp:nvSpPr>
        <dsp:cNvPr id="0" name=""/>
        <dsp:cNvSpPr/>
      </dsp:nvSpPr>
      <dsp:spPr>
        <a:xfrm>
          <a:off x="7538493" y="1584648"/>
          <a:ext cx="1507432" cy="9572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Coğrafi ve Fiziki Faktörler</a:t>
          </a:r>
        </a:p>
      </dsp:txBody>
      <dsp:txXfrm>
        <a:off x="7566529" y="1612684"/>
        <a:ext cx="1451360" cy="901147"/>
      </dsp:txXfrm>
    </dsp:sp>
    <dsp:sp modelId="{5D97FCB0-3F98-4007-A1A4-D6F9509EA193}">
      <dsp:nvSpPr>
        <dsp:cNvPr id="0" name=""/>
        <dsp:cNvSpPr/>
      </dsp:nvSpPr>
      <dsp:spPr>
        <a:xfrm>
          <a:off x="9213418" y="1425530"/>
          <a:ext cx="1507432" cy="9572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38A83E-E7F7-4AFB-9F52-4187BEF90510}">
      <dsp:nvSpPr>
        <dsp:cNvPr id="0" name=""/>
        <dsp:cNvSpPr/>
      </dsp:nvSpPr>
      <dsp:spPr>
        <a:xfrm>
          <a:off x="9380910" y="1584648"/>
          <a:ext cx="1507432" cy="9572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Diğer Faktörler</a:t>
          </a:r>
        </a:p>
      </dsp:txBody>
      <dsp:txXfrm>
        <a:off x="9408946" y="1612684"/>
        <a:ext cx="1451360" cy="9011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329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47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901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4843636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27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73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3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61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875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92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36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927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384E6-7323-445D-803E-4D25B12CE2A2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95D3A-C540-4854-9104-9AA0E5DDE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347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Kişilik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ve İnsan İlişkileri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721" y="2629334"/>
            <a:ext cx="4688230" cy="385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550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hape 133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Myers-Briggs T</a:t>
            </a:r>
            <a:r>
              <a:rPr lang="tr-TR" sz="4000"/>
              <a:t>ip Göstergesi</a:t>
            </a:r>
            <a:r>
              <a:rPr lang="en-US" sz="4000"/>
              <a:t> Indicator (MBTI)</a:t>
            </a:r>
            <a:r>
              <a:rPr lang="en-US" sz="4000" baseline="30000"/>
              <a:t>®</a:t>
            </a:r>
            <a:r>
              <a:rPr lang="en-US" sz="4000"/>
              <a:t> </a:t>
            </a:r>
            <a:endParaRPr lang="en-US" smtClean="0"/>
          </a:p>
        </p:txBody>
      </p:sp>
      <p:sp>
        <p:nvSpPr>
          <p:cNvPr id="19459" name="Shape 133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4950" indent="-234950"/>
            <a:endParaRPr lang="tr-TR" altLang="tr-TR" smtClean="0"/>
          </a:p>
          <a:p>
            <a:pPr marL="234950" indent="-234950"/>
            <a:r>
              <a:rPr lang="tr-TR" altLang="tr-TR" smtClean="0"/>
              <a:t>Bireylerin kişilik tercihlerini kimlikler</a:t>
            </a:r>
          </a:p>
          <a:p>
            <a:pPr marL="234950" indent="-234950"/>
            <a:endParaRPr lang="en-US" altLang="tr-TR" smtClean="0"/>
          </a:p>
          <a:p>
            <a:pPr marL="234950" indent="-234950"/>
            <a:r>
              <a:rPr lang="tr-TR" altLang="tr-TR" smtClean="0"/>
              <a:t>Bireyin, düşünme ve davranmanın belli biçimleri için dört tercihine (ya da eğilimlerine) dayalıdır.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6802467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170933"/>
              </p:ext>
            </p:extLst>
          </p:nvPr>
        </p:nvGraphicFramePr>
        <p:xfrm>
          <a:off x="406402" y="304801"/>
          <a:ext cx="11083634" cy="62559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6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3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93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27855">
                <a:tc>
                  <a:txBody>
                    <a:bodyPr/>
                    <a:lstStyle/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Hissetmek/</a:t>
                      </a:r>
                    </a:p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Düşünmek</a:t>
                      </a:r>
                    </a:p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(</a:t>
                      </a:r>
                      <a:r>
                        <a:rPr lang="tr-TR" sz="1800" b="1" dirty="0" smtClean="0">
                          <a:solidFill>
                            <a:srgbClr val="0070C0"/>
                          </a:solidFill>
                        </a:rPr>
                        <a:t>İnsan yönelimli-üretim yönelimli)</a:t>
                      </a:r>
                      <a:endParaRPr lang="tr-TR" sz="1800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Hissedenler,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1800" dirty="0" smtClean="0"/>
                        <a:t>İnsanların ve duygularının farkındadırlar.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1800" dirty="0" smtClean="0"/>
                        <a:t>Uyumdan hoşlanırlar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1800" dirty="0" smtClean="0"/>
                        <a:t>Sempatiktirler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1800" dirty="0" smtClean="0"/>
                        <a:t>İnsanlarla iyi geçinirler. </a:t>
                      </a:r>
                      <a:endParaRPr lang="tr-TR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Düşünenler</a:t>
                      </a:r>
                      <a:r>
                        <a:rPr lang="tr-TR" sz="1800" dirty="0" smtClean="0"/>
                        <a:t>,</a:t>
                      </a:r>
                    </a:p>
                    <a:p>
                      <a:r>
                        <a:rPr lang="tr-TR" sz="1800" dirty="0" smtClean="0"/>
                        <a:t>*insanların hisleriyle ilgilenmezler.</a:t>
                      </a:r>
                    </a:p>
                    <a:p>
                      <a:r>
                        <a:rPr lang="tr-TR" sz="1800" dirty="0" smtClean="0"/>
                        <a:t>*her şeyi mantıkla açıklamak isterler</a:t>
                      </a:r>
                    </a:p>
                    <a:p>
                      <a:r>
                        <a:rPr lang="tr-TR" sz="1800" dirty="0" smtClean="0"/>
                        <a:t>İnsanları azarlayabilirler. </a:t>
                      </a:r>
                      <a:endParaRPr lang="tr-TR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781">
                <a:tc>
                  <a:txBody>
                    <a:bodyPr/>
                    <a:lstStyle/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Yapmak/ </a:t>
                      </a:r>
                    </a:p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gözlemek</a:t>
                      </a:r>
                      <a:endParaRPr lang="tr-TR" sz="1800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Yapanlar,</a:t>
                      </a:r>
                    </a:p>
                    <a:p>
                      <a:pPr algn="l"/>
                      <a:r>
                        <a:rPr lang="tr-TR" sz="1800" b="1" dirty="0" smtClean="0"/>
                        <a:t>*</a:t>
                      </a:r>
                      <a:r>
                        <a:rPr lang="tr-TR" sz="1800" b="0" dirty="0" err="1" smtClean="0"/>
                        <a:t>herşeye</a:t>
                      </a:r>
                      <a:r>
                        <a:rPr lang="tr-TR" sz="1800" b="0" dirty="0" smtClean="0"/>
                        <a:t> aktif olarak katılmak isterler</a:t>
                      </a:r>
                      <a:endParaRPr lang="tr-TR" sz="1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Gözleyenler, </a:t>
                      </a:r>
                    </a:p>
                    <a:p>
                      <a:r>
                        <a:rPr lang="tr-TR" sz="1800" dirty="0" smtClean="0"/>
                        <a:t>*sadece gözlemeyi tercih eder; az konuşurlar.</a:t>
                      </a:r>
                      <a:endParaRPr lang="tr-TR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316">
                <a:tc>
                  <a:txBody>
                    <a:bodyPr/>
                    <a:lstStyle/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İçedönük/</a:t>
                      </a:r>
                    </a:p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 dışadönük</a:t>
                      </a:r>
                    </a:p>
                    <a:p>
                      <a:endParaRPr lang="tr-TR" sz="1800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İçedönükler,</a:t>
                      </a:r>
                    </a:p>
                    <a:p>
                      <a:r>
                        <a:rPr lang="tr-TR" sz="1800" dirty="0" smtClean="0"/>
                        <a:t>*utangaçtırlar, geride dururlar.</a:t>
                      </a:r>
                      <a:endParaRPr lang="tr-TR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Dışadönükler,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1800" dirty="0" smtClean="0"/>
                        <a:t>dominant,</a:t>
                      </a:r>
                      <a:r>
                        <a:rPr lang="tr-TR" sz="1800" baseline="0" dirty="0" smtClean="0"/>
                        <a:t> konuşkandırlar.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1800" baseline="0" dirty="0" smtClean="0"/>
                        <a:t>Dost tavırlıdırlar.</a:t>
                      </a:r>
                      <a:endParaRPr lang="tr-TR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8905">
                <a:tc>
                  <a:txBody>
                    <a:bodyPr/>
                    <a:lstStyle/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Duyusal/ </a:t>
                      </a:r>
                    </a:p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sezgisel</a:t>
                      </a:r>
                    </a:p>
                    <a:p>
                      <a:endParaRPr lang="tr-TR" sz="1800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Duyusallar,</a:t>
                      </a:r>
                    </a:p>
                    <a:p>
                      <a:r>
                        <a:rPr lang="tr-TR" sz="1800" dirty="0" smtClean="0"/>
                        <a:t>*dikkatlidirler,</a:t>
                      </a:r>
                    </a:p>
                    <a:p>
                      <a:r>
                        <a:rPr lang="tr-TR" sz="1800" dirty="0" smtClean="0"/>
                        <a:t>Rutin ayrıntılar için sabırlıdırlar</a:t>
                      </a:r>
                      <a:endParaRPr lang="tr-TR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Sezgiseller,</a:t>
                      </a:r>
                    </a:p>
                    <a:p>
                      <a:r>
                        <a:rPr lang="tr-TR" sz="1800" dirty="0" smtClean="0"/>
                        <a:t>*tekrar tekrar aynı şeyleri yapmaktan</a:t>
                      </a:r>
                      <a:r>
                        <a:rPr lang="tr-TR" sz="1800" baseline="0" dirty="0" smtClean="0"/>
                        <a:t> hoşlanmazlar</a:t>
                      </a:r>
                    </a:p>
                    <a:p>
                      <a:r>
                        <a:rPr lang="tr-TR" sz="1800" baseline="0" dirty="0" smtClean="0"/>
                        <a:t>Acele karar verirler</a:t>
                      </a:r>
                    </a:p>
                    <a:p>
                      <a:r>
                        <a:rPr lang="tr-TR" sz="1800" baseline="0" dirty="0" smtClean="0"/>
                        <a:t>Detaylar onları sabırsızlaştırır. </a:t>
                      </a:r>
                      <a:endParaRPr lang="tr-TR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8905">
                <a:tc>
                  <a:txBody>
                    <a:bodyPr/>
                    <a:lstStyle/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İçselleştiren/</a:t>
                      </a:r>
                    </a:p>
                    <a:p>
                      <a:pPr marL="0" marR="0" lvl="0" indent="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dışsallaştıran</a:t>
                      </a:r>
                    </a:p>
                    <a:p>
                      <a:endParaRPr lang="tr-TR" sz="1800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İçselleştirenler,</a:t>
                      </a:r>
                    </a:p>
                    <a:p>
                      <a:r>
                        <a:rPr lang="tr-TR" sz="1800" dirty="0" smtClean="0"/>
                        <a:t>*çaba, yetenek için atıfta bulunurlar.</a:t>
                      </a:r>
                    </a:p>
                    <a:p>
                      <a:r>
                        <a:rPr lang="tr-TR" sz="1800" dirty="0" smtClean="0"/>
                        <a:t>*kontrol edebileceklerine inanırlar</a:t>
                      </a:r>
                      <a:endParaRPr lang="tr-TR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Dışsallaştıranlar,</a:t>
                      </a:r>
                    </a:p>
                    <a:p>
                      <a:r>
                        <a:rPr lang="tr-TR" sz="1800" dirty="0" smtClean="0"/>
                        <a:t>*kader, şansa atıf yaparlar</a:t>
                      </a:r>
                    </a:p>
                    <a:p>
                      <a:r>
                        <a:rPr lang="tr-TR" sz="1800" dirty="0" smtClean="0"/>
                        <a:t>Kontrolleri olmadığını düşünürler. </a:t>
                      </a:r>
                      <a:endParaRPr lang="tr-TR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00173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hape 819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800"/>
              <a:t>Kişilik Özelliklerinin Büyük Beş Boyutları</a:t>
            </a:r>
            <a:r>
              <a:rPr lang="en-US" sz="3800"/>
              <a:t> </a:t>
            </a:r>
          </a:p>
        </p:txBody>
      </p:sp>
      <p:sp>
        <p:nvSpPr>
          <p:cNvPr id="8210" name="Rectangle 8209"/>
          <p:cNvSpPr>
            <a:spLocks noChangeArrowheads="1"/>
          </p:cNvSpPr>
          <p:nvPr/>
        </p:nvSpPr>
        <p:spPr bwMode="auto">
          <a:xfrm>
            <a:off x="4705350" y="1676400"/>
            <a:ext cx="2838450" cy="820738"/>
          </a:xfrm>
          <a:prstGeom prst="rect">
            <a:avLst/>
          </a:prstGeom>
          <a:solidFill>
            <a:srgbClr val="0070C0">
              <a:alpha val="76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EB81E3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r>
              <a:rPr lang="tr-TR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Dışadönüklük</a:t>
            </a:r>
            <a:endParaRPr lang="en-US" sz="22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211" name="Rectangle 8210"/>
          <p:cNvSpPr>
            <a:spLocks noChangeArrowheads="1"/>
          </p:cNvSpPr>
          <p:nvPr/>
        </p:nvSpPr>
        <p:spPr bwMode="auto">
          <a:xfrm>
            <a:off x="7762876" y="3657600"/>
            <a:ext cx="2779713" cy="762000"/>
          </a:xfrm>
          <a:prstGeom prst="rect">
            <a:avLst/>
          </a:prstGeom>
          <a:solidFill>
            <a:srgbClr val="0070C0">
              <a:alpha val="76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EB81E3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r>
              <a:rPr lang="tr-TR" sz="2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Uyum</a:t>
            </a:r>
          </a:p>
          <a:p>
            <a:pPr algn="ctr" eaLnBrk="1" hangingPunct="1">
              <a:defRPr/>
            </a:pPr>
            <a:r>
              <a:rPr lang="tr-TR" sz="2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(duygusal denge)</a:t>
            </a:r>
            <a:endParaRPr lang="en-US">
              <a:latin typeface="Arial" charset="0"/>
            </a:endParaRPr>
          </a:p>
        </p:txBody>
      </p:sp>
      <p:sp>
        <p:nvSpPr>
          <p:cNvPr id="8212" name="Rectangle 8211"/>
          <p:cNvSpPr>
            <a:spLocks noChangeArrowheads="1"/>
          </p:cNvSpPr>
          <p:nvPr/>
        </p:nvSpPr>
        <p:spPr bwMode="auto">
          <a:xfrm>
            <a:off x="7013576" y="5630864"/>
            <a:ext cx="2779713" cy="447675"/>
          </a:xfrm>
          <a:prstGeom prst="rect">
            <a:avLst/>
          </a:prstGeom>
          <a:solidFill>
            <a:srgbClr val="0070C0">
              <a:alpha val="76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EB81E3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r>
              <a:rPr lang="tr-TR" sz="2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Deneyime Açıklık</a:t>
            </a:r>
            <a:endParaRPr lang="en-US">
              <a:latin typeface="Arial" charset="0"/>
            </a:endParaRPr>
          </a:p>
        </p:txBody>
      </p:sp>
      <p:sp>
        <p:nvSpPr>
          <p:cNvPr id="8213" name="Rectangle 8212"/>
          <p:cNvSpPr>
            <a:spLocks noChangeArrowheads="1"/>
          </p:cNvSpPr>
          <p:nvPr/>
        </p:nvSpPr>
        <p:spPr bwMode="auto">
          <a:xfrm>
            <a:off x="2417763" y="5648326"/>
            <a:ext cx="2779712" cy="447675"/>
          </a:xfrm>
          <a:prstGeom prst="rect">
            <a:avLst/>
          </a:prstGeom>
          <a:solidFill>
            <a:srgbClr val="0070C0">
              <a:alpha val="76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EB81E3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r>
              <a:rPr lang="tr-TR" sz="2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Özdisiplin</a:t>
            </a:r>
            <a:endParaRPr lang="en-US">
              <a:latin typeface="Arial" charset="0"/>
            </a:endParaRPr>
          </a:p>
        </p:txBody>
      </p:sp>
      <p:sp>
        <p:nvSpPr>
          <p:cNvPr id="8214" name="Shape 8213"/>
          <p:cNvSpPr>
            <a:spLocks/>
          </p:cNvSpPr>
          <p:nvPr/>
        </p:nvSpPr>
        <p:spPr bwMode="auto">
          <a:xfrm rot="10800000" flipV="1">
            <a:off x="2400300" y="2155825"/>
            <a:ext cx="2298700" cy="15049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215" name="Shape 8214"/>
          <p:cNvSpPr>
            <a:spLocks/>
          </p:cNvSpPr>
          <p:nvPr/>
        </p:nvSpPr>
        <p:spPr bwMode="auto">
          <a:xfrm rot="10800000">
            <a:off x="2393950" y="4244975"/>
            <a:ext cx="939800" cy="12954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cxnSp>
        <p:nvCxnSpPr>
          <p:cNvPr id="8216" name="Curved Connector 8215"/>
          <p:cNvCxnSpPr>
            <a:cxnSpLocks noChangeShapeType="1"/>
          </p:cNvCxnSpPr>
          <p:nvPr/>
        </p:nvCxnSpPr>
        <p:spPr bwMode="auto">
          <a:xfrm rot="5400000" flipH="1" flipV="1">
            <a:off x="6097588" y="3789363"/>
            <a:ext cx="17462" cy="4595812"/>
          </a:xfrm>
          <a:prstGeom prst="curvedConnector3">
            <a:avLst>
              <a:gd name="adj1" fmla="val -1309093"/>
            </a:avLst>
          </a:prstGeom>
          <a:noFill/>
          <a:ln w="28575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7" name="Shape 8216"/>
          <p:cNvSpPr>
            <a:spLocks/>
          </p:cNvSpPr>
          <p:nvPr/>
        </p:nvSpPr>
        <p:spPr bwMode="auto">
          <a:xfrm flipV="1">
            <a:off x="8845550" y="4264025"/>
            <a:ext cx="952500" cy="12509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218" name="Shape 8217"/>
          <p:cNvSpPr>
            <a:spLocks/>
          </p:cNvSpPr>
          <p:nvPr/>
        </p:nvSpPr>
        <p:spPr bwMode="auto">
          <a:xfrm>
            <a:off x="7486650" y="2187575"/>
            <a:ext cx="2298700" cy="1498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219" name="Straight Connector 8218"/>
          <p:cNvSpPr>
            <a:spLocks noChangeShapeType="1"/>
          </p:cNvSpPr>
          <p:nvPr/>
        </p:nvSpPr>
        <p:spPr bwMode="auto">
          <a:xfrm>
            <a:off x="4464050" y="3832225"/>
            <a:ext cx="3302000" cy="0"/>
          </a:xfrm>
          <a:prstGeom prst="line">
            <a:avLst/>
          </a:prstGeom>
          <a:noFill/>
          <a:ln w="28575" algn="ctr">
            <a:solidFill>
              <a:srgbClr val="793D54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8220" name="Straight Connector 8219"/>
          <p:cNvSpPr>
            <a:spLocks noChangeShapeType="1"/>
          </p:cNvSpPr>
          <p:nvPr/>
        </p:nvSpPr>
        <p:spPr bwMode="auto">
          <a:xfrm flipH="1">
            <a:off x="5219700" y="2536825"/>
            <a:ext cx="857250" cy="3155950"/>
          </a:xfrm>
          <a:prstGeom prst="line">
            <a:avLst/>
          </a:prstGeom>
          <a:noFill/>
          <a:ln w="28575" algn="ctr">
            <a:solidFill>
              <a:srgbClr val="793D54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8221" name="Straight Connector 8220"/>
          <p:cNvSpPr>
            <a:spLocks noChangeShapeType="1"/>
          </p:cNvSpPr>
          <p:nvPr/>
        </p:nvSpPr>
        <p:spPr bwMode="auto">
          <a:xfrm>
            <a:off x="6146800" y="2543175"/>
            <a:ext cx="831850" cy="3111500"/>
          </a:xfrm>
          <a:prstGeom prst="line">
            <a:avLst/>
          </a:prstGeom>
          <a:noFill/>
          <a:ln w="28575" algn="ctr">
            <a:solidFill>
              <a:srgbClr val="793D54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8222" name="Straight Connector 8221"/>
          <p:cNvSpPr>
            <a:spLocks noChangeShapeType="1"/>
          </p:cNvSpPr>
          <p:nvPr/>
        </p:nvSpPr>
        <p:spPr bwMode="auto">
          <a:xfrm>
            <a:off x="4483100" y="4029075"/>
            <a:ext cx="2476500" cy="1784350"/>
          </a:xfrm>
          <a:prstGeom prst="line">
            <a:avLst/>
          </a:prstGeom>
          <a:noFill/>
          <a:ln w="28575" algn="ctr">
            <a:solidFill>
              <a:srgbClr val="793D54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8223" name="Straight Connector 8222"/>
          <p:cNvSpPr>
            <a:spLocks noChangeShapeType="1"/>
          </p:cNvSpPr>
          <p:nvPr/>
        </p:nvSpPr>
        <p:spPr bwMode="auto">
          <a:xfrm flipH="1">
            <a:off x="5245100" y="4041775"/>
            <a:ext cx="2482850" cy="1835150"/>
          </a:xfrm>
          <a:prstGeom prst="line">
            <a:avLst/>
          </a:prstGeom>
          <a:noFill/>
          <a:ln w="28575" algn="ctr">
            <a:solidFill>
              <a:srgbClr val="793D54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8224" name="Rectangle 8223"/>
          <p:cNvSpPr>
            <a:spLocks noChangeArrowheads="1"/>
          </p:cNvSpPr>
          <p:nvPr/>
        </p:nvSpPr>
        <p:spPr bwMode="auto">
          <a:xfrm>
            <a:off x="1674813" y="3768726"/>
            <a:ext cx="2779712" cy="447675"/>
          </a:xfrm>
          <a:prstGeom prst="rect">
            <a:avLst/>
          </a:prstGeom>
          <a:solidFill>
            <a:srgbClr val="0070C0">
              <a:alpha val="76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EB81E3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r>
              <a:rPr lang="tr-TR" sz="2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Uzlaşılabilirlik</a:t>
            </a:r>
            <a:endParaRPr lang="en-US">
              <a:latin typeface="Arial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8605" y="466178"/>
            <a:ext cx="4145639" cy="594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669586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210" grpId="0" animBg="1"/>
      <p:bldP spid="8211" grpId="0" animBg="1"/>
      <p:bldP spid="8212" grpId="0" animBg="1"/>
      <p:bldP spid="8213" grpId="0" animBg="1"/>
      <p:bldP spid="82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hape 92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/>
              <a:t>Büyük Beş Kişilik Modeli</a:t>
            </a:r>
            <a:r>
              <a:rPr lang="en-US"/>
              <a:t> </a:t>
            </a:r>
            <a:endParaRPr lang="en-US" sz="4600"/>
          </a:p>
        </p:txBody>
      </p:sp>
      <p:sp>
        <p:nvSpPr>
          <p:cNvPr id="24579" name="Shape 921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4950" indent="-234950"/>
            <a:r>
              <a:rPr lang="tr-TR" altLang="tr-TR" b="1" smtClean="0"/>
              <a:t>Dışadönüklük</a:t>
            </a:r>
            <a:r>
              <a:rPr lang="en-US" altLang="tr-TR" b="1" smtClean="0"/>
              <a:t> –</a:t>
            </a:r>
            <a:r>
              <a:rPr lang="en-US" altLang="tr-TR" smtClean="0"/>
              <a:t> </a:t>
            </a:r>
            <a:r>
              <a:rPr lang="tr-TR" altLang="tr-TR" smtClean="0"/>
              <a:t>liderlik ve dışadönüklük özelliklerini içerir</a:t>
            </a:r>
            <a:endParaRPr lang="en-US" altLang="tr-TR" b="1" smtClean="0"/>
          </a:p>
          <a:p>
            <a:pPr marL="234950" indent="-234950"/>
            <a:r>
              <a:rPr lang="tr-TR" altLang="tr-TR" b="1" smtClean="0"/>
              <a:t>Uzlaşılabilirlik</a:t>
            </a:r>
            <a:r>
              <a:rPr lang="en-US" altLang="tr-TR" b="1" smtClean="0"/>
              <a:t> –</a:t>
            </a:r>
            <a:r>
              <a:rPr lang="en-US" altLang="tr-TR" smtClean="0"/>
              <a:t> </a:t>
            </a:r>
            <a:r>
              <a:rPr lang="tr-TR" altLang="tr-TR" smtClean="0"/>
              <a:t>İnsanlarla iyi anlaşabilme özelliklerini içerir</a:t>
            </a:r>
            <a:endParaRPr lang="en-US" altLang="tr-TR" b="1" smtClean="0"/>
          </a:p>
          <a:p>
            <a:pPr marL="234950" indent="-234950"/>
            <a:r>
              <a:rPr lang="tr-TR" altLang="tr-TR" b="1" smtClean="0"/>
              <a:t>Duygusal Denge</a:t>
            </a:r>
            <a:r>
              <a:rPr lang="en-US" altLang="tr-TR" b="1" smtClean="0"/>
              <a:t> –</a:t>
            </a:r>
            <a:r>
              <a:rPr lang="en-US" altLang="tr-TR" smtClean="0"/>
              <a:t> </a:t>
            </a:r>
            <a:r>
              <a:rPr lang="tr-TR" altLang="tr-TR" smtClean="0"/>
              <a:t>duygusal denge ile ilgili özellikleri içerir</a:t>
            </a:r>
          </a:p>
          <a:p>
            <a:pPr marL="234950" indent="-234950"/>
            <a:r>
              <a:rPr lang="tr-TR" altLang="tr-TR" b="1" smtClean="0"/>
              <a:t>Özdisiplin</a:t>
            </a:r>
            <a:r>
              <a:rPr lang="en-US" altLang="tr-TR" b="1" smtClean="0"/>
              <a:t> –</a:t>
            </a:r>
            <a:r>
              <a:rPr lang="en-US" altLang="tr-TR" smtClean="0"/>
              <a:t> </a:t>
            </a:r>
            <a:r>
              <a:rPr lang="tr-TR" altLang="tr-TR" smtClean="0"/>
              <a:t>başarı ile ilgili özellikleri içerir</a:t>
            </a:r>
          </a:p>
          <a:p>
            <a:pPr marL="234950" indent="-234950"/>
            <a:r>
              <a:rPr lang="tr-TR" altLang="tr-TR" b="1" smtClean="0"/>
              <a:t>Deneyime Açıklık</a:t>
            </a:r>
            <a:r>
              <a:rPr lang="en-US" altLang="tr-TR" b="1" smtClean="0"/>
              <a:t> –</a:t>
            </a:r>
            <a:r>
              <a:rPr lang="en-US" altLang="tr-TR" smtClean="0"/>
              <a:t> </a:t>
            </a:r>
            <a:r>
              <a:rPr lang="tr-TR" altLang="tr-TR" smtClean="0"/>
              <a:t>değişmelere istekli olma ve yeni şeyleri denemeye taraftar olmakla ilgili özellikleri içerir</a:t>
            </a:r>
            <a:endParaRPr lang="en-US" altLang="tr-TR" smtClean="0"/>
          </a:p>
          <a:p>
            <a:pPr marL="234950" indent="-234950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98831328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2 Metin Yer Tutucusu"/>
          <p:cNvSpPr>
            <a:spLocks noGrp="1"/>
          </p:cNvSpPr>
          <p:nvPr>
            <p:ph type="body" idx="1"/>
          </p:nvPr>
        </p:nvSpPr>
        <p:spPr>
          <a:xfrm>
            <a:off x="2039938" y="304800"/>
            <a:ext cx="8170862" cy="1676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sz="2400" b="1"/>
              <a:t>Diğer Önemli Kişilik Özelikleri</a:t>
            </a:r>
          </a:p>
          <a:p>
            <a:r>
              <a:rPr lang="tr-TR" altLang="tr-TR" sz="2400"/>
              <a:t>Çalışma davranışını anlama, açıklama ve yordama sürecinde önemli olabilecek altı ilave kişilik özelliği ele alınabilir: </a:t>
            </a:r>
          </a:p>
          <a:p>
            <a:endParaRPr lang="tr-TR" altLang="tr-TR" sz="2400"/>
          </a:p>
        </p:txBody>
      </p:sp>
      <p:pic>
        <p:nvPicPr>
          <p:cNvPr id="26627" name="Diyagram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03" r="-11430"/>
          <a:stretch>
            <a:fillRect/>
          </a:stretch>
        </p:blipFill>
        <p:spPr bwMode="auto">
          <a:xfrm>
            <a:off x="1524000" y="2514601"/>
            <a:ext cx="9144000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111969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1126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/>
              <a:t>Davranışı, İnsan İlişkilerini ve Performansı İyileştirmek</a:t>
            </a:r>
            <a:r>
              <a:rPr lang="en-US" sz="2400"/>
              <a:t> </a:t>
            </a:r>
            <a:endParaRPr lang="en-US" sz="4000"/>
          </a:p>
        </p:txBody>
      </p:sp>
      <p:sp>
        <p:nvSpPr>
          <p:cNvPr id="27651" name="Shape 1126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4950" indent="-234950">
              <a:buNone/>
            </a:pPr>
            <a:r>
              <a:rPr lang="tr-TR" altLang="tr-TR" i="1" smtClean="0"/>
              <a:t>Başka kişilerle etkileşmeden önce kendinize </a:t>
            </a:r>
            <a:r>
              <a:rPr lang="tr-TR" altLang="tr-TR" i="1" u="sng" smtClean="0"/>
              <a:t>aşağıdakilere benzer sorular sormalısınız</a:t>
            </a:r>
            <a:r>
              <a:rPr lang="tr-TR" altLang="tr-TR" i="1" smtClean="0"/>
              <a:t>: </a:t>
            </a:r>
          </a:p>
          <a:p>
            <a:pPr marL="234950" indent="-234950"/>
            <a:r>
              <a:rPr lang="tr-TR" altLang="tr-TR" smtClean="0"/>
              <a:t>Diğer kişi ne tür bir kişiliğe sahip?</a:t>
            </a:r>
            <a:endParaRPr lang="en-US" altLang="tr-TR" smtClean="0"/>
          </a:p>
          <a:p>
            <a:pPr marL="234950" indent="-234950"/>
            <a:r>
              <a:rPr lang="tr-TR" altLang="tr-TR" smtClean="0"/>
              <a:t>Etkileşimimiz boyunca muhtemelen nasıl davranacak?</a:t>
            </a:r>
            <a:endParaRPr lang="en-US" altLang="tr-TR" smtClean="0"/>
          </a:p>
          <a:p>
            <a:pPr marL="234950" indent="-234950"/>
            <a:r>
              <a:rPr lang="tr-TR" altLang="tr-TR" smtClean="0"/>
              <a:t>Bir kazanma-kazanma koşulunu nasıl yaratabilirim?</a:t>
            </a:r>
          </a:p>
          <a:p>
            <a:pPr marL="234950" indent="-234950"/>
            <a:r>
              <a:rPr lang="tr-TR" altLang="tr-TR" smtClean="0"/>
              <a:t>Bu etkileşimi başarılı kılmak için onun ya da benim yapmamız gereken herhangi bir şey var mı</a:t>
            </a:r>
            <a:r>
              <a:rPr lang="en-US" altLang="tr-TR" smtClean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80674961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Kişilik Tipleri-Performans İlişkisi</a:t>
            </a:r>
            <a:endParaRPr lang="tr-TR" dirty="0"/>
          </a:p>
        </p:txBody>
      </p:sp>
      <p:sp>
        <p:nvSpPr>
          <p:cNvPr id="28675" name="2 Metin Yer Tutucusu"/>
          <p:cNvSpPr>
            <a:spLocks noGrp="1"/>
          </p:cNvSpPr>
          <p:nvPr>
            <p:ph type="body" idx="1"/>
          </p:nvPr>
        </p:nvSpPr>
        <p:spPr>
          <a:xfrm>
            <a:off x="1844676" y="1333500"/>
            <a:ext cx="8628063" cy="3162300"/>
          </a:xfrm>
        </p:spPr>
        <p:txBody>
          <a:bodyPr/>
          <a:lstStyle/>
          <a:p>
            <a:r>
              <a:rPr lang="tr-TR" altLang="tr-TR" smtClean="0"/>
              <a:t>Performanla ilişkili olduğu bilinen iki özellik var: </a:t>
            </a:r>
          </a:p>
          <a:p>
            <a:endParaRPr lang="tr-TR" altLang="tr-TR" smtClean="0"/>
          </a:p>
          <a:p>
            <a:pPr lvl="1">
              <a:buFont typeface="Wingdings" panose="05000000000000000000" pitchFamily="2" charset="2"/>
              <a:buNone/>
            </a:pPr>
            <a:r>
              <a:rPr lang="tr-TR" altLang="tr-TR" smtClean="0"/>
              <a:t>1. </a:t>
            </a:r>
            <a:r>
              <a:rPr lang="tr-TR" altLang="tr-TR" sz="3600"/>
              <a:t>denetim odağı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tr-TR" altLang="tr-TR" sz="3600"/>
              <a:t>2. özdisiplinli olmak</a:t>
            </a:r>
          </a:p>
        </p:txBody>
      </p:sp>
    </p:spTree>
    <p:extLst>
      <p:ext uri="{BB962C8B-B14F-4D97-AF65-F5344CB8AC3E}">
        <p14:creationId xmlns:p14="http://schemas.microsoft.com/office/powerpoint/2010/main" val="68379068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hape 5122"/>
          <p:cNvSpPr>
            <a:spLocks noGrp="1" noChangeArrowheads="1"/>
          </p:cNvSpPr>
          <p:nvPr>
            <p:ph type="body" idx="1"/>
          </p:nvPr>
        </p:nvSpPr>
        <p:spPr>
          <a:xfrm>
            <a:off x="1844676" y="1653308"/>
            <a:ext cx="8628063" cy="402705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34950" indent="-234950" algn="ctr">
              <a:buNone/>
            </a:pPr>
            <a:endParaRPr lang="en-US" altLang="tr-TR" i="1" dirty="0" smtClean="0"/>
          </a:p>
          <a:p>
            <a:pPr marL="234950" indent="-234950" algn="ctr">
              <a:buNone/>
            </a:pPr>
            <a:r>
              <a:rPr lang="tr-TR" altLang="tr-TR" i="1" dirty="0" smtClean="0"/>
              <a:t>İşyerleri gittikçe daha çok farklılık içermeye başlamıştır. </a:t>
            </a:r>
            <a:endParaRPr lang="tr-TR" altLang="tr-TR" i="1" dirty="0" smtClean="0"/>
          </a:p>
          <a:p>
            <a:pPr marL="234950" indent="-234950" algn="ctr">
              <a:buNone/>
            </a:pPr>
            <a:endParaRPr lang="tr-TR" altLang="tr-TR" i="1" dirty="0"/>
          </a:p>
          <a:p>
            <a:pPr marL="234950" indent="-234950" algn="ctr">
              <a:buNone/>
            </a:pPr>
            <a:r>
              <a:rPr lang="tr-TR" altLang="tr-TR" i="1" dirty="0" smtClean="0"/>
              <a:t>O </a:t>
            </a:r>
            <a:r>
              <a:rPr lang="tr-TR" altLang="tr-TR" i="1" dirty="0" smtClean="0"/>
              <a:t>nedenle bir takım olarak verimli biçimde çalışabilmek için insanları neyin “farklı” kıldığını anlamak gittikçe daha önemli bir hal almaktadır.</a:t>
            </a:r>
            <a:endParaRPr lang="en-US" alt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3025930482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2876" y="274639"/>
            <a:ext cx="4214813" cy="43973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tr-TR" sz="2400" b="1" dirty="0"/>
              <a:t>Kişiliği Oluşturan Faktörler</a:t>
            </a:r>
            <a:endParaRPr lang="tr-TR" sz="24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10667"/>
              </p:ext>
            </p:extLst>
          </p:nvPr>
        </p:nvGraphicFramePr>
        <p:xfrm>
          <a:off x="655781" y="3631049"/>
          <a:ext cx="10889673" cy="2571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Dikdörtgen"/>
          <p:cNvSpPr/>
          <p:nvPr/>
        </p:nvSpPr>
        <p:spPr>
          <a:xfrm>
            <a:off x="424873" y="928688"/>
            <a:ext cx="11351491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sz="2800" b="1" dirty="0"/>
              <a:t>KİŞİLİK;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tr-TR" sz="2800" dirty="0"/>
              <a:t>Beşikten mezara süre giden dinamik bir yapıyı temsil etmektedir.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tr-TR" sz="2800" dirty="0"/>
              <a:t>Pek çok faktörden etkilenmekte; etkileşen kimi faktörler de kişiliğin biçimlenmesine katkıda bulunmaktadır.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tr-TR" sz="2800" dirty="0"/>
              <a:t>Bu olası biçimlendirici etmenler altı başlık altında toplanabilir</a:t>
            </a:r>
          </a:p>
        </p:txBody>
      </p:sp>
    </p:spTree>
    <p:extLst>
      <p:ext uri="{BB962C8B-B14F-4D97-AF65-F5344CB8AC3E}">
        <p14:creationId xmlns:p14="http://schemas.microsoft.com/office/powerpoint/2010/main" val="2084354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95689" y="274639"/>
            <a:ext cx="4643437" cy="43973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dirty="0"/>
              <a:t>ÇALIŞMA YAŞAMI VE KİŞİLİK 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3855" y="1494560"/>
            <a:ext cx="9627322" cy="431511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endParaRPr lang="tr-TR" sz="1600" dirty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2400" dirty="0"/>
              <a:t>Günlük hayatımızda pek çok kişiyle karşılaşır ve etkileşiriz.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2400" dirty="0" smtClean="0"/>
              <a:t>Genellikle </a:t>
            </a:r>
            <a:r>
              <a:rPr lang="tr-TR" sz="2400" dirty="0"/>
              <a:t>sadece </a:t>
            </a:r>
            <a:r>
              <a:rPr lang="tr-TR" sz="2400" b="1" i="1" dirty="0"/>
              <a:t>dış görünüşleri </a:t>
            </a:r>
            <a:r>
              <a:rPr lang="tr-TR" sz="2400" dirty="0"/>
              <a:t>bağlamında </a:t>
            </a:r>
            <a:r>
              <a:rPr lang="tr-TR" sz="2400" u="sng" dirty="0"/>
              <a:t>çıkarsamalar </a:t>
            </a:r>
            <a:r>
              <a:rPr lang="tr-TR" sz="2400" dirty="0"/>
              <a:t>yapmakla yetiniriz.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2400" dirty="0"/>
              <a:t>Kıyafeti, duruşu, bakışı gibi özelliklerine dayanarak </a:t>
            </a:r>
            <a:r>
              <a:rPr lang="tr-TR" sz="2400" u="sng" dirty="0"/>
              <a:t>insanları anlamaya </a:t>
            </a:r>
            <a:r>
              <a:rPr lang="tr-TR" sz="2400" dirty="0"/>
              <a:t>ve buna bağlı olarak da </a:t>
            </a:r>
            <a:r>
              <a:rPr lang="tr-TR" sz="2400" u="sng" dirty="0"/>
              <a:t>davranışlarımızı düzenlemeye </a:t>
            </a:r>
            <a:r>
              <a:rPr lang="tr-TR" sz="2400" dirty="0"/>
              <a:t>uğraşırız.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2400" dirty="0"/>
              <a:t>Çalışma yaşamında da kuşkusuz aynı durum söz konusudur.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sz="2400" dirty="0"/>
          </a:p>
          <a:p>
            <a:pPr marL="0" indent="0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1475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76400" y="2187269"/>
            <a:ext cx="8229600" cy="2809603"/>
          </a:xfrm>
          <a:ln>
            <a:miter lim="800000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tr-TR" dirty="0" smtClean="0"/>
              <a:t>Bazı </a:t>
            </a:r>
            <a:r>
              <a:rPr lang="tr-TR" u="sng" dirty="0" smtClean="0"/>
              <a:t>kısa yollar </a:t>
            </a:r>
            <a:r>
              <a:rPr lang="tr-TR" dirty="0" smtClean="0"/>
              <a:t>işimizi kolaylaştırabilir.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dirty="0" smtClean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b="1" dirty="0" smtClean="0">
                <a:solidFill>
                  <a:srgbClr val="7030A0"/>
                </a:solidFill>
              </a:rPr>
              <a:t>Sessiz</a:t>
            </a:r>
            <a:r>
              <a:rPr lang="tr-TR" b="1" dirty="0" smtClean="0"/>
              <a:t>, </a:t>
            </a:r>
            <a:r>
              <a:rPr lang="tr-TR" b="1" dirty="0" smtClean="0">
                <a:solidFill>
                  <a:srgbClr val="FF0000"/>
                </a:solidFill>
              </a:rPr>
              <a:t>saldırgan</a:t>
            </a:r>
            <a:r>
              <a:rPr lang="tr-TR" b="1" dirty="0" smtClean="0"/>
              <a:t>, </a:t>
            </a:r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hırslı</a:t>
            </a:r>
            <a:r>
              <a:rPr lang="tr-TR" b="1" dirty="0" smtClean="0"/>
              <a:t>, </a:t>
            </a:r>
            <a:r>
              <a:rPr lang="tr-TR" b="1" dirty="0" smtClean="0">
                <a:solidFill>
                  <a:srgbClr val="FF0000"/>
                </a:solidFill>
              </a:rPr>
              <a:t>sadık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00B050"/>
                </a:solidFill>
              </a:rPr>
              <a:t>sevecen</a:t>
            </a:r>
            <a:r>
              <a:rPr lang="tr-TR" b="1" dirty="0" smtClean="0"/>
              <a:t>, </a:t>
            </a:r>
            <a:r>
              <a:rPr lang="tr-TR" b="1" dirty="0" smtClean="0">
                <a:solidFill>
                  <a:schemeClr val="accent4">
                    <a:lumMod val="75000"/>
                  </a:schemeClr>
                </a:solidFill>
              </a:rPr>
              <a:t>kaba</a:t>
            </a:r>
            <a:r>
              <a:rPr lang="tr-TR" b="1" dirty="0" smtClean="0"/>
              <a:t>,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mantıklı</a:t>
            </a:r>
            <a:r>
              <a:rPr lang="tr-TR" b="1" dirty="0" smtClean="0"/>
              <a:t> </a:t>
            </a:r>
            <a:r>
              <a:rPr lang="tr-TR" dirty="0" smtClean="0"/>
              <a:t>vb. kavramlarla insanları betimleriz ve onları belli </a:t>
            </a:r>
            <a:r>
              <a:rPr lang="tr-TR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kategorilere</a:t>
            </a:r>
            <a:r>
              <a:rPr lang="tr-TR" dirty="0" smtClean="0"/>
              <a:t> yerleştiririz.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dirty="0" smtClean="0"/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8707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373744"/>
            <a:ext cx="8229600" cy="236451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tr-TR" dirty="0"/>
              <a:t>İşverenler ve yöneticiler her ne kadar çalışanların davranışlarını belli bir </a:t>
            </a:r>
            <a:r>
              <a:rPr lang="tr-TR" b="1" i="1" u="sng" dirty="0">
                <a:solidFill>
                  <a:srgbClr val="7030A0"/>
                </a:solidFill>
              </a:rPr>
              <a:t>ahenk içinde tutmayı </a:t>
            </a:r>
            <a:r>
              <a:rPr lang="tr-TR" dirty="0"/>
              <a:t>hedefliyorlarsa da </a:t>
            </a:r>
            <a:r>
              <a:rPr lang="tr-TR" b="1" dirty="0" smtClean="0">
                <a:solidFill>
                  <a:srgbClr val="7030A0"/>
                </a:solidFill>
              </a:rPr>
              <a:t>=&gt;</a:t>
            </a:r>
            <a:r>
              <a:rPr lang="tr-TR" dirty="0" smtClean="0"/>
              <a:t> son </a:t>
            </a:r>
            <a:r>
              <a:rPr lang="tr-TR" dirty="0"/>
              <a:t>derece </a:t>
            </a:r>
            <a:r>
              <a:rPr lang="tr-TR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farklı kişilik özelliklerine </a:t>
            </a:r>
            <a:r>
              <a:rPr lang="tr-TR" dirty="0"/>
              <a:t>sahip işgücünü yönlendirmek 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hiç de kolay değildir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3615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6327" y="474807"/>
            <a:ext cx="11434618" cy="60721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süreçte dikkat edilmesi gereken </a:t>
            </a:r>
            <a:r>
              <a:rPr lang="tr-TR" dirty="0" smtClean="0"/>
              <a:t>=&gt;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özellik 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trait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tr-TR" dirty="0"/>
              <a:t>ile </a:t>
            </a:r>
            <a:r>
              <a:rPr 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durum (</a:t>
            </a:r>
            <a:r>
              <a:rPr lang="tr-TR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</a:t>
            </a:r>
            <a:r>
              <a:rPr 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tr-TR" dirty="0"/>
              <a:t>arasındaki farkı gözden kaçırmamaktır. </a:t>
            </a: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b="1" u="sng" dirty="0" smtClean="0"/>
              <a:t>Özellikler</a:t>
            </a:r>
            <a:r>
              <a:rPr lang="tr-TR" dirty="0"/>
              <a:t>, görece </a:t>
            </a:r>
            <a:r>
              <a:rPr lang="tr-TR" b="1" i="1" dirty="0">
                <a:solidFill>
                  <a:srgbClr val="7030A0"/>
                </a:solidFill>
              </a:rPr>
              <a:t>durağan bireysel karakteristikler </a:t>
            </a:r>
            <a:r>
              <a:rPr lang="tr-TR" dirty="0"/>
              <a:t>olarak tanımlanabilir; </a:t>
            </a:r>
            <a:endParaRPr lang="tr-TR" dirty="0" smtClean="0"/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u="sng" dirty="0" smtClean="0"/>
              <a:t>Durum</a:t>
            </a:r>
            <a:r>
              <a:rPr lang="tr-TR" dirty="0" smtClean="0"/>
              <a:t> </a:t>
            </a:r>
            <a:r>
              <a:rPr lang="tr-TR" dirty="0"/>
              <a:t>ise bireyin kişiliğindeki </a:t>
            </a:r>
            <a:r>
              <a:rPr lang="tr-TR" b="1" i="1" dirty="0">
                <a:solidFill>
                  <a:srgbClr val="7030A0"/>
                </a:solidFill>
              </a:rPr>
              <a:t>geçici bir değişmeyi </a:t>
            </a:r>
            <a:r>
              <a:rPr lang="tr-TR" dirty="0"/>
              <a:t>temsil eder. </a:t>
            </a:r>
            <a:endParaRPr lang="tr-TR" dirty="0" smtClean="0"/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smtClean="0"/>
              <a:t>Durum </a:t>
            </a:r>
            <a:r>
              <a:rPr lang="tr-TR" dirty="0"/>
              <a:t>(öfkelenmek, kızmak, korkmak) bireyin her hangi bir uyarıcı karşısında verdiği tepkidir. </a:t>
            </a:r>
            <a:endParaRPr lang="tr-TR" dirty="0" smtClean="0"/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smtClean="0"/>
              <a:t>Oysa </a:t>
            </a:r>
            <a:r>
              <a:rPr lang="tr-TR" dirty="0"/>
              <a:t>güvenilir ya da utangaç olmak gibi özellikler yaygın ve tutarlı bir hali karşılar. </a:t>
            </a:r>
            <a:endParaRPr lang="tr-TR" dirty="0" smtClean="0"/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smtClean="0"/>
              <a:t>Buna </a:t>
            </a:r>
            <a:r>
              <a:rPr lang="tr-TR" dirty="0"/>
              <a:t>göre, tipik olarak </a:t>
            </a:r>
            <a:r>
              <a:rPr lang="tr-T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nasıl biri olduğumuz </a:t>
            </a:r>
            <a:r>
              <a:rPr lang="tr-TR" dirty="0"/>
              <a:t>ile </a:t>
            </a:r>
            <a:r>
              <a:rPr lang="tr-T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an için (geçici olarak) nasıl değiştiğimiz</a:t>
            </a:r>
            <a:r>
              <a:rPr lang="tr-TR" dirty="0"/>
              <a:t> </a:t>
            </a:r>
            <a:r>
              <a:rPr lang="tr-TR" b="1" dirty="0">
                <a:solidFill>
                  <a:srgbClr val="002060"/>
                </a:solidFill>
              </a:rPr>
              <a:t>arasındaki farkı </a:t>
            </a:r>
            <a:r>
              <a:rPr lang="tr-TR" dirty="0"/>
              <a:t>anlamak, tutarlı ve doğru kişilik analizi için kritik önem taşıyan bir noktadır. 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2102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61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Kişilik</a:t>
            </a:r>
            <a:endParaRPr lang="en-US" smtClean="0"/>
          </a:p>
        </p:txBody>
      </p:sp>
      <p:sp>
        <p:nvSpPr>
          <p:cNvPr id="15363" name="Shape 6146"/>
          <p:cNvSpPr>
            <a:spLocks noGrp="1" noChangeArrowheads="1"/>
          </p:cNvSpPr>
          <p:nvPr>
            <p:ph type="body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609600" indent="-609600"/>
            <a:r>
              <a:rPr lang="tr-TR" altLang="tr-TR" dirty="0" smtClean="0"/>
              <a:t>Bireyin davranışını açıklamaya ve </a:t>
            </a:r>
            <a:r>
              <a:rPr lang="tr-TR" altLang="tr-TR" dirty="0" err="1" smtClean="0"/>
              <a:t>yordamaya</a:t>
            </a:r>
            <a:r>
              <a:rPr lang="tr-TR" altLang="tr-TR" dirty="0" smtClean="0"/>
              <a:t> yardımcı olan görece stabil özellikler  setidir.</a:t>
            </a:r>
            <a:endParaRPr lang="en-US" altLang="tr-TR" dirty="0" smtClean="0"/>
          </a:p>
          <a:p>
            <a:pPr marL="882650" lvl="1" indent="-533400"/>
            <a:r>
              <a:rPr lang="tr-TR" altLang="tr-TR" dirty="0" smtClean="0"/>
              <a:t>Ör. </a:t>
            </a:r>
            <a:r>
              <a:rPr lang="en-US" altLang="tr-TR" dirty="0" smtClean="0"/>
              <a:t> </a:t>
            </a:r>
            <a:r>
              <a:rPr lang="tr-TR" altLang="tr-TR" i="1" dirty="0" smtClean="0"/>
              <a:t>Sıcak, saldırgan</a:t>
            </a:r>
            <a:r>
              <a:rPr lang="en-US" altLang="tr-TR" i="1" dirty="0" smtClean="0"/>
              <a:t>, </a:t>
            </a:r>
            <a:r>
              <a:rPr lang="tr-TR" altLang="tr-TR" i="1" dirty="0" smtClean="0"/>
              <a:t>uysal</a:t>
            </a:r>
            <a:endParaRPr lang="en-US" altLang="tr-TR" dirty="0" smtClean="0"/>
          </a:p>
          <a:p>
            <a:pPr marL="882650" lvl="1" indent="-533400"/>
            <a:r>
              <a:rPr lang="tr-TR" altLang="tr-TR" dirty="0" smtClean="0"/>
              <a:t>Ör</a:t>
            </a:r>
            <a:r>
              <a:rPr lang="en-US" altLang="tr-TR" dirty="0" smtClean="0"/>
              <a:t>. A </a:t>
            </a:r>
            <a:r>
              <a:rPr lang="tr-TR" altLang="tr-TR" dirty="0" smtClean="0"/>
              <a:t>Tipi Kişilik</a:t>
            </a:r>
            <a:endParaRPr lang="en-US" altLang="tr-TR" dirty="0" smtClean="0"/>
          </a:p>
          <a:p>
            <a:pPr marL="882650" lvl="1" indent="-533400"/>
            <a:r>
              <a:rPr lang="tr-TR" altLang="tr-TR" dirty="0" smtClean="0"/>
              <a:t>Ör</a:t>
            </a:r>
            <a:r>
              <a:rPr lang="en-US" altLang="tr-TR" dirty="0" smtClean="0"/>
              <a:t>.</a:t>
            </a:r>
            <a:r>
              <a:rPr lang="tr-TR" altLang="tr-TR" dirty="0" smtClean="0"/>
              <a:t> B Tipi Kişilik</a:t>
            </a:r>
            <a:r>
              <a:rPr lang="en-US" altLang="tr-TR" dirty="0" smtClean="0"/>
              <a:t> </a:t>
            </a:r>
            <a:endParaRPr lang="tr-TR" altLang="tr-TR" dirty="0" smtClean="0"/>
          </a:p>
          <a:p>
            <a:pPr marL="882650" lvl="1" indent="-533400">
              <a:buNone/>
            </a:pPr>
            <a:endParaRPr lang="en-US" altLang="tr-TR" dirty="0" smtClean="0"/>
          </a:p>
          <a:p>
            <a:pPr marL="609600" indent="-609600"/>
            <a:r>
              <a:rPr lang="tr-TR" altLang="tr-TR" dirty="0" smtClean="0"/>
              <a:t>Her ne kadar bireyler birbirlerinden farklılarsa da, pek çok açıdan da birbirlerine benzerler.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2589028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hape 4300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Kişilik Gelişimi</a:t>
            </a:r>
            <a:endParaRPr lang="en-US" smtClean="0"/>
          </a:p>
        </p:txBody>
      </p:sp>
      <p:sp>
        <p:nvSpPr>
          <p:cNvPr id="17411" name="Shape 43010"/>
          <p:cNvSpPr>
            <a:spLocks noGrp="1" noChangeArrowheads="1"/>
          </p:cNvSpPr>
          <p:nvPr>
            <p:ph type="body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34950" indent="-234950"/>
            <a:r>
              <a:rPr lang="tr-TR" altLang="tr-TR" dirty="0" smtClean="0"/>
              <a:t>Kişilik özellikleri, bireysel karakteristikleri ayrıştırırlar.</a:t>
            </a:r>
            <a:endParaRPr lang="en-US" altLang="tr-TR" dirty="0" smtClean="0"/>
          </a:p>
          <a:p>
            <a:pPr marL="234950" indent="-234950"/>
            <a:r>
              <a:rPr lang="tr-TR" altLang="tr-TR" dirty="0" smtClean="0"/>
              <a:t>Kişilik gelişimi =&gt; </a:t>
            </a:r>
            <a:r>
              <a:rPr lang="tr-TR" altLang="tr-TR" b="1" dirty="0" smtClean="0"/>
              <a:t>genetiğe</a:t>
            </a:r>
            <a:r>
              <a:rPr lang="tr-TR" altLang="tr-TR" dirty="0" smtClean="0"/>
              <a:t> ve </a:t>
            </a:r>
            <a:r>
              <a:rPr lang="tr-TR" altLang="tr-TR" b="1" dirty="0" smtClean="0">
                <a:solidFill>
                  <a:srgbClr val="FF0000"/>
                </a:solidFill>
              </a:rPr>
              <a:t>çevresel faktörlere</a:t>
            </a:r>
            <a:r>
              <a:rPr lang="tr-TR" altLang="tr-TR" dirty="0" smtClean="0"/>
              <a:t> dayalı olarak gerçekleşir.</a:t>
            </a:r>
            <a:r>
              <a:rPr lang="en-US" altLang="tr-TR" dirty="0" smtClean="0"/>
              <a:t> </a:t>
            </a:r>
            <a:endParaRPr lang="tr-TR" altLang="tr-TR" dirty="0" smtClean="0"/>
          </a:p>
          <a:p>
            <a:pPr marL="234950" indent="-234950"/>
            <a:endParaRPr lang="en-US" altLang="tr-TR" dirty="0" smtClean="0"/>
          </a:p>
          <a:p>
            <a:pPr marL="568325" lvl="1" indent="-219075"/>
            <a:r>
              <a:rPr lang="tr-TR" altLang="tr-TR" dirty="0" smtClean="0"/>
              <a:t>Kişilik genetik mirasın ve yaşam boyu öğrenmenin bir toplamıdır</a:t>
            </a:r>
            <a:r>
              <a:rPr lang="tr-TR" altLang="tr-TR" dirty="0" smtClean="0"/>
              <a:t>.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36015461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703</Words>
  <Application>Microsoft Office PowerPoint</Application>
  <PresentationFormat>Geniş ekran</PresentationFormat>
  <Paragraphs>128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Teması</vt:lpstr>
      <vt:lpstr>Kişilik  ve İnsan İlişkileri </vt:lpstr>
      <vt:lpstr>PowerPoint Sunusu</vt:lpstr>
      <vt:lpstr>Kişiliği Oluşturan Faktörler</vt:lpstr>
      <vt:lpstr> ÇALIŞMA YAŞAMI VE KİŞİLİK  </vt:lpstr>
      <vt:lpstr>PowerPoint Sunusu</vt:lpstr>
      <vt:lpstr>PowerPoint Sunusu</vt:lpstr>
      <vt:lpstr>PowerPoint Sunusu</vt:lpstr>
      <vt:lpstr>Kişilik</vt:lpstr>
      <vt:lpstr>Kişilik Gelişimi</vt:lpstr>
      <vt:lpstr>Myers-Briggs Tip Göstergesi Indicator (MBTI)® </vt:lpstr>
      <vt:lpstr>PowerPoint Sunusu</vt:lpstr>
      <vt:lpstr>Kişilik Özelliklerinin Büyük Beş Boyutları </vt:lpstr>
      <vt:lpstr>Büyük Beş Kişilik Modeli </vt:lpstr>
      <vt:lpstr>PowerPoint Sunusu</vt:lpstr>
      <vt:lpstr>Davranışı, İnsan İlişkilerini ve Performansı İyileştirmek </vt:lpstr>
      <vt:lpstr>Kişilik Tipleri-Performans İlişkisi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Kişilik  ve İnsan İlişkileri </dc:title>
  <dc:creator>User</dc:creator>
  <cp:lastModifiedBy>User</cp:lastModifiedBy>
  <cp:revision>1</cp:revision>
  <dcterms:created xsi:type="dcterms:W3CDTF">2017-11-16T07:20:36Z</dcterms:created>
  <dcterms:modified xsi:type="dcterms:W3CDTF">2017-11-16T07:20:40Z</dcterms:modified>
</cp:coreProperties>
</file>