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0"/>
  </p:notesMasterIdLst>
  <p:sldIdLst>
    <p:sldId id="1082" r:id="rId4"/>
    <p:sldId id="604" r:id="rId5"/>
    <p:sldId id="1086" r:id="rId6"/>
    <p:sldId id="1108" r:id="rId7"/>
    <p:sldId id="1109" r:id="rId8"/>
    <p:sldId id="1110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778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MÜLKİYET  VE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 UYGULAMALARI 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veya birkaç paydaş bakımından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Genel sebepler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kararıyla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 paydaşlar bakımından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Genel olarak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paylaşma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PAYLI MÜLKİYETİN SONA ERMESİ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KURULABİLECEĞİ HALLER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Karı Koca Mal Rejimlerinden Genel Mal Ortaklığı ve Edinilmiş Mallarda Ortaklık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Aile Malları Ortaklığı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Adi Ortaklık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ELBİRLİĞİ MÜLKİYETİ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SONA ERMESİ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Elbirliği mülkiyeti, malın devri, topluluğun dağılması veya paylı mülkiyete geçilmesiyle sona erer.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Paylaştırma, aksine bir hüküm bulunmadıkça, paylı mülkiyet hükümlerine göre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yapılır.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ELBİRLİĞİ MÜLKİYETİ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90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Zilyetlik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1023.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Madde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Devletin sorumluluğu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Şerhler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24091"/>
            <a:ext cx="8517837" cy="803053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HUKUKU UYGULAMA ÇALIŞMALARI- PRATİK SORU ÇÖZÜMÜ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0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12636</TotalTime>
  <Words>108</Words>
  <Application>Microsoft Office PowerPoint</Application>
  <PresentationFormat>Ekran Gösterisi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841</cp:revision>
  <cp:lastPrinted>2016-10-24T07:53:35Z</cp:lastPrinted>
  <dcterms:created xsi:type="dcterms:W3CDTF">2016-09-18T09:35:24Z</dcterms:created>
  <dcterms:modified xsi:type="dcterms:W3CDTF">2020-02-26T13:40:24Z</dcterms:modified>
</cp:coreProperties>
</file>