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1B566B-6B1B-4446-8346-37B799A90BCB}" type="doc">
      <dgm:prSet loTypeId="urn:microsoft.com/office/officeart/2005/8/layout/venn1" loCatId="relationship" qsTypeId="urn:microsoft.com/office/officeart/2005/8/quickstyle/simple1" qsCatId="simple" csTypeId="urn:microsoft.com/office/officeart/2005/8/colors/accent1_2" csCatId="accent1"/>
      <dgm:spPr/>
    </dgm:pt>
    <dgm:pt modelId="{6A8F3D07-6811-42C9-9A31-AE1497CDDB2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smtClean="0">
              <a:ln>
                <a:noFill/>
              </a:ln>
              <a:solidFill>
                <a:schemeClr val="tx1"/>
              </a:solidFill>
              <a:effectLst/>
              <a:latin typeface="Tahoma" panose="020B0604030504040204" pitchFamily="34" charset="0"/>
            </a:rPr>
            <a:t>Hukuk</a:t>
          </a:r>
        </a:p>
      </dgm:t>
    </dgm:pt>
    <dgm:pt modelId="{D966ADF9-A460-470C-A0A6-7DB3CAA6DB11}" type="parTrans" cxnId="{96BA9241-FD55-4440-9C40-877BA943C6F9}">
      <dgm:prSet/>
      <dgm:spPr/>
    </dgm:pt>
    <dgm:pt modelId="{ED66CE04-045B-4DC8-8550-ED2CDEFEAB48}" type="sibTrans" cxnId="{96BA9241-FD55-4440-9C40-877BA943C6F9}">
      <dgm:prSet/>
      <dgm:spPr/>
    </dgm:pt>
    <dgm:pt modelId="{195523E5-55AC-4C1A-86AC-388BB75A6BB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smtClean="0">
              <a:ln>
                <a:noFill/>
              </a:ln>
              <a:solidFill>
                <a:schemeClr val="tx1"/>
              </a:solidFill>
              <a:effectLst/>
              <a:latin typeface="Tahoma" panose="020B0604030504040204" pitchFamily="34" charset="0"/>
            </a:rPr>
            <a:t>Ahlak</a:t>
          </a:r>
        </a:p>
      </dgm:t>
    </dgm:pt>
    <dgm:pt modelId="{8D45D95D-39B4-414E-9DB6-41BB305FFB08}" type="parTrans" cxnId="{1A2DD6EF-DE5C-48BA-927D-D737CC4C42E8}">
      <dgm:prSet/>
      <dgm:spPr/>
    </dgm:pt>
    <dgm:pt modelId="{3858D86E-E3BE-4ADD-B8A8-58126B44200F}" type="sibTrans" cxnId="{1A2DD6EF-DE5C-48BA-927D-D737CC4C42E8}">
      <dgm:prSet/>
      <dgm:spPr/>
    </dgm:pt>
    <dgm:pt modelId="{16F640BB-8D49-432D-97AC-64D27082F2F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smtClean="0">
              <a:ln>
                <a:noFill/>
              </a:ln>
              <a:solidFill>
                <a:schemeClr val="tx1"/>
              </a:solidFill>
              <a:effectLst/>
              <a:latin typeface="Tahoma" panose="020B0604030504040204" pitchFamily="34" charset="0"/>
            </a:rPr>
            <a:t>Din</a:t>
          </a:r>
        </a:p>
      </dgm:t>
    </dgm:pt>
    <dgm:pt modelId="{4DBF4181-69D4-42FE-9E54-3DBEF74BD09A}" type="parTrans" cxnId="{BCBC3A46-55C1-453F-985E-B635C8266B28}">
      <dgm:prSet/>
      <dgm:spPr/>
    </dgm:pt>
    <dgm:pt modelId="{2F29D436-B7AE-4A37-BBD6-3B23DB1A814D}" type="sibTrans" cxnId="{BCBC3A46-55C1-453F-985E-B635C8266B28}">
      <dgm:prSet/>
      <dgm:spPr/>
    </dgm:pt>
    <dgm:pt modelId="{3BE1099E-B819-4FC2-89DC-87E145240B5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smtClean="0">
              <a:ln>
                <a:noFill/>
              </a:ln>
              <a:solidFill>
                <a:schemeClr val="tx1"/>
              </a:solidFill>
              <a:effectLst/>
              <a:latin typeface="Tahoma" panose="020B0604030504040204" pitchFamily="34" charset="0"/>
            </a:rPr>
            <a:t>Gelenekler</a:t>
          </a:r>
        </a:p>
      </dgm:t>
    </dgm:pt>
    <dgm:pt modelId="{FE4820D8-E772-474A-9090-C380A67A3520}" type="parTrans" cxnId="{1D43DA62-4038-4546-BDE1-6E452F77B915}">
      <dgm:prSet/>
      <dgm:spPr/>
    </dgm:pt>
    <dgm:pt modelId="{013E92D1-5359-489B-A576-85BCFE852972}" type="sibTrans" cxnId="{1D43DA62-4038-4546-BDE1-6E452F77B915}">
      <dgm:prSet/>
      <dgm:spPr/>
    </dgm:pt>
    <dgm:pt modelId="{DD7139AF-CD0F-4F7C-90DC-6E1C5B9ED681}" type="pres">
      <dgm:prSet presAssocID="{3B1B566B-6B1B-4446-8346-37B799A90BCB}" presName="compositeShape" presStyleCnt="0">
        <dgm:presLayoutVars>
          <dgm:chMax val="7"/>
          <dgm:dir/>
          <dgm:resizeHandles val="exact"/>
        </dgm:presLayoutVars>
      </dgm:prSet>
      <dgm:spPr/>
    </dgm:pt>
    <dgm:pt modelId="{E7CE8922-46BE-4673-B1F4-F1087CE3A6E4}" type="pres">
      <dgm:prSet presAssocID="{6A8F3D07-6811-42C9-9A31-AE1497CDDB2B}" presName="circ1" presStyleLbl="vennNode1" presStyleIdx="0" presStyleCnt="4"/>
      <dgm:spPr/>
      <dgm:t>
        <a:bodyPr/>
        <a:lstStyle/>
        <a:p>
          <a:endParaRPr lang="tr-TR"/>
        </a:p>
      </dgm:t>
    </dgm:pt>
    <dgm:pt modelId="{8F229A1E-8242-493B-940D-6B975F9B51D6}" type="pres">
      <dgm:prSet presAssocID="{6A8F3D07-6811-42C9-9A31-AE1497CDDB2B}" presName="circ1Tx" presStyleLbl="revTx" presStyleIdx="0" presStyleCnt="0">
        <dgm:presLayoutVars>
          <dgm:chMax val="0"/>
          <dgm:chPref val="0"/>
          <dgm:bulletEnabled val="1"/>
        </dgm:presLayoutVars>
      </dgm:prSet>
      <dgm:spPr/>
      <dgm:t>
        <a:bodyPr/>
        <a:lstStyle/>
        <a:p>
          <a:endParaRPr lang="tr-TR"/>
        </a:p>
      </dgm:t>
    </dgm:pt>
    <dgm:pt modelId="{06A7DC86-8097-42E8-9212-E86B0304696F}" type="pres">
      <dgm:prSet presAssocID="{195523E5-55AC-4C1A-86AC-388BB75A6BBF}" presName="circ2" presStyleLbl="vennNode1" presStyleIdx="1" presStyleCnt="4"/>
      <dgm:spPr/>
      <dgm:t>
        <a:bodyPr/>
        <a:lstStyle/>
        <a:p>
          <a:endParaRPr lang="tr-TR"/>
        </a:p>
      </dgm:t>
    </dgm:pt>
    <dgm:pt modelId="{0DC0CE34-699F-4E37-9479-FC41C8C4607E}" type="pres">
      <dgm:prSet presAssocID="{195523E5-55AC-4C1A-86AC-388BB75A6BBF}" presName="circ2Tx" presStyleLbl="revTx" presStyleIdx="0" presStyleCnt="0">
        <dgm:presLayoutVars>
          <dgm:chMax val="0"/>
          <dgm:chPref val="0"/>
          <dgm:bulletEnabled val="1"/>
        </dgm:presLayoutVars>
      </dgm:prSet>
      <dgm:spPr/>
      <dgm:t>
        <a:bodyPr/>
        <a:lstStyle/>
        <a:p>
          <a:endParaRPr lang="tr-TR"/>
        </a:p>
      </dgm:t>
    </dgm:pt>
    <dgm:pt modelId="{6D183212-D5FE-47CF-99EB-77F56D7DBB18}" type="pres">
      <dgm:prSet presAssocID="{16F640BB-8D49-432D-97AC-64D27082F2F9}" presName="circ3" presStyleLbl="vennNode1" presStyleIdx="2" presStyleCnt="4"/>
      <dgm:spPr/>
      <dgm:t>
        <a:bodyPr/>
        <a:lstStyle/>
        <a:p>
          <a:endParaRPr lang="tr-TR"/>
        </a:p>
      </dgm:t>
    </dgm:pt>
    <dgm:pt modelId="{F6C4FEB2-826A-4FA4-B5E1-42ADDDF3ECB6}" type="pres">
      <dgm:prSet presAssocID="{16F640BB-8D49-432D-97AC-64D27082F2F9}" presName="circ3Tx" presStyleLbl="revTx" presStyleIdx="0" presStyleCnt="0">
        <dgm:presLayoutVars>
          <dgm:chMax val="0"/>
          <dgm:chPref val="0"/>
          <dgm:bulletEnabled val="1"/>
        </dgm:presLayoutVars>
      </dgm:prSet>
      <dgm:spPr/>
      <dgm:t>
        <a:bodyPr/>
        <a:lstStyle/>
        <a:p>
          <a:endParaRPr lang="tr-TR"/>
        </a:p>
      </dgm:t>
    </dgm:pt>
    <dgm:pt modelId="{0F32F34B-4128-41BC-BC4D-F3C9D5324103}" type="pres">
      <dgm:prSet presAssocID="{3BE1099E-B819-4FC2-89DC-87E145240B5A}" presName="circ4" presStyleLbl="vennNode1" presStyleIdx="3" presStyleCnt="4"/>
      <dgm:spPr/>
      <dgm:t>
        <a:bodyPr/>
        <a:lstStyle/>
        <a:p>
          <a:endParaRPr lang="tr-TR"/>
        </a:p>
      </dgm:t>
    </dgm:pt>
    <dgm:pt modelId="{3E1FB7ED-98BF-44B6-939A-69AC15A77503}" type="pres">
      <dgm:prSet presAssocID="{3BE1099E-B819-4FC2-89DC-87E145240B5A}" presName="circ4Tx" presStyleLbl="revTx" presStyleIdx="0" presStyleCnt="0">
        <dgm:presLayoutVars>
          <dgm:chMax val="0"/>
          <dgm:chPref val="0"/>
          <dgm:bulletEnabled val="1"/>
        </dgm:presLayoutVars>
      </dgm:prSet>
      <dgm:spPr/>
      <dgm:t>
        <a:bodyPr/>
        <a:lstStyle/>
        <a:p>
          <a:endParaRPr lang="tr-TR"/>
        </a:p>
      </dgm:t>
    </dgm:pt>
  </dgm:ptLst>
  <dgm:cxnLst>
    <dgm:cxn modelId="{EAD4426F-2455-4C2D-82C9-60C5D02CCC2F}" type="presOf" srcId="{195523E5-55AC-4C1A-86AC-388BB75A6BBF}" destId="{0DC0CE34-699F-4E37-9479-FC41C8C4607E}" srcOrd="1" destOrd="0" presId="urn:microsoft.com/office/officeart/2005/8/layout/venn1"/>
    <dgm:cxn modelId="{FA38F2B9-01AC-48FA-B24A-2F4AB1C571A7}" type="presOf" srcId="{6A8F3D07-6811-42C9-9A31-AE1497CDDB2B}" destId="{E7CE8922-46BE-4673-B1F4-F1087CE3A6E4}" srcOrd="0" destOrd="0" presId="urn:microsoft.com/office/officeart/2005/8/layout/venn1"/>
    <dgm:cxn modelId="{1A2DD6EF-DE5C-48BA-927D-D737CC4C42E8}" srcId="{3B1B566B-6B1B-4446-8346-37B799A90BCB}" destId="{195523E5-55AC-4C1A-86AC-388BB75A6BBF}" srcOrd="1" destOrd="0" parTransId="{8D45D95D-39B4-414E-9DB6-41BB305FFB08}" sibTransId="{3858D86E-E3BE-4ADD-B8A8-58126B44200F}"/>
    <dgm:cxn modelId="{1D43DA62-4038-4546-BDE1-6E452F77B915}" srcId="{3B1B566B-6B1B-4446-8346-37B799A90BCB}" destId="{3BE1099E-B819-4FC2-89DC-87E145240B5A}" srcOrd="3" destOrd="0" parTransId="{FE4820D8-E772-474A-9090-C380A67A3520}" sibTransId="{013E92D1-5359-489B-A576-85BCFE852972}"/>
    <dgm:cxn modelId="{96BA9241-FD55-4440-9C40-877BA943C6F9}" srcId="{3B1B566B-6B1B-4446-8346-37B799A90BCB}" destId="{6A8F3D07-6811-42C9-9A31-AE1497CDDB2B}" srcOrd="0" destOrd="0" parTransId="{D966ADF9-A460-470C-A0A6-7DB3CAA6DB11}" sibTransId="{ED66CE04-045B-4DC8-8550-ED2CDEFEAB48}"/>
    <dgm:cxn modelId="{6884B113-A522-4ADC-A26A-78159E3CE1ED}" type="presOf" srcId="{16F640BB-8D49-432D-97AC-64D27082F2F9}" destId="{6D183212-D5FE-47CF-99EB-77F56D7DBB18}" srcOrd="0" destOrd="0" presId="urn:microsoft.com/office/officeart/2005/8/layout/venn1"/>
    <dgm:cxn modelId="{03534099-A22C-4889-AFCE-3AB03FD718F4}" type="presOf" srcId="{3BE1099E-B819-4FC2-89DC-87E145240B5A}" destId="{3E1FB7ED-98BF-44B6-939A-69AC15A77503}" srcOrd="1" destOrd="0" presId="urn:microsoft.com/office/officeart/2005/8/layout/venn1"/>
    <dgm:cxn modelId="{0F2918B6-4857-4FB1-BD0D-329B9C2A87A8}" type="presOf" srcId="{3B1B566B-6B1B-4446-8346-37B799A90BCB}" destId="{DD7139AF-CD0F-4F7C-90DC-6E1C5B9ED681}" srcOrd="0" destOrd="0" presId="urn:microsoft.com/office/officeart/2005/8/layout/venn1"/>
    <dgm:cxn modelId="{BC00729D-C7DF-44D2-8B66-B724CB1849BD}" type="presOf" srcId="{195523E5-55AC-4C1A-86AC-388BB75A6BBF}" destId="{06A7DC86-8097-42E8-9212-E86B0304696F}" srcOrd="0" destOrd="0" presId="urn:microsoft.com/office/officeart/2005/8/layout/venn1"/>
    <dgm:cxn modelId="{EEA40D31-69BC-49C1-98C7-479524896016}" type="presOf" srcId="{3BE1099E-B819-4FC2-89DC-87E145240B5A}" destId="{0F32F34B-4128-41BC-BC4D-F3C9D5324103}" srcOrd="0" destOrd="0" presId="urn:microsoft.com/office/officeart/2005/8/layout/venn1"/>
    <dgm:cxn modelId="{1FE4012E-82FB-46F2-B82D-F3E2C2C94574}" type="presOf" srcId="{16F640BB-8D49-432D-97AC-64D27082F2F9}" destId="{F6C4FEB2-826A-4FA4-B5E1-42ADDDF3ECB6}" srcOrd="1" destOrd="0" presId="urn:microsoft.com/office/officeart/2005/8/layout/venn1"/>
    <dgm:cxn modelId="{BCBC3A46-55C1-453F-985E-B635C8266B28}" srcId="{3B1B566B-6B1B-4446-8346-37B799A90BCB}" destId="{16F640BB-8D49-432D-97AC-64D27082F2F9}" srcOrd="2" destOrd="0" parTransId="{4DBF4181-69D4-42FE-9E54-3DBEF74BD09A}" sibTransId="{2F29D436-B7AE-4A37-BBD6-3B23DB1A814D}"/>
    <dgm:cxn modelId="{697769DE-36CE-4E5F-AAFE-C760811AA111}" type="presOf" srcId="{6A8F3D07-6811-42C9-9A31-AE1497CDDB2B}" destId="{8F229A1E-8242-493B-940D-6B975F9B51D6}" srcOrd="1" destOrd="0" presId="urn:microsoft.com/office/officeart/2005/8/layout/venn1"/>
    <dgm:cxn modelId="{6705C11F-4A60-4C54-A702-32156E095CF1}" type="presParOf" srcId="{DD7139AF-CD0F-4F7C-90DC-6E1C5B9ED681}" destId="{E7CE8922-46BE-4673-B1F4-F1087CE3A6E4}" srcOrd="0" destOrd="0" presId="urn:microsoft.com/office/officeart/2005/8/layout/venn1"/>
    <dgm:cxn modelId="{11889A13-A31F-44DA-BE33-7947C182ABA2}" type="presParOf" srcId="{DD7139AF-CD0F-4F7C-90DC-6E1C5B9ED681}" destId="{8F229A1E-8242-493B-940D-6B975F9B51D6}" srcOrd="1" destOrd="0" presId="urn:microsoft.com/office/officeart/2005/8/layout/venn1"/>
    <dgm:cxn modelId="{9B1C35EE-DFC1-4A9F-BB44-8C2F596C5A79}" type="presParOf" srcId="{DD7139AF-CD0F-4F7C-90DC-6E1C5B9ED681}" destId="{06A7DC86-8097-42E8-9212-E86B0304696F}" srcOrd="2" destOrd="0" presId="urn:microsoft.com/office/officeart/2005/8/layout/venn1"/>
    <dgm:cxn modelId="{E90E5A2C-14E7-4B59-9DAC-B3479A40120F}" type="presParOf" srcId="{DD7139AF-CD0F-4F7C-90DC-6E1C5B9ED681}" destId="{0DC0CE34-699F-4E37-9479-FC41C8C4607E}" srcOrd="3" destOrd="0" presId="urn:microsoft.com/office/officeart/2005/8/layout/venn1"/>
    <dgm:cxn modelId="{8326A6C5-738D-4692-9819-051AA96BC4D1}" type="presParOf" srcId="{DD7139AF-CD0F-4F7C-90DC-6E1C5B9ED681}" destId="{6D183212-D5FE-47CF-99EB-77F56D7DBB18}" srcOrd="4" destOrd="0" presId="urn:microsoft.com/office/officeart/2005/8/layout/venn1"/>
    <dgm:cxn modelId="{0A851FFB-F71A-45C4-80BB-CD5ECA21A1B9}" type="presParOf" srcId="{DD7139AF-CD0F-4F7C-90DC-6E1C5B9ED681}" destId="{F6C4FEB2-826A-4FA4-B5E1-42ADDDF3ECB6}" srcOrd="5" destOrd="0" presId="urn:microsoft.com/office/officeart/2005/8/layout/venn1"/>
    <dgm:cxn modelId="{3542F3DB-4641-40F2-A44C-7C4BBC0346CF}" type="presParOf" srcId="{DD7139AF-CD0F-4F7C-90DC-6E1C5B9ED681}" destId="{0F32F34B-4128-41BC-BC4D-F3C9D5324103}" srcOrd="6" destOrd="0" presId="urn:microsoft.com/office/officeart/2005/8/layout/venn1"/>
    <dgm:cxn modelId="{A883BFBE-8BCA-4A63-857C-A7638677E9BF}" type="presParOf" srcId="{DD7139AF-CD0F-4F7C-90DC-6E1C5B9ED681}" destId="{3E1FB7ED-98BF-44B6-939A-69AC15A77503}"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E8922-46BE-4673-B1F4-F1087CE3A6E4}">
      <dsp:nvSpPr>
        <dsp:cNvPr id="0" name=""/>
        <dsp:cNvSpPr/>
      </dsp:nvSpPr>
      <dsp:spPr>
        <a:xfrm>
          <a:off x="3106420" y="54292"/>
          <a:ext cx="2823210" cy="28232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500" b="1" i="0" u="none" strike="noStrike" kern="1200" cap="none" normalizeH="0" baseline="0" smtClean="0">
              <a:ln>
                <a:noFill/>
              </a:ln>
              <a:solidFill>
                <a:schemeClr val="tx1"/>
              </a:solidFill>
              <a:effectLst/>
              <a:latin typeface="Tahoma" panose="020B0604030504040204" pitchFamily="34" charset="0"/>
            </a:rPr>
            <a:t>Hukuk</a:t>
          </a:r>
        </a:p>
      </dsp:txBody>
      <dsp:txXfrm>
        <a:off x="3432175" y="434340"/>
        <a:ext cx="2171700" cy="895826"/>
      </dsp:txXfrm>
    </dsp:sp>
    <dsp:sp modelId="{06A7DC86-8097-42E8-9212-E86B0304696F}">
      <dsp:nvSpPr>
        <dsp:cNvPr id="0" name=""/>
        <dsp:cNvSpPr/>
      </dsp:nvSpPr>
      <dsp:spPr>
        <a:xfrm>
          <a:off x="4355147" y="1303020"/>
          <a:ext cx="2823210" cy="28232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500" b="1" i="0" u="none" strike="noStrike" kern="1200" cap="none" normalizeH="0" baseline="0" smtClean="0">
              <a:ln>
                <a:noFill/>
              </a:ln>
              <a:solidFill>
                <a:schemeClr val="tx1"/>
              </a:solidFill>
              <a:effectLst/>
              <a:latin typeface="Tahoma" panose="020B0604030504040204" pitchFamily="34" charset="0"/>
            </a:rPr>
            <a:t>Ahlak</a:t>
          </a:r>
        </a:p>
      </dsp:txBody>
      <dsp:txXfrm>
        <a:off x="5875337" y="1628775"/>
        <a:ext cx="1085850" cy="2171700"/>
      </dsp:txXfrm>
    </dsp:sp>
    <dsp:sp modelId="{6D183212-D5FE-47CF-99EB-77F56D7DBB18}">
      <dsp:nvSpPr>
        <dsp:cNvPr id="0" name=""/>
        <dsp:cNvSpPr/>
      </dsp:nvSpPr>
      <dsp:spPr>
        <a:xfrm>
          <a:off x="3106420" y="2551747"/>
          <a:ext cx="2823210" cy="28232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500" b="1" i="0" u="none" strike="noStrike" kern="1200" cap="none" normalizeH="0" baseline="0" smtClean="0">
              <a:ln>
                <a:noFill/>
              </a:ln>
              <a:solidFill>
                <a:schemeClr val="tx1"/>
              </a:solidFill>
              <a:effectLst/>
              <a:latin typeface="Tahoma" panose="020B0604030504040204" pitchFamily="34" charset="0"/>
            </a:rPr>
            <a:t>Din</a:t>
          </a:r>
        </a:p>
      </dsp:txBody>
      <dsp:txXfrm>
        <a:off x="3432175" y="4099083"/>
        <a:ext cx="2171700" cy="895826"/>
      </dsp:txXfrm>
    </dsp:sp>
    <dsp:sp modelId="{0F32F34B-4128-41BC-BC4D-F3C9D5324103}">
      <dsp:nvSpPr>
        <dsp:cNvPr id="0" name=""/>
        <dsp:cNvSpPr/>
      </dsp:nvSpPr>
      <dsp:spPr>
        <a:xfrm>
          <a:off x="1857692" y="1303020"/>
          <a:ext cx="2823210" cy="28232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500" b="1" i="0" u="none" strike="noStrike" kern="1200" cap="none" normalizeH="0" baseline="0" smtClean="0">
              <a:ln>
                <a:noFill/>
              </a:ln>
              <a:solidFill>
                <a:schemeClr val="tx1"/>
              </a:solidFill>
              <a:effectLst/>
              <a:latin typeface="Tahoma" panose="020B0604030504040204" pitchFamily="34" charset="0"/>
            </a:rPr>
            <a:t>Gelenekler</a:t>
          </a:r>
        </a:p>
      </dsp:txBody>
      <dsp:txXfrm>
        <a:off x="2074862" y="1628775"/>
        <a:ext cx="1085850" cy="21717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6FF42C-FA8C-4F39-9BFE-C0CAB95B61F8}" type="slidenum">
              <a:rPr lang="tr-TR" altLang="tr-TR">
                <a:solidFill>
                  <a:srgbClr val="000000"/>
                </a:solidFill>
              </a:rPr>
              <a:pPr/>
              <a:t>3</a:t>
            </a:fld>
            <a:endParaRPr lang="tr-TR" altLang="tr-TR">
              <a:solidFill>
                <a:srgbClr val="000000"/>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3118787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tr-TR" altLang="tr-TR" sz="3600" dirty="0">
                <a:solidFill>
                  <a:schemeClr val="tx1"/>
                </a:solidFill>
              </a:rPr>
              <a:t>TOPLUMU DÜZENLEYEN KURALLAR</a:t>
            </a:r>
          </a:p>
        </p:txBody>
      </p:sp>
      <p:sp>
        <p:nvSpPr>
          <p:cNvPr id="8195" name="Rectangle 3"/>
          <p:cNvSpPr>
            <a:spLocks noGrp="1" noChangeArrowheads="1"/>
          </p:cNvSpPr>
          <p:nvPr>
            <p:ph idx="1"/>
          </p:nvPr>
        </p:nvSpPr>
        <p:spPr/>
        <p:txBody>
          <a:bodyPr/>
          <a:lstStyle/>
          <a:p>
            <a:pPr eaLnBrk="1" hangingPunct="1"/>
            <a:endParaRPr lang="tr-TR" altLang="tr-TR" sz="3200"/>
          </a:p>
          <a:p>
            <a:pPr eaLnBrk="1" hangingPunct="1"/>
            <a:endParaRPr lang="tr-TR" altLang="tr-TR" sz="3200"/>
          </a:p>
          <a:p>
            <a:pPr eaLnBrk="1" hangingPunct="1"/>
            <a:r>
              <a:rPr lang="tr-TR" altLang="tr-TR" sz="3200"/>
              <a:t>HUKUK KURALLARI</a:t>
            </a:r>
          </a:p>
          <a:p>
            <a:pPr eaLnBrk="1" hangingPunct="1"/>
            <a:r>
              <a:rPr lang="tr-TR" altLang="tr-TR" sz="3200"/>
              <a:t>GELENEK KURALLARI (ÖRF VE ADETLER, GÖRGÜ KURALLARI)</a:t>
            </a:r>
          </a:p>
          <a:p>
            <a:pPr eaLnBrk="1" hangingPunct="1"/>
            <a:r>
              <a:rPr lang="tr-TR" altLang="tr-TR" sz="3200"/>
              <a:t>AHLAK KURALLARI</a:t>
            </a:r>
          </a:p>
          <a:p>
            <a:pPr eaLnBrk="1" hangingPunct="1"/>
            <a:r>
              <a:rPr lang="tr-TR" altLang="tr-TR" sz="3200"/>
              <a:t>DİN KURALLARI</a:t>
            </a:r>
          </a:p>
          <a:p>
            <a:pPr eaLnBrk="1" hangingPunct="1">
              <a:buFont typeface="Wingdings" panose="05000000000000000000" pitchFamily="2" charset="2"/>
              <a:buNone/>
            </a:pPr>
            <a:endParaRPr lang="tr-TR" altLang="tr-TR" smtClean="0"/>
          </a:p>
        </p:txBody>
      </p:sp>
    </p:spTree>
    <p:extLst>
      <p:ext uri="{BB962C8B-B14F-4D97-AF65-F5344CB8AC3E}">
        <p14:creationId xmlns:p14="http://schemas.microsoft.com/office/powerpoint/2010/main" val="225064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981200" y="277814"/>
            <a:ext cx="8229600" cy="896937"/>
          </a:xfrm>
        </p:spPr>
        <p:txBody>
          <a:bodyPr/>
          <a:lstStyle/>
          <a:p>
            <a:pPr eaLnBrk="1" fontAlgn="auto" hangingPunct="1">
              <a:spcAft>
                <a:spcPts val="0"/>
              </a:spcAft>
              <a:defRPr/>
            </a:pPr>
            <a:r>
              <a:rPr lang="tr-TR" altLang="tr-TR" sz="4000">
                <a:solidFill>
                  <a:schemeClr val="tx1"/>
                </a:solidFill>
              </a:rPr>
              <a:t>KURALLAR ARASINDAKİ İLİŞKİLER</a:t>
            </a:r>
          </a:p>
        </p:txBody>
      </p:sp>
      <p:graphicFrame>
        <p:nvGraphicFramePr>
          <p:cNvPr id="2" name="Diyagram 1"/>
          <p:cNvGraphicFramePr/>
          <p:nvPr/>
        </p:nvGraphicFramePr>
        <p:xfrm>
          <a:off x="1524000" y="1600200"/>
          <a:ext cx="9036050" cy="5429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343811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714500" y="1341439"/>
            <a:ext cx="8953500" cy="633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buClr>
                <a:srgbClr val="CC9900"/>
              </a:buClr>
              <a:buSzPct val="70000"/>
              <a:buFont typeface="Wingdings" panose="05000000000000000000" pitchFamily="2" charset="2"/>
              <a:buChar char="n"/>
            </a:pPr>
            <a:r>
              <a:rPr lang="tr-TR" altLang="tr-TR" sz="2800" b="1">
                <a:solidFill>
                  <a:prstClr val="black"/>
                </a:solidFill>
              </a:rPr>
              <a:t> Tanımı : </a:t>
            </a:r>
            <a:r>
              <a:rPr lang="tr-TR" altLang="tr-TR" sz="2800">
                <a:solidFill>
                  <a:prstClr val="black"/>
                </a:solidFill>
              </a:rPr>
              <a:t>Belirli bir toplumda yaşayan kişiler arasındaki ilişkileri ve kişilerin devletle olan ilişkileri düzenleyen ve uyulması zorunlu olan kurallar bütünüdür. </a:t>
            </a:r>
          </a:p>
          <a:p>
            <a:pPr fontAlgn="base">
              <a:spcBef>
                <a:spcPct val="50000"/>
              </a:spcBef>
              <a:spcAft>
                <a:spcPct val="0"/>
              </a:spcAft>
              <a:buClr>
                <a:srgbClr val="CC9900"/>
              </a:buClr>
              <a:buSzPct val="70000"/>
              <a:buFont typeface="Wingdings" panose="05000000000000000000" pitchFamily="2" charset="2"/>
              <a:buChar char="n"/>
            </a:pPr>
            <a:r>
              <a:rPr lang="tr-TR" altLang="tr-TR" sz="2800">
                <a:solidFill>
                  <a:prstClr val="black"/>
                </a:solidFill>
              </a:rPr>
              <a:t> </a:t>
            </a:r>
            <a:r>
              <a:rPr lang="tr-TR" altLang="tr-TR" sz="2800" b="1">
                <a:solidFill>
                  <a:prstClr val="black"/>
                </a:solidFill>
              </a:rPr>
              <a:t>Özellikleri: </a:t>
            </a:r>
          </a:p>
          <a:p>
            <a:pPr lvl="1" fontAlgn="base">
              <a:spcBef>
                <a:spcPct val="50000"/>
              </a:spcBef>
              <a:spcAft>
                <a:spcPct val="0"/>
              </a:spcAft>
              <a:buClr>
                <a:srgbClr val="CC9900"/>
              </a:buClr>
              <a:buSzPct val="70000"/>
              <a:buFont typeface="Wingdings" panose="05000000000000000000" pitchFamily="2" charset="2"/>
              <a:buAutoNum type="arabicPeriod"/>
            </a:pPr>
            <a:r>
              <a:rPr lang="tr-TR" altLang="tr-TR" sz="2800">
                <a:solidFill>
                  <a:prstClr val="black"/>
                </a:solidFill>
              </a:rPr>
              <a:t> Toplumsal düzeni sağlaması</a:t>
            </a:r>
          </a:p>
          <a:p>
            <a:pPr lvl="1" fontAlgn="base">
              <a:spcBef>
                <a:spcPct val="50000"/>
              </a:spcBef>
              <a:spcAft>
                <a:spcPct val="0"/>
              </a:spcAft>
              <a:buClr>
                <a:srgbClr val="CC9900"/>
              </a:buClr>
              <a:buSzPct val="70000"/>
              <a:buFont typeface="Wingdings" panose="05000000000000000000" pitchFamily="2" charset="2"/>
              <a:buAutoNum type="arabicPeriod"/>
            </a:pPr>
            <a:r>
              <a:rPr lang="tr-TR" altLang="tr-TR" sz="2800">
                <a:solidFill>
                  <a:prstClr val="black"/>
                </a:solidFill>
              </a:rPr>
              <a:t> Kişiler arasındaki ilişkileri düzenlemesi</a:t>
            </a:r>
          </a:p>
          <a:p>
            <a:pPr lvl="1" fontAlgn="base">
              <a:spcBef>
                <a:spcPct val="50000"/>
              </a:spcBef>
              <a:spcAft>
                <a:spcPct val="0"/>
              </a:spcAft>
              <a:buClr>
                <a:srgbClr val="CC9900"/>
              </a:buClr>
              <a:buSzPct val="70000"/>
              <a:buFont typeface="Wingdings" panose="05000000000000000000" pitchFamily="2" charset="2"/>
              <a:buAutoNum type="arabicPeriod"/>
            </a:pPr>
            <a:r>
              <a:rPr lang="tr-TR" altLang="tr-TR" sz="2800">
                <a:solidFill>
                  <a:prstClr val="black"/>
                </a:solidFill>
              </a:rPr>
              <a:t>Kişiler ve devlet arasındaki ilişkileri düzenlemesi</a:t>
            </a:r>
          </a:p>
          <a:p>
            <a:pPr lvl="1" fontAlgn="base">
              <a:spcBef>
                <a:spcPct val="50000"/>
              </a:spcBef>
              <a:spcAft>
                <a:spcPct val="0"/>
              </a:spcAft>
              <a:buClr>
                <a:srgbClr val="CC9900"/>
              </a:buClr>
              <a:buSzPct val="70000"/>
              <a:buFont typeface="Wingdings" panose="05000000000000000000" pitchFamily="2" charset="2"/>
              <a:buAutoNum type="arabicPeriod"/>
            </a:pPr>
            <a:r>
              <a:rPr lang="tr-TR" altLang="tr-TR" sz="2800">
                <a:solidFill>
                  <a:prstClr val="black"/>
                </a:solidFill>
              </a:rPr>
              <a:t> Bağlayıcı kurallardan oluşması</a:t>
            </a:r>
          </a:p>
          <a:p>
            <a:pPr lvl="1" fontAlgn="base">
              <a:spcBef>
                <a:spcPct val="50000"/>
              </a:spcBef>
              <a:spcAft>
                <a:spcPct val="0"/>
              </a:spcAft>
              <a:buClr>
                <a:srgbClr val="CC9900"/>
              </a:buClr>
              <a:buSzPct val="70000"/>
              <a:buFont typeface="Wingdings" panose="05000000000000000000" pitchFamily="2" charset="2"/>
              <a:buAutoNum type="arabicPeriod"/>
            </a:pPr>
            <a:r>
              <a:rPr lang="tr-TR" altLang="tr-TR" sz="2800">
                <a:solidFill>
                  <a:prstClr val="black"/>
                </a:solidFill>
              </a:rPr>
              <a:t>Yaptırım gücü bulunması</a:t>
            </a:r>
          </a:p>
          <a:p>
            <a:pPr lvl="1" fontAlgn="base">
              <a:spcBef>
                <a:spcPct val="50000"/>
              </a:spcBef>
              <a:spcAft>
                <a:spcPct val="0"/>
              </a:spcAft>
              <a:buClr>
                <a:srgbClr val="CC9900"/>
              </a:buClr>
              <a:buSzPct val="70000"/>
              <a:buFont typeface="Wingdings" panose="05000000000000000000" pitchFamily="2" charset="2"/>
              <a:buAutoNum type="arabicPeriod"/>
            </a:pPr>
            <a:endParaRPr lang="tr-TR" altLang="tr-TR" sz="2800">
              <a:solidFill>
                <a:prstClr val="black"/>
              </a:solidFill>
            </a:endParaRPr>
          </a:p>
        </p:txBody>
      </p:sp>
      <p:sp>
        <p:nvSpPr>
          <p:cNvPr id="9219" name="Text Box 3"/>
          <p:cNvSpPr txBox="1">
            <a:spLocks noChangeArrowheads="1"/>
          </p:cNvSpPr>
          <p:nvPr/>
        </p:nvSpPr>
        <p:spPr bwMode="auto">
          <a:xfrm>
            <a:off x="1714500" y="4298951"/>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endParaRPr lang="tr-TR" altLang="tr-TR" b="1">
              <a:solidFill>
                <a:srgbClr val="FFFFFF"/>
              </a:solidFill>
              <a:latin typeface="Times New Roman" panose="02020603050405020304" pitchFamily="18" charset="0"/>
            </a:endParaRPr>
          </a:p>
        </p:txBody>
      </p:sp>
      <p:sp>
        <p:nvSpPr>
          <p:cNvPr id="9220" name="Rectangle 4"/>
          <p:cNvSpPr>
            <a:spLocks noChangeArrowheads="1"/>
          </p:cNvSpPr>
          <p:nvPr/>
        </p:nvSpPr>
        <p:spPr bwMode="auto">
          <a:xfrm>
            <a:off x="2590800" y="304801"/>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000">
                <a:solidFill>
                  <a:srgbClr val="D34817"/>
                </a:solidFill>
              </a:rPr>
              <a:t>HUKUK KAVRAMI</a:t>
            </a:r>
          </a:p>
        </p:txBody>
      </p:sp>
    </p:spTree>
    <p:extLst>
      <p:ext uri="{BB962C8B-B14F-4D97-AF65-F5344CB8AC3E}">
        <p14:creationId xmlns:p14="http://schemas.microsoft.com/office/powerpoint/2010/main" val="12421097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 calcmode="lin" valueType="num">
                                      <p:cBhvr additive="base">
                                        <p:cTn id="7" dur="500" fill="hold"/>
                                        <p:tgtEl>
                                          <p:spTgt spid="34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818">
                                            <p:txEl>
                                              <p:pRg st="1" end="1"/>
                                            </p:txEl>
                                          </p:spTgt>
                                        </p:tgtEl>
                                        <p:attrNameLst>
                                          <p:attrName>style.visibility</p:attrName>
                                        </p:attrNameLst>
                                      </p:cBhvr>
                                      <p:to>
                                        <p:strVal val="visible"/>
                                      </p:to>
                                    </p:set>
                                    <p:anim calcmode="lin" valueType="num">
                                      <p:cBhvr additive="base">
                                        <p:cTn id="13" dur="500" fill="hold"/>
                                        <p:tgtEl>
                                          <p:spTgt spid="348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4818">
                                            <p:txEl>
                                              <p:pRg st="2" end="2"/>
                                            </p:txEl>
                                          </p:spTgt>
                                        </p:tgtEl>
                                        <p:attrNameLst>
                                          <p:attrName>style.visibility</p:attrName>
                                        </p:attrNameLst>
                                      </p:cBhvr>
                                      <p:to>
                                        <p:strVal val="visible"/>
                                      </p:to>
                                    </p:set>
                                    <p:anim calcmode="lin" valueType="num">
                                      <p:cBhvr additive="base">
                                        <p:cTn id="19" dur="500" fill="hold"/>
                                        <p:tgtEl>
                                          <p:spTgt spid="348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4818">
                                            <p:txEl>
                                              <p:pRg st="3" end="3"/>
                                            </p:txEl>
                                          </p:spTgt>
                                        </p:tgtEl>
                                        <p:attrNameLst>
                                          <p:attrName>style.visibility</p:attrName>
                                        </p:attrNameLst>
                                      </p:cBhvr>
                                      <p:to>
                                        <p:strVal val="visible"/>
                                      </p:to>
                                    </p:set>
                                    <p:anim calcmode="lin" valueType="num">
                                      <p:cBhvr additive="base">
                                        <p:cTn id="25" dur="500" fill="hold"/>
                                        <p:tgtEl>
                                          <p:spTgt spid="348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4818">
                                            <p:txEl>
                                              <p:pRg st="4" end="4"/>
                                            </p:txEl>
                                          </p:spTgt>
                                        </p:tgtEl>
                                        <p:attrNameLst>
                                          <p:attrName>style.visibility</p:attrName>
                                        </p:attrNameLst>
                                      </p:cBhvr>
                                      <p:to>
                                        <p:strVal val="visible"/>
                                      </p:to>
                                    </p:set>
                                    <p:anim calcmode="lin" valueType="num">
                                      <p:cBhvr additive="base">
                                        <p:cTn id="31" dur="500" fill="hold"/>
                                        <p:tgtEl>
                                          <p:spTgt spid="3481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4818">
                                            <p:txEl>
                                              <p:pRg st="5" end="5"/>
                                            </p:txEl>
                                          </p:spTgt>
                                        </p:tgtEl>
                                        <p:attrNameLst>
                                          <p:attrName>style.visibility</p:attrName>
                                        </p:attrNameLst>
                                      </p:cBhvr>
                                      <p:to>
                                        <p:strVal val="visible"/>
                                      </p:to>
                                    </p:set>
                                    <p:anim calcmode="lin" valueType="num">
                                      <p:cBhvr additive="base">
                                        <p:cTn id="37" dur="500" fill="hold"/>
                                        <p:tgtEl>
                                          <p:spTgt spid="3481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48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4818">
                                            <p:txEl>
                                              <p:pRg st="6" end="6"/>
                                            </p:txEl>
                                          </p:spTgt>
                                        </p:tgtEl>
                                        <p:attrNameLst>
                                          <p:attrName>style.visibility</p:attrName>
                                        </p:attrNameLst>
                                      </p:cBhvr>
                                      <p:to>
                                        <p:strVal val="visible"/>
                                      </p:to>
                                    </p:set>
                                    <p:anim calcmode="lin" valueType="num">
                                      <p:cBhvr additive="base">
                                        <p:cTn id="43" dur="500" fill="hold"/>
                                        <p:tgtEl>
                                          <p:spTgt spid="3481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48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09800" y="484632"/>
            <a:ext cx="7772400" cy="1609344"/>
          </a:xfrm>
        </p:spPr>
        <p:txBody>
          <a:bodyPr/>
          <a:lstStyle/>
          <a:p>
            <a:pPr algn="ctr" eaLnBrk="1" fontAlgn="auto" hangingPunct="1">
              <a:spcAft>
                <a:spcPts val="0"/>
              </a:spcAft>
              <a:defRPr/>
            </a:pPr>
            <a:r>
              <a:rPr lang="tr-TR" dirty="0" smtClean="0"/>
              <a:t>DÜNYADAKİ İLK YAZILI HUKUK KAYNAKLARI</a:t>
            </a:r>
            <a:endParaRPr lang="tr-TR" dirty="0"/>
          </a:p>
        </p:txBody>
      </p:sp>
      <p:sp>
        <p:nvSpPr>
          <p:cNvPr id="3" name="İçerik Yer Tutucusu 2"/>
          <p:cNvSpPr>
            <a:spLocks noGrp="1"/>
          </p:cNvSpPr>
          <p:nvPr>
            <p:ph idx="1"/>
          </p:nvPr>
        </p:nvSpPr>
        <p:spPr/>
        <p:txBody>
          <a:bodyPr rtlCol="0">
            <a:normAutofit/>
          </a:bodyPr>
          <a:lstStyle/>
          <a:p>
            <a:pPr marL="0" indent="0" eaLnBrk="1" fontAlgn="auto" hangingPunct="1">
              <a:spcAft>
                <a:spcPts val="0"/>
              </a:spcAft>
              <a:buClr>
                <a:schemeClr val="accent1">
                  <a:lumMod val="75000"/>
                </a:schemeClr>
              </a:buClr>
              <a:buNone/>
              <a:defRPr/>
            </a:pPr>
            <a:r>
              <a:rPr lang="tr-TR" sz="3200" dirty="0"/>
              <a:t>SÜMER’DE HUKUK</a:t>
            </a:r>
          </a:p>
          <a:p>
            <a:pPr marL="182880" indent="-182880" algn="just" eaLnBrk="1" fontAlgn="auto" hangingPunct="1">
              <a:spcAft>
                <a:spcPts val="0"/>
              </a:spcAft>
              <a:buClr>
                <a:schemeClr val="accent1">
                  <a:lumMod val="75000"/>
                </a:schemeClr>
              </a:buClr>
              <a:defRPr/>
            </a:pPr>
            <a:r>
              <a:rPr lang="tr-TR" sz="2800" dirty="0"/>
              <a:t>MÖ IV. binyılın ortalarına kadar giden bir tarihte </a:t>
            </a:r>
            <a:r>
              <a:rPr lang="tr-TR" sz="2800" dirty="0" err="1"/>
              <a:t>Sumer’de</a:t>
            </a:r>
            <a:r>
              <a:rPr lang="tr-TR" sz="2800" dirty="0"/>
              <a:t> yazılı hukuk belgelerinin varlığı bilinmekte ise de, bu metinler elimize ulaşmamıştır. </a:t>
            </a:r>
          </a:p>
          <a:p>
            <a:pPr marL="182880" indent="-182880" algn="just" eaLnBrk="1" fontAlgn="auto" hangingPunct="1">
              <a:spcAft>
                <a:spcPts val="0"/>
              </a:spcAft>
              <a:buClr>
                <a:schemeClr val="accent1">
                  <a:lumMod val="75000"/>
                </a:schemeClr>
              </a:buClr>
              <a:defRPr/>
            </a:pPr>
            <a:r>
              <a:rPr lang="tr-TR" sz="2800" dirty="0"/>
              <a:t>Yazılı olarak günümüze ulaşan kaynaklar ise MÖ 2350 tarihine kadar gitmektedir</a:t>
            </a:r>
          </a:p>
        </p:txBody>
      </p:sp>
    </p:spTree>
    <p:extLst>
      <p:ext uri="{BB962C8B-B14F-4D97-AF65-F5344CB8AC3E}">
        <p14:creationId xmlns:p14="http://schemas.microsoft.com/office/powerpoint/2010/main" val="242908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09800" y="484632"/>
            <a:ext cx="7772400" cy="1609344"/>
          </a:xfrm>
        </p:spPr>
        <p:txBody>
          <a:bodyPr/>
          <a:lstStyle/>
          <a:p>
            <a:pPr algn="ctr" eaLnBrk="1" fontAlgn="auto" hangingPunct="1">
              <a:spcAft>
                <a:spcPts val="0"/>
              </a:spcAft>
              <a:defRPr/>
            </a:pPr>
            <a:r>
              <a:rPr lang="tr-TR" dirty="0" smtClean="0"/>
              <a:t>BABİL’DE </a:t>
            </a:r>
            <a:r>
              <a:rPr lang="tr-TR" dirty="0"/>
              <a:t>HUKUK</a:t>
            </a:r>
            <a:br>
              <a:rPr lang="tr-TR" dirty="0"/>
            </a:br>
            <a:endParaRPr lang="tr-TR" dirty="0"/>
          </a:p>
        </p:txBody>
      </p:sp>
      <p:sp>
        <p:nvSpPr>
          <p:cNvPr id="11267" name="İçerik Yer Tutucusu 2"/>
          <p:cNvSpPr>
            <a:spLocks noGrp="1"/>
          </p:cNvSpPr>
          <p:nvPr>
            <p:ph idx="1"/>
          </p:nvPr>
        </p:nvSpPr>
        <p:spPr>
          <a:xfrm>
            <a:off x="1703389" y="1484314"/>
            <a:ext cx="8785225" cy="5373687"/>
          </a:xfrm>
        </p:spPr>
        <p:txBody>
          <a:bodyPr/>
          <a:lstStyle/>
          <a:p>
            <a:pPr algn="just" eaLnBrk="1" hangingPunct="1"/>
            <a:r>
              <a:rPr lang="tr-TR" altLang="tr-TR" sz="2400"/>
              <a:t>Hammurabi Kanunnamesi, Mezopotamya hukuk metinleri içinde en kapsamlı, en ayrıntılı, en pratik ve en seküler olanıdır. Hammurabi, Kanunnâmesini, bir taş üzerine yazdırarak herkese ilan ve tebliğ mahiyetinde olmak üzere, Bâbil şehrindeki Marduk/Esagila Tapınağı’na diktirmiştir (M.Ö. 1783)</a:t>
            </a:r>
          </a:p>
        </p:txBody>
      </p:sp>
      <p:pic>
        <p:nvPicPr>
          <p:cNvPr id="11268"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03613" y="3443288"/>
            <a:ext cx="5040312"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4606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170</Words>
  <Application>Microsoft Office PowerPoint</Application>
  <PresentationFormat>Geniş ekran</PresentationFormat>
  <Paragraphs>30</Paragraphs>
  <Slides>6</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6</vt:i4>
      </vt:variant>
    </vt:vector>
  </HeadingPairs>
  <TitlesOfParts>
    <vt:vector size="14" baseType="lpstr">
      <vt:lpstr>Arial</vt:lpstr>
      <vt:lpstr>Calibri</vt:lpstr>
      <vt:lpstr>Rockwell</vt:lpstr>
      <vt:lpstr>Rockwell Condensed</vt:lpstr>
      <vt:lpstr>Tahoma</vt:lpstr>
      <vt:lpstr>Times New Roman</vt:lpstr>
      <vt:lpstr>Wingdings</vt:lpstr>
      <vt:lpstr>Wood Type Yazı Tipi</vt:lpstr>
      <vt:lpstr>Hukukun TEMEL kavamları </vt:lpstr>
      <vt:lpstr>TOPLUMU DÜZENLEYEN KURALLAR</vt:lpstr>
      <vt:lpstr>KURALLAR ARASINDAKİ İLİŞKİLER</vt:lpstr>
      <vt:lpstr>PowerPoint Sunusu</vt:lpstr>
      <vt:lpstr>DÜNYADAKİ İLK YAZILI HUKUK KAYNAKLARI</vt:lpstr>
      <vt:lpstr>BABİL’DE HUKUK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4</cp:revision>
  <dcterms:created xsi:type="dcterms:W3CDTF">2017-10-29T11:28:51Z</dcterms:created>
  <dcterms:modified xsi:type="dcterms:W3CDTF">2017-10-29T11:32:56Z</dcterms:modified>
</cp:coreProperties>
</file>