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47" autoAdjust="0"/>
    <p:restoredTop sz="94660"/>
  </p:normalViewPr>
  <p:slideViewPr>
    <p:cSldViewPr snapToGrid="0">
      <p:cViewPr varScale="1">
        <p:scale>
          <a:sx n="74" d="100"/>
          <a:sy n="74" d="100"/>
        </p:scale>
        <p:origin x="57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1B566B-6B1B-4446-8346-37B799A90BCB}" type="doc">
      <dgm:prSet loTypeId="urn:microsoft.com/office/officeart/2005/8/layout/venn1" loCatId="relationship" qsTypeId="urn:microsoft.com/office/officeart/2005/8/quickstyle/simple1" qsCatId="simple" csTypeId="urn:microsoft.com/office/officeart/2005/8/colors/accent1_2" csCatId="accent1"/>
      <dgm:spPr/>
    </dgm:pt>
    <dgm:pt modelId="{6A8F3D07-6811-42C9-9A31-AE1497CDDB2B}">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smtClean="0">
              <a:ln>
                <a:noFill/>
              </a:ln>
              <a:solidFill>
                <a:schemeClr val="tx1"/>
              </a:solidFill>
              <a:effectLst/>
              <a:latin typeface="Tahoma" panose="020B0604030504040204" pitchFamily="34" charset="0"/>
            </a:rPr>
            <a:t>Hukuk</a:t>
          </a:r>
        </a:p>
      </dgm:t>
    </dgm:pt>
    <dgm:pt modelId="{D966ADF9-A460-470C-A0A6-7DB3CAA6DB11}" type="parTrans" cxnId="{96BA9241-FD55-4440-9C40-877BA943C6F9}">
      <dgm:prSet/>
      <dgm:spPr/>
    </dgm:pt>
    <dgm:pt modelId="{ED66CE04-045B-4DC8-8550-ED2CDEFEAB48}" type="sibTrans" cxnId="{96BA9241-FD55-4440-9C40-877BA943C6F9}">
      <dgm:prSet/>
      <dgm:spPr/>
    </dgm:pt>
    <dgm:pt modelId="{195523E5-55AC-4C1A-86AC-388BB75A6BBF}">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smtClean="0">
              <a:ln>
                <a:noFill/>
              </a:ln>
              <a:solidFill>
                <a:schemeClr val="tx1"/>
              </a:solidFill>
              <a:effectLst/>
              <a:latin typeface="Tahoma" panose="020B0604030504040204" pitchFamily="34" charset="0"/>
            </a:rPr>
            <a:t>Ahlak</a:t>
          </a:r>
        </a:p>
      </dgm:t>
    </dgm:pt>
    <dgm:pt modelId="{8D45D95D-39B4-414E-9DB6-41BB305FFB08}" type="parTrans" cxnId="{1A2DD6EF-DE5C-48BA-927D-D737CC4C42E8}">
      <dgm:prSet/>
      <dgm:spPr/>
    </dgm:pt>
    <dgm:pt modelId="{3858D86E-E3BE-4ADD-B8A8-58126B44200F}" type="sibTrans" cxnId="{1A2DD6EF-DE5C-48BA-927D-D737CC4C42E8}">
      <dgm:prSet/>
      <dgm:spPr/>
    </dgm:pt>
    <dgm:pt modelId="{16F640BB-8D49-432D-97AC-64D27082F2F9}">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smtClean="0">
              <a:ln>
                <a:noFill/>
              </a:ln>
              <a:solidFill>
                <a:schemeClr val="tx1"/>
              </a:solidFill>
              <a:effectLst/>
              <a:latin typeface="Tahoma" panose="020B0604030504040204" pitchFamily="34" charset="0"/>
            </a:rPr>
            <a:t>Din</a:t>
          </a:r>
        </a:p>
      </dgm:t>
    </dgm:pt>
    <dgm:pt modelId="{4DBF4181-69D4-42FE-9E54-3DBEF74BD09A}" type="parTrans" cxnId="{BCBC3A46-55C1-453F-985E-B635C8266B28}">
      <dgm:prSet/>
      <dgm:spPr/>
    </dgm:pt>
    <dgm:pt modelId="{2F29D436-B7AE-4A37-BBD6-3B23DB1A814D}" type="sibTrans" cxnId="{BCBC3A46-55C1-453F-985E-B635C8266B28}">
      <dgm:prSet/>
      <dgm:spPr/>
    </dgm:pt>
    <dgm:pt modelId="{3BE1099E-B819-4FC2-89DC-87E145240B5A}">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b="1" i="0" u="none" strike="noStrike" cap="none" normalizeH="0" baseline="0" smtClean="0">
              <a:ln>
                <a:noFill/>
              </a:ln>
              <a:solidFill>
                <a:schemeClr val="tx1"/>
              </a:solidFill>
              <a:effectLst/>
              <a:latin typeface="Tahoma" panose="020B0604030504040204" pitchFamily="34" charset="0"/>
            </a:rPr>
            <a:t>Gelenekler</a:t>
          </a:r>
        </a:p>
      </dgm:t>
    </dgm:pt>
    <dgm:pt modelId="{FE4820D8-E772-474A-9090-C380A67A3520}" type="parTrans" cxnId="{1D43DA62-4038-4546-BDE1-6E452F77B915}">
      <dgm:prSet/>
      <dgm:spPr/>
    </dgm:pt>
    <dgm:pt modelId="{013E92D1-5359-489B-A576-85BCFE852972}" type="sibTrans" cxnId="{1D43DA62-4038-4546-BDE1-6E452F77B915}">
      <dgm:prSet/>
      <dgm:spPr/>
    </dgm:pt>
    <dgm:pt modelId="{DD7139AF-CD0F-4F7C-90DC-6E1C5B9ED681}" type="pres">
      <dgm:prSet presAssocID="{3B1B566B-6B1B-4446-8346-37B799A90BCB}" presName="compositeShape" presStyleCnt="0">
        <dgm:presLayoutVars>
          <dgm:chMax val="7"/>
          <dgm:dir/>
          <dgm:resizeHandles val="exact"/>
        </dgm:presLayoutVars>
      </dgm:prSet>
      <dgm:spPr/>
    </dgm:pt>
    <dgm:pt modelId="{E7CE8922-46BE-4673-B1F4-F1087CE3A6E4}" type="pres">
      <dgm:prSet presAssocID="{6A8F3D07-6811-42C9-9A31-AE1497CDDB2B}" presName="circ1" presStyleLbl="vennNode1" presStyleIdx="0" presStyleCnt="4"/>
      <dgm:spPr/>
      <dgm:t>
        <a:bodyPr/>
        <a:lstStyle/>
        <a:p>
          <a:endParaRPr lang="tr-TR"/>
        </a:p>
      </dgm:t>
    </dgm:pt>
    <dgm:pt modelId="{8F229A1E-8242-493B-940D-6B975F9B51D6}" type="pres">
      <dgm:prSet presAssocID="{6A8F3D07-6811-42C9-9A31-AE1497CDDB2B}" presName="circ1Tx" presStyleLbl="revTx" presStyleIdx="0" presStyleCnt="0">
        <dgm:presLayoutVars>
          <dgm:chMax val="0"/>
          <dgm:chPref val="0"/>
          <dgm:bulletEnabled val="1"/>
        </dgm:presLayoutVars>
      </dgm:prSet>
      <dgm:spPr/>
      <dgm:t>
        <a:bodyPr/>
        <a:lstStyle/>
        <a:p>
          <a:endParaRPr lang="tr-TR"/>
        </a:p>
      </dgm:t>
    </dgm:pt>
    <dgm:pt modelId="{06A7DC86-8097-42E8-9212-E86B0304696F}" type="pres">
      <dgm:prSet presAssocID="{195523E5-55AC-4C1A-86AC-388BB75A6BBF}" presName="circ2" presStyleLbl="vennNode1" presStyleIdx="1" presStyleCnt="4"/>
      <dgm:spPr/>
      <dgm:t>
        <a:bodyPr/>
        <a:lstStyle/>
        <a:p>
          <a:endParaRPr lang="tr-TR"/>
        </a:p>
      </dgm:t>
    </dgm:pt>
    <dgm:pt modelId="{0DC0CE34-699F-4E37-9479-FC41C8C4607E}" type="pres">
      <dgm:prSet presAssocID="{195523E5-55AC-4C1A-86AC-388BB75A6BBF}" presName="circ2Tx" presStyleLbl="revTx" presStyleIdx="0" presStyleCnt="0">
        <dgm:presLayoutVars>
          <dgm:chMax val="0"/>
          <dgm:chPref val="0"/>
          <dgm:bulletEnabled val="1"/>
        </dgm:presLayoutVars>
      </dgm:prSet>
      <dgm:spPr/>
      <dgm:t>
        <a:bodyPr/>
        <a:lstStyle/>
        <a:p>
          <a:endParaRPr lang="tr-TR"/>
        </a:p>
      </dgm:t>
    </dgm:pt>
    <dgm:pt modelId="{6D183212-D5FE-47CF-99EB-77F56D7DBB18}" type="pres">
      <dgm:prSet presAssocID="{16F640BB-8D49-432D-97AC-64D27082F2F9}" presName="circ3" presStyleLbl="vennNode1" presStyleIdx="2" presStyleCnt="4"/>
      <dgm:spPr/>
      <dgm:t>
        <a:bodyPr/>
        <a:lstStyle/>
        <a:p>
          <a:endParaRPr lang="tr-TR"/>
        </a:p>
      </dgm:t>
    </dgm:pt>
    <dgm:pt modelId="{F6C4FEB2-826A-4FA4-B5E1-42ADDDF3ECB6}" type="pres">
      <dgm:prSet presAssocID="{16F640BB-8D49-432D-97AC-64D27082F2F9}" presName="circ3Tx" presStyleLbl="revTx" presStyleIdx="0" presStyleCnt="0">
        <dgm:presLayoutVars>
          <dgm:chMax val="0"/>
          <dgm:chPref val="0"/>
          <dgm:bulletEnabled val="1"/>
        </dgm:presLayoutVars>
      </dgm:prSet>
      <dgm:spPr/>
      <dgm:t>
        <a:bodyPr/>
        <a:lstStyle/>
        <a:p>
          <a:endParaRPr lang="tr-TR"/>
        </a:p>
      </dgm:t>
    </dgm:pt>
    <dgm:pt modelId="{0F32F34B-4128-41BC-BC4D-F3C9D5324103}" type="pres">
      <dgm:prSet presAssocID="{3BE1099E-B819-4FC2-89DC-87E145240B5A}" presName="circ4" presStyleLbl="vennNode1" presStyleIdx="3" presStyleCnt="4"/>
      <dgm:spPr/>
      <dgm:t>
        <a:bodyPr/>
        <a:lstStyle/>
        <a:p>
          <a:endParaRPr lang="tr-TR"/>
        </a:p>
      </dgm:t>
    </dgm:pt>
    <dgm:pt modelId="{3E1FB7ED-98BF-44B6-939A-69AC15A77503}" type="pres">
      <dgm:prSet presAssocID="{3BE1099E-B819-4FC2-89DC-87E145240B5A}" presName="circ4Tx" presStyleLbl="revTx" presStyleIdx="0" presStyleCnt="0">
        <dgm:presLayoutVars>
          <dgm:chMax val="0"/>
          <dgm:chPref val="0"/>
          <dgm:bulletEnabled val="1"/>
        </dgm:presLayoutVars>
      </dgm:prSet>
      <dgm:spPr/>
      <dgm:t>
        <a:bodyPr/>
        <a:lstStyle/>
        <a:p>
          <a:endParaRPr lang="tr-TR"/>
        </a:p>
      </dgm:t>
    </dgm:pt>
  </dgm:ptLst>
  <dgm:cxnLst>
    <dgm:cxn modelId="{EAD4426F-2455-4C2D-82C9-60C5D02CCC2F}" type="presOf" srcId="{195523E5-55AC-4C1A-86AC-388BB75A6BBF}" destId="{0DC0CE34-699F-4E37-9479-FC41C8C4607E}" srcOrd="1" destOrd="0" presId="urn:microsoft.com/office/officeart/2005/8/layout/venn1"/>
    <dgm:cxn modelId="{FA38F2B9-01AC-48FA-B24A-2F4AB1C571A7}" type="presOf" srcId="{6A8F3D07-6811-42C9-9A31-AE1497CDDB2B}" destId="{E7CE8922-46BE-4673-B1F4-F1087CE3A6E4}" srcOrd="0" destOrd="0" presId="urn:microsoft.com/office/officeart/2005/8/layout/venn1"/>
    <dgm:cxn modelId="{1A2DD6EF-DE5C-48BA-927D-D737CC4C42E8}" srcId="{3B1B566B-6B1B-4446-8346-37B799A90BCB}" destId="{195523E5-55AC-4C1A-86AC-388BB75A6BBF}" srcOrd="1" destOrd="0" parTransId="{8D45D95D-39B4-414E-9DB6-41BB305FFB08}" sibTransId="{3858D86E-E3BE-4ADD-B8A8-58126B44200F}"/>
    <dgm:cxn modelId="{1D43DA62-4038-4546-BDE1-6E452F77B915}" srcId="{3B1B566B-6B1B-4446-8346-37B799A90BCB}" destId="{3BE1099E-B819-4FC2-89DC-87E145240B5A}" srcOrd="3" destOrd="0" parTransId="{FE4820D8-E772-474A-9090-C380A67A3520}" sibTransId="{013E92D1-5359-489B-A576-85BCFE852972}"/>
    <dgm:cxn modelId="{96BA9241-FD55-4440-9C40-877BA943C6F9}" srcId="{3B1B566B-6B1B-4446-8346-37B799A90BCB}" destId="{6A8F3D07-6811-42C9-9A31-AE1497CDDB2B}" srcOrd="0" destOrd="0" parTransId="{D966ADF9-A460-470C-A0A6-7DB3CAA6DB11}" sibTransId="{ED66CE04-045B-4DC8-8550-ED2CDEFEAB48}"/>
    <dgm:cxn modelId="{6884B113-A522-4ADC-A26A-78159E3CE1ED}" type="presOf" srcId="{16F640BB-8D49-432D-97AC-64D27082F2F9}" destId="{6D183212-D5FE-47CF-99EB-77F56D7DBB18}" srcOrd="0" destOrd="0" presId="urn:microsoft.com/office/officeart/2005/8/layout/venn1"/>
    <dgm:cxn modelId="{03534099-A22C-4889-AFCE-3AB03FD718F4}" type="presOf" srcId="{3BE1099E-B819-4FC2-89DC-87E145240B5A}" destId="{3E1FB7ED-98BF-44B6-939A-69AC15A77503}" srcOrd="1" destOrd="0" presId="urn:microsoft.com/office/officeart/2005/8/layout/venn1"/>
    <dgm:cxn modelId="{0F2918B6-4857-4FB1-BD0D-329B9C2A87A8}" type="presOf" srcId="{3B1B566B-6B1B-4446-8346-37B799A90BCB}" destId="{DD7139AF-CD0F-4F7C-90DC-6E1C5B9ED681}" srcOrd="0" destOrd="0" presId="urn:microsoft.com/office/officeart/2005/8/layout/venn1"/>
    <dgm:cxn modelId="{BC00729D-C7DF-44D2-8B66-B724CB1849BD}" type="presOf" srcId="{195523E5-55AC-4C1A-86AC-388BB75A6BBF}" destId="{06A7DC86-8097-42E8-9212-E86B0304696F}" srcOrd="0" destOrd="0" presId="urn:microsoft.com/office/officeart/2005/8/layout/venn1"/>
    <dgm:cxn modelId="{EEA40D31-69BC-49C1-98C7-479524896016}" type="presOf" srcId="{3BE1099E-B819-4FC2-89DC-87E145240B5A}" destId="{0F32F34B-4128-41BC-BC4D-F3C9D5324103}" srcOrd="0" destOrd="0" presId="urn:microsoft.com/office/officeart/2005/8/layout/venn1"/>
    <dgm:cxn modelId="{1FE4012E-82FB-46F2-B82D-F3E2C2C94574}" type="presOf" srcId="{16F640BB-8D49-432D-97AC-64D27082F2F9}" destId="{F6C4FEB2-826A-4FA4-B5E1-42ADDDF3ECB6}" srcOrd="1" destOrd="0" presId="urn:microsoft.com/office/officeart/2005/8/layout/venn1"/>
    <dgm:cxn modelId="{BCBC3A46-55C1-453F-985E-B635C8266B28}" srcId="{3B1B566B-6B1B-4446-8346-37B799A90BCB}" destId="{16F640BB-8D49-432D-97AC-64D27082F2F9}" srcOrd="2" destOrd="0" parTransId="{4DBF4181-69D4-42FE-9E54-3DBEF74BD09A}" sibTransId="{2F29D436-B7AE-4A37-BBD6-3B23DB1A814D}"/>
    <dgm:cxn modelId="{697769DE-36CE-4E5F-AAFE-C760811AA111}" type="presOf" srcId="{6A8F3D07-6811-42C9-9A31-AE1497CDDB2B}" destId="{8F229A1E-8242-493B-940D-6B975F9B51D6}" srcOrd="1" destOrd="0" presId="urn:microsoft.com/office/officeart/2005/8/layout/venn1"/>
    <dgm:cxn modelId="{6705C11F-4A60-4C54-A702-32156E095CF1}" type="presParOf" srcId="{DD7139AF-CD0F-4F7C-90DC-6E1C5B9ED681}" destId="{E7CE8922-46BE-4673-B1F4-F1087CE3A6E4}" srcOrd="0" destOrd="0" presId="urn:microsoft.com/office/officeart/2005/8/layout/venn1"/>
    <dgm:cxn modelId="{11889A13-A31F-44DA-BE33-7947C182ABA2}" type="presParOf" srcId="{DD7139AF-CD0F-4F7C-90DC-6E1C5B9ED681}" destId="{8F229A1E-8242-493B-940D-6B975F9B51D6}" srcOrd="1" destOrd="0" presId="urn:microsoft.com/office/officeart/2005/8/layout/venn1"/>
    <dgm:cxn modelId="{9B1C35EE-DFC1-4A9F-BB44-8C2F596C5A79}" type="presParOf" srcId="{DD7139AF-CD0F-4F7C-90DC-6E1C5B9ED681}" destId="{06A7DC86-8097-42E8-9212-E86B0304696F}" srcOrd="2" destOrd="0" presId="urn:microsoft.com/office/officeart/2005/8/layout/venn1"/>
    <dgm:cxn modelId="{E90E5A2C-14E7-4B59-9DAC-B3479A40120F}" type="presParOf" srcId="{DD7139AF-CD0F-4F7C-90DC-6E1C5B9ED681}" destId="{0DC0CE34-699F-4E37-9479-FC41C8C4607E}" srcOrd="3" destOrd="0" presId="urn:microsoft.com/office/officeart/2005/8/layout/venn1"/>
    <dgm:cxn modelId="{8326A6C5-738D-4692-9819-051AA96BC4D1}" type="presParOf" srcId="{DD7139AF-CD0F-4F7C-90DC-6E1C5B9ED681}" destId="{6D183212-D5FE-47CF-99EB-77F56D7DBB18}" srcOrd="4" destOrd="0" presId="urn:microsoft.com/office/officeart/2005/8/layout/venn1"/>
    <dgm:cxn modelId="{0A851FFB-F71A-45C4-80BB-CD5ECA21A1B9}" type="presParOf" srcId="{DD7139AF-CD0F-4F7C-90DC-6E1C5B9ED681}" destId="{F6C4FEB2-826A-4FA4-B5E1-42ADDDF3ECB6}" srcOrd="5" destOrd="0" presId="urn:microsoft.com/office/officeart/2005/8/layout/venn1"/>
    <dgm:cxn modelId="{3542F3DB-4641-40F2-A44C-7C4BBC0346CF}" type="presParOf" srcId="{DD7139AF-CD0F-4F7C-90DC-6E1C5B9ED681}" destId="{0F32F34B-4128-41BC-BC4D-F3C9D5324103}" srcOrd="6" destOrd="0" presId="urn:microsoft.com/office/officeart/2005/8/layout/venn1"/>
    <dgm:cxn modelId="{A883BFBE-8BCA-4A63-857C-A7638677E9BF}" type="presParOf" srcId="{DD7139AF-CD0F-4F7C-90DC-6E1C5B9ED681}" destId="{3E1FB7ED-98BF-44B6-939A-69AC15A77503}" srcOrd="7"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CE8922-46BE-4673-B1F4-F1087CE3A6E4}">
      <dsp:nvSpPr>
        <dsp:cNvPr id="0" name=""/>
        <dsp:cNvSpPr/>
      </dsp:nvSpPr>
      <dsp:spPr>
        <a:xfrm>
          <a:off x="3106420" y="54292"/>
          <a:ext cx="2823210" cy="282321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500" b="1" i="0" u="none" strike="noStrike" kern="1200" cap="none" normalizeH="0" baseline="0" smtClean="0">
              <a:ln>
                <a:noFill/>
              </a:ln>
              <a:solidFill>
                <a:schemeClr val="tx1"/>
              </a:solidFill>
              <a:effectLst/>
              <a:latin typeface="Tahoma" panose="020B0604030504040204" pitchFamily="34" charset="0"/>
            </a:rPr>
            <a:t>Hukuk</a:t>
          </a:r>
        </a:p>
      </dsp:txBody>
      <dsp:txXfrm>
        <a:off x="3432175" y="434340"/>
        <a:ext cx="2171700" cy="895826"/>
      </dsp:txXfrm>
    </dsp:sp>
    <dsp:sp modelId="{06A7DC86-8097-42E8-9212-E86B0304696F}">
      <dsp:nvSpPr>
        <dsp:cNvPr id="0" name=""/>
        <dsp:cNvSpPr/>
      </dsp:nvSpPr>
      <dsp:spPr>
        <a:xfrm>
          <a:off x="4355147" y="1303020"/>
          <a:ext cx="2823210" cy="282321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500" b="1" i="0" u="none" strike="noStrike" kern="1200" cap="none" normalizeH="0" baseline="0" smtClean="0">
              <a:ln>
                <a:noFill/>
              </a:ln>
              <a:solidFill>
                <a:schemeClr val="tx1"/>
              </a:solidFill>
              <a:effectLst/>
              <a:latin typeface="Tahoma" panose="020B0604030504040204" pitchFamily="34" charset="0"/>
            </a:rPr>
            <a:t>Ahlak</a:t>
          </a:r>
        </a:p>
      </dsp:txBody>
      <dsp:txXfrm>
        <a:off x="5875337" y="1628775"/>
        <a:ext cx="1085850" cy="2171700"/>
      </dsp:txXfrm>
    </dsp:sp>
    <dsp:sp modelId="{6D183212-D5FE-47CF-99EB-77F56D7DBB18}">
      <dsp:nvSpPr>
        <dsp:cNvPr id="0" name=""/>
        <dsp:cNvSpPr/>
      </dsp:nvSpPr>
      <dsp:spPr>
        <a:xfrm>
          <a:off x="3106420" y="2551747"/>
          <a:ext cx="2823210" cy="282321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500" b="1" i="0" u="none" strike="noStrike" kern="1200" cap="none" normalizeH="0" baseline="0" smtClean="0">
              <a:ln>
                <a:noFill/>
              </a:ln>
              <a:solidFill>
                <a:schemeClr val="tx1"/>
              </a:solidFill>
              <a:effectLst/>
              <a:latin typeface="Tahoma" panose="020B0604030504040204" pitchFamily="34" charset="0"/>
            </a:rPr>
            <a:t>Din</a:t>
          </a:r>
        </a:p>
      </dsp:txBody>
      <dsp:txXfrm>
        <a:off x="3432175" y="4099083"/>
        <a:ext cx="2171700" cy="895826"/>
      </dsp:txXfrm>
    </dsp:sp>
    <dsp:sp modelId="{0F32F34B-4128-41BC-BC4D-F3C9D5324103}">
      <dsp:nvSpPr>
        <dsp:cNvPr id="0" name=""/>
        <dsp:cNvSpPr/>
      </dsp:nvSpPr>
      <dsp:spPr>
        <a:xfrm>
          <a:off x="1857692" y="1303020"/>
          <a:ext cx="2823210" cy="2823210"/>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altLang="tr-TR" sz="1500" b="1" i="0" u="none" strike="noStrike" kern="1200" cap="none" normalizeH="0" baseline="0" smtClean="0">
              <a:ln>
                <a:noFill/>
              </a:ln>
              <a:solidFill>
                <a:schemeClr val="tx1"/>
              </a:solidFill>
              <a:effectLst/>
              <a:latin typeface="Tahoma" panose="020B0604030504040204" pitchFamily="34" charset="0"/>
            </a:rPr>
            <a:t>Gelenekler</a:t>
          </a:r>
        </a:p>
      </dsp:txBody>
      <dsp:txXfrm>
        <a:off x="2074862" y="1628775"/>
        <a:ext cx="1085850" cy="217170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D4B0D1-5A40-4143-8C79-F5BD30120C11}" type="datetimeFigureOut">
              <a:rPr lang="tr-TR" smtClean="0"/>
              <a:t>29.10.2017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DECA28-7DB4-42DB-8148-66C936A0C7D4}" type="slidenum">
              <a:rPr lang="tr-TR" smtClean="0"/>
              <a:t>‹#›</a:t>
            </a:fld>
            <a:endParaRPr lang="tr-TR"/>
          </a:p>
        </p:txBody>
      </p:sp>
    </p:spTree>
    <p:extLst>
      <p:ext uri="{BB962C8B-B14F-4D97-AF65-F5344CB8AC3E}">
        <p14:creationId xmlns:p14="http://schemas.microsoft.com/office/powerpoint/2010/main" val="3485424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76FF42C-FA8C-4F39-9BFE-C0CAB95B61F8}" type="slidenum">
              <a:rPr lang="tr-TR" altLang="tr-TR">
                <a:solidFill>
                  <a:srgbClr val="000000"/>
                </a:solidFill>
              </a:rPr>
              <a:pPr/>
              <a:t>3</a:t>
            </a:fld>
            <a:endParaRPr lang="tr-TR" altLang="tr-TR">
              <a:solidFill>
                <a:srgbClr val="000000"/>
              </a:solidFill>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p:spPr>
        <p:txBody>
          <a:bodyPr/>
          <a:lstStyle/>
          <a:p>
            <a:pPr eaLnBrk="1" hangingPunct="1"/>
            <a:endParaRPr lang="tr-TR" altLang="tr-TR" smtClean="0"/>
          </a:p>
        </p:txBody>
      </p:sp>
    </p:spTree>
    <p:extLst>
      <p:ext uri="{BB962C8B-B14F-4D97-AF65-F5344CB8AC3E}">
        <p14:creationId xmlns:p14="http://schemas.microsoft.com/office/powerpoint/2010/main" val="23118787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914400" y="1346948"/>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914400" y="4282764"/>
            <a:ext cx="10363200" cy="80683"/>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914400" y="1484779"/>
            <a:ext cx="10363200" cy="274320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9"/>
          <p:cNvGrpSpPr>
            <a:grpSpLocks noChangeAspect="1"/>
          </p:cNvGrpSpPr>
          <p:nvPr/>
        </p:nvGrpSpPr>
        <p:grpSpPr bwMode="auto">
          <a:xfrm>
            <a:off x="9645651" y="4106863"/>
            <a:ext cx="1219200" cy="914400"/>
            <a:chOff x="9685338" y="4460675"/>
            <a:chExt cx="1080904" cy="1080902"/>
          </a:xfrm>
        </p:grpSpPr>
        <p:sp>
          <p:nvSpPr>
            <p:cNvPr id="8" name="Oval 7"/>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9" name="Oval 15"/>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ctrTitle"/>
          </p:nvPr>
        </p:nvSpPr>
        <p:spPr>
          <a:xfrm>
            <a:off x="1051560" y="1432223"/>
            <a:ext cx="10124440" cy="3035808"/>
          </a:xfrm>
        </p:spPr>
        <p:txBody>
          <a:bodyPr>
            <a:noAutofit/>
          </a:bodyPr>
          <a:lstStyle>
            <a:lvl1pPr algn="l">
              <a:lnSpc>
                <a:spcPct val="80000"/>
              </a:lnSpc>
              <a:defRPr sz="6400" b="0" cap="all" baseline="0">
                <a:blipFill dpi="0" rotWithShape="1">
                  <a:blip r:embed="rId3"/>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1800" b="0">
                <a:solidFill>
                  <a:schemeClr val="tx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tr-TR" smtClean="0"/>
              <a:t>Asıl alt başlık stilini düzenlemek için tıklatın</a:t>
            </a:r>
            <a:endParaRPr lang="en-US" dirty="0"/>
          </a:p>
        </p:txBody>
      </p:sp>
      <p:sp>
        <p:nvSpPr>
          <p:cNvPr id="10"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1" name="Footer Placeholder 4"/>
          <p:cNvSpPr>
            <a:spLocks noGrp="1"/>
          </p:cNvSpPr>
          <p:nvPr>
            <p:ph type="ftr" sz="quarter" idx="11"/>
          </p:nvPr>
        </p:nvSpPr>
        <p:spPr>
          <a:xfrm>
            <a:off x="1083734" y="6272214"/>
            <a:ext cx="6326717" cy="365125"/>
          </a:xfrm>
        </p:spPr>
        <p:txBody>
          <a:bodyPr/>
          <a:lstStyle>
            <a:lvl1pPr>
              <a:defRPr/>
            </a:lvl1pPr>
          </a:lstStyle>
          <a:p>
            <a:pPr>
              <a:defRPr/>
            </a:pPr>
            <a:endParaRPr lang="tr-TR" altLang="tr-TR">
              <a:solidFill>
                <a:srgbClr val="D34817">
                  <a:lumMod val="50000"/>
                </a:srgbClr>
              </a:solidFill>
            </a:endParaRPr>
          </a:p>
        </p:txBody>
      </p:sp>
      <p:sp>
        <p:nvSpPr>
          <p:cNvPr id="12" name="Slide Number Placeholder 5"/>
          <p:cNvSpPr>
            <a:spLocks noGrp="1"/>
          </p:cNvSpPr>
          <p:nvPr>
            <p:ph type="sldNum" sz="quarter" idx="12"/>
          </p:nvPr>
        </p:nvSpPr>
        <p:spPr>
          <a:xfrm>
            <a:off x="9658351" y="4227513"/>
            <a:ext cx="1193800" cy="639762"/>
          </a:xfrm>
        </p:spPr>
        <p:txBody>
          <a:bodyPr/>
          <a:lstStyle>
            <a:lvl1pPr>
              <a:defRPr sz="2800"/>
            </a:lvl1pPr>
          </a:lstStyle>
          <a:p>
            <a:fld id="{5766DF68-74E6-4A7C-A84D-F07194EEE85E}" type="slidenum">
              <a:rPr lang="tr-TR" altLang="tr-TR"/>
              <a:pPr/>
              <a:t>‹#›</a:t>
            </a:fld>
            <a:endParaRPr lang="tr-TR" altLang="tr-TR"/>
          </a:p>
        </p:txBody>
      </p:sp>
    </p:spTree>
    <p:extLst>
      <p:ext uri="{BB962C8B-B14F-4D97-AF65-F5344CB8AC3E}">
        <p14:creationId xmlns:p14="http://schemas.microsoft.com/office/powerpoint/2010/main" val="3062887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1FDD1606-9BEE-432B-9551-847370A63A8A}" type="slidenum">
              <a:rPr lang="tr-TR" altLang="tr-TR"/>
              <a:pPr/>
              <a:t>‹#›</a:t>
            </a:fld>
            <a:endParaRPr lang="tr-TR" altLang="tr-TR"/>
          </a:p>
        </p:txBody>
      </p:sp>
    </p:spTree>
    <p:extLst>
      <p:ext uri="{BB962C8B-B14F-4D97-AF65-F5344CB8AC3E}">
        <p14:creationId xmlns:p14="http://schemas.microsoft.com/office/powerpoint/2010/main" val="4130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533400"/>
            <a:ext cx="2552700" cy="5638800"/>
          </a:xfrm>
        </p:spPr>
        <p:txBody>
          <a:bodyPr vert="eaVert"/>
          <a:lstStyle>
            <a:lvl1pPr>
              <a:defRPr b="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1" y="533400"/>
            <a:ext cx="75057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01EB12BC-99B0-4F32-9960-A697A6A18C10}" type="slidenum">
              <a:rPr lang="tr-TR" altLang="tr-TR"/>
              <a:pPr/>
              <a:t>‹#›</a:t>
            </a:fld>
            <a:endParaRPr lang="tr-TR" altLang="tr-TR"/>
          </a:p>
        </p:txBody>
      </p:sp>
    </p:spTree>
    <p:extLst>
      <p:ext uri="{BB962C8B-B14F-4D97-AF65-F5344CB8AC3E}">
        <p14:creationId xmlns:p14="http://schemas.microsoft.com/office/powerpoint/2010/main" val="2381352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Unvan 1"/>
          <p:cNvSpPr>
            <a:spLocks noGrp="1"/>
          </p:cNvSpPr>
          <p:nvPr>
            <p:ph type="title"/>
          </p:nvPr>
        </p:nvSpPr>
        <p:spPr>
          <a:xfrm>
            <a:off x="609600" y="277814"/>
            <a:ext cx="10972800" cy="1139825"/>
          </a:xfrm>
        </p:spPr>
        <p:txBody>
          <a:bodyPr/>
          <a:lstStyle/>
          <a:p>
            <a:r>
              <a:rPr lang="tr-TR" smtClean="0"/>
              <a:t>Asıl başlık stili için tıklatın</a:t>
            </a:r>
            <a:endParaRPr lang="tr-TR"/>
          </a:p>
        </p:txBody>
      </p:sp>
      <p:sp>
        <p:nvSpPr>
          <p:cNvPr id="3" name="SmartArt Yer Tutucusu 2"/>
          <p:cNvSpPr>
            <a:spLocks noGrp="1"/>
          </p:cNvSpPr>
          <p:nvPr>
            <p:ph type="dgm" idx="1"/>
          </p:nvPr>
        </p:nvSpPr>
        <p:spPr>
          <a:xfrm>
            <a:off x="609600" y="1600201"/>
            <a:ext cx="10972800" cy="4530725"/>
          </a:xfrm>
        </p:spPr>
        <p:txBody>
          <a:bodyPr rtlCol="0">
            <a:normAutofit/>
          </a:bodyPr>
          <a:lstStyle/>
          <a:p>
            <a:pPr lvl="0"/>
            <a:endParaRPr lang="tr-TR" noProof="0" smtClean="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9C111AC4-A859-41ED-9F9B-BD9C808BCF95}" type="slidenum">
              <a:rPr lang="tr-TR" altLang="tr-TR"/>
              <a:pPr/>
              <a:t>‹#›</a:t>
            </a:fld>
            <a:endParaRPr lang="tr-TR" altLang="tr-TR"/>
          </a:p>
        </p:txBody>
      </p:sp>
    </p:spTree>
    <p:extLst>
      <p:ext uri="{BB962C8B-B14F-4D97-AF65-F5344CB8AC3E}">
        <p14:creationId xmlns:p14="http://schemas.microsoft.com/office/powerpoint/2010/main" val="2750354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5"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6" name="Slide Number Placeholder 5"/>
          <p:cNvSpPr>
            <a:spLocks noGrp="1"/>
          </p:cNvSpPr>
          <p:nvPr>
            <p:ph type="sldNum" sz="quarter" idx="12"/>
          </p:nvPr>
        </p:nvSpPr>
        <p:spPr/>
        <p:txBody>
          <a:bodyPr/>
          <a:lstStyle>
            <a:lvl1pPr>
              <a:defRPr/>
            </a:lvl1pPr>
          </a:lstStyle>
          <a:p>
            <a:fld id="{A99B48C0-DAE8-4576-8630-0325AF82CB13}" type="slidenum">
              <a:rPr lang="tr-TR" altLang="tr-TR"/>
              <a:pPr/>
              <a:t>‹#›</a:t>
            </a:fld>
            <a:endParaRPr lang="tr-TR" altLang="tr-TR"/>
          </a:p>
        </p:txBody>
      </p:sp>
    </p:spTree>
    <p:extLst>
      <p:ext uri="{BB962C8B-B14F-4D97-AF65-F5344CB8AC3E}">
        <p14:creationId xmlns:p14="http://schemas.microsoft.com/office/powerpoint/2010/main" val="1398282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0" y="4917989"/>
            <a:ext cx="12192000" cy="1940010"/>
          </a:xfrm>
          <a:prstGeom prst="rect">
            <a:avLst/>
          </a:prstGeom>
          <a:blipFill dpi="0" rotWithShape="1">
            <a:blip r:embed="rId2">
              <a:alphaModFix amt="8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5" name="Group 7"/>
          <p:cNvGrpSpPr>
            <a:grpSpLocks noChangeAspect="1"/>
          </p:cNvGrpSpPr>
          <p:nvPr/>
        </p:nvGrpSpPr>
        <p:grpSpPr bwMode="auto">
          <a:xfrm>
            <a:off x="844551" y="2430463"/>
            <a:ext cx="1219200" cy="914400"/>
            <a:chOff x="9685338" y="4460675"/>
            <a:chExt cx="1080904" cy="1080902"/>
          </a:xfrm>
        </p:grpSpPr>
        <p:sp>
          <p:nvSpPr>
            <p:cNvPr id="6" name="Oval 5"/>
            <p:cNvSpPr/>
            <p:nvPr/>
          </p:nvSpPr>
          <p:spPr>
            <a:xfrm>
              <a:off x="9685338" y="4460675"/>
              <a:ext cx="1080904" cy="1080902"/>
            </a:xfrm>
            <a:prstGeom prst="ellipse">
              <a:avLst/>
            </a:prstGeom>
            <a:blipFill dpi="0" rotWithShape="1">
              <a:blip r:embed="rId3">
                <a:duotone>
                  <a:schemeClr val="accent1">
                    <a:shade val="45000"/>
                    <a:satMod val="135000"/>
                  </a:schemeClr>
                  <a:prstClr val="white"/>
                </a:duotone>
                <a:extLst/>
              </a:blip>
              <a:srcRect/>
              <a:tile tx="0" ty="0" sx="85000" sy="85000" flip="none" algn="tl"/>
            </a:blipFill>
            <a:ln w="25400" cap="flat" cmpd="sng" algn="ctr">
              <a:noFill/>
              <a:prstDash val="solid"/>
            </a:ln>
            <a:effectLst/>
          </p:spPr>
        </p:sp>
        <p:sp>
          <p:nvSpPr>
            <p:cNvPr id="7" name="Oval 13"/>
            <p:cNvSpPr>
              <a:spLocks noChangeArrowheads="1"/>
            </p:cNvSpPr>
            <p:nvPr/>
          </p:nvSpPr>
          <p:spPr bwMode="auto">
            <a:xfrm>
              <a:off x="9794179" y="4569516"/>
              <a:ext cx="863222" cy="863220"/>
            </a:xfrm>
            <a:prstGeom prst="ellipse">
              <a:avLst/>
            </a:prstGeom>
            <a:noFill/>
            <a:ln w="254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2167128" y="1225296"/>
            <a:ext cx="9281160" cy="3520440"/>
          </a:xfrm>
        </p:spPr>
        <p:txBody>
          <a:bodyPr/>
          <a:lstStyle>
            <a:lvl1pPr>
              <a:lnSpc>
                <a:spcPct val="80000"/>
              </a:lnSpc>
              <a:defRPr sz="64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3" y="5020056"/>
            <a:ext cx="9052560" cy="1066800"/>
          </a:xfrm>
        </p:spPr>
        <p:txBody>
          <a:bodyPr>
            <a:normAutofit/>
          </a:bodyPr>
          <a:lstStyle>
            <a:lvl1pPr marL="0" indent="0">
              <a:buNone/>
              <a:defRPr sz="1800" b="0">
                <a:solidFill>
                  <a:schemeClr val="accent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8" name="Date Placeholder 3"/>
          <p:cNvSpPr>
            <a:spLocks noGrp="1"/>
          </p:cNvSpPr>
          <p:nvPr>
            <p:ph type="dt" sz="half" idx="10"/>
          </p:nvPr>
        </p:nvSpPr>
        <p:spPr>
          <a:xfrm>
            <a:off x="8593667" y="6272214"/>
            <a:ext cx="2643717"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9" name="Footer Placeholder 4"/>
          <p:cNvSpPr>
            <a:spLocks noGrp="1"/>
          </p:cNvSpPr>
          <p:nvPr>
            <p:ph type="ftr" sz="quarter" idx="11"/>
          </p:nvPr>
        </p:nvSpPr>
        <p:spPr>
          <a:xfrm>
            <a:off x="2182285" y="6272214"/>
            <a:ext cx="6326716" cy="365125"/>
          </a:xfrm>
        </p:spPr>
        <p:txBody>
          <a:bodyPr/>
          <a:lstStyle>
            <a:lvl1pPr>
              <a:defRPr>
                <a:solidFill>
                  <a:schemeClr val="accent1">
                    <a:lumMod val="50000"/>
                  </a:schemeClr>
                </a:solidFill>
              </a:defRPr>
            </a:lvl1pPr>
          </a:lstStyle>
          <a:p>
            <a:pPr>
              <a:defRPr/>
            </a:pPr>
            <a:endParaRPr lang="tr-TR" altLang="tr-TR">
              <a:solidFill>
                <a:srgbClr val="D34817">
                  <a:lumMod val="50000"/>
                </a:srgbClr>
              </a:solidFill>
            </a:endParaRPr>
          </a:p>
        </p:txBody>
      </p:sp>
      <p:sp>
        <p:nvSpPr>
          <p:cNvPr id="10" name="Slide Number Placeholder 5"/>
          <p:cNvSpPr>
            <a:spLocks noGrp="1"/>
          </p:cNvSpPr>
          <p:nvPr>
            <p:ph type="sldNum" sz="quarter" idx="12"/>
          </p:nvPr>
        </p:nvSpPr>
        <p:spPr>
          <a:xfrm>
            <a:off x="861485" y="2508251"/>
            <a:ext cx="1187449" cy="720725"/>
          </a:xfrm>
        </p:spPr>
        <p:txBody>
          <a:bodyPr/>
          <a:lstStyle>
            <a:lvl1pPr>
              <a:defRPr sz="2800"/>
            </a:lvl1pPr>
          </a:lstStyle>
          <a:p>
            <a:fld id="{41550279-93A1-41B8-BB02-992637B292E5}" type="slidenum">
              <a:rPr lang="tr-TR" altLang="tr-TR"/>
              <a:pPr/>
              <a:t>‹#›</a:t>
            </a:fld>
            <a:endParaRPr lang="tr-TR" altLang="tr-TR"/>
          </a:p>
        </p:txBody>
      </p:sp>
    </p:spTree>
    <p:extLst>
      <p:ext uri="{BB962C8B-B14F-4D97-AF65-F5344CB8AC3E}">
        <p14:creationId xmlns:p14="http://schemas.microsoft.com/office/powerpoint/2010/main" val="212475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914400"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89624" y="2194560"/>
            <a:ext cx="487680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6"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7" name="Slide Number Placeholder 5"/>
          <p:cNvSpPr>
            <a:spLocks noGrp="1"/>
          </p:cNvSpPr>
          <p:nvPr>
            <p:ph type="sldNum" sz="quarter" idx="12"/>
          </p:nvPr>
        </p:nvSpPr>
        <p:spPr/>
        <p:txBody>
          <a:bodyPr/>
          <a:lstStyle>
            <a:lvl1pPr>
              <a:defRPr/>
            </a:lvl1pPr>
          </a:lstStyle>
          <a:p>
            <a:fld id="{53106AAC-DF41-463D-86EE-656D1D0A389B}" type="slidenum">
              <a:rPr lang="tr-TR" altLang="tr-TR"/>
              <a:pPr/>
              <a:t>‹#›</a:t>
            </a:fld>
            <a:endParaRPr lang="tr-TR" altLang="tr-TR"/>
          </a:p>
        </p:txBody>
      </p:sp>
    </p:spTree>
    <p:extLst>
      <p:ext uri="{BB962C8B-B14F-4D97-AF65-F5344CB8AC3E}">
        <p14:creationId xmlns:p14="http://schemas.microsoft.com/office/powerpoint/2010/main" val="1827998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14400"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914400"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27724" y="2048256"/>
            <a:ext cx="487680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427724" y="2743200"/>
            <a:ext cx="487680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8"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9" name="Slide Number Placeholder 5"/>
          <p:cNvSpPr>
            <a:spLocks noGrp="1"/>
          </p:cNvSpPr>
          <p:nvPr>
            <p:ph type="sldNum" sz="quarter" idx="12"/>
          </p:nvPr>
        </p:nvSpPr>
        <p:spPr/>
        <p:txBody>
          <a:bodyPr/>
          <a:lstStyle>
            <a:lvl1pPr>
              <a:defRPr/>
            </a:lvl1pPr>
          </a:lstStyle>
          <a:p>
            <a:fld id="{568AAF1C-3988-4095-B657-4269435A5B9B}" type="slidenum">
              <a:rPr lang="tr-TR" altLang="tr-TR"/>
              <a:pPr/>
              <a:t>‹#›</a:t>
            </a:fld>
            <a:endParaRPr lang="tr-TR" altLang="tr-TR"/>
          </a:p>
        </p:txBody>
      </p:sp>
    </p:spTree>
    <p:extLst>
      <p:ext uri="{BB962C8B-B14F-4D97-AF65-F5344CB8AC3E}">
        <p14:creationId xmlns:p14="http://schemas.microsoft.com/office/powerpoint/2010/main" val="4278610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5" name="Slide Number Placeholder 5"/>
          <p:cNvSpPr>
            <a:spLocks noGrp="1"/>
          </p:cNvSpPr>
          <p:nvPr>
            <p:ph type="sldNum" sz="quarter" idx="12"/>
          </p:nvPr>
        </p:nvSpPr>
        <p:spPr/>
        <p:txBody>
          <a:bodyPr/>
          <a:lstStyle>
            <a:lvl1pPr>
              <a:defRPr/>
            </a:lvl1pPr>
          </a:lstStyle>
          <a:p>
            <a:fld id="{D354658B-3D1A-4C42-8586-752DDA799857}" type="slidenum">
              <a:rPr lang="tr-TR" altLang="tr-TR"/>
              <a:pPr/>
              <a:t>‹#›</a:t>
            </a:fld>
            <a:endParaRPr lang="tr-TR" altLang="tr-TR"/>
          </a:p>
        </p:txBody>
      </p:sp>
    </p:spTree>
    <p:extLst>
      <p:ext uri="{BB962C8B-B14F-4D97-AF65-F5344CB8AC3E}">
        <p14:creationId xmlns:p14="http://schemas.microsoft.com/office/powerpoint/2010/main" val="444892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3" name="Footer Placeholder 4"/>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4" name="Slide Number Placeholder 5"/>
          <p:cNvSpPr>
            <a:spLocks noGrp="1"/>
          </p:cNvSpPr>
          <p:nvPr>
            <p:ph type="sldNum" sz="quarter" idx="12"/>
          </p:nvPr>
        </p:nvSpPr>
        <p:spPr/>
        <p:txBody>
          <a:bodyPr/>
          <a:lstStyle>
            <a:lvl1pPr>
              <a:defRPr/>
            </a:lvl1pPr>
          </a:lstStyle>
          <a:p>
            <a:fld id="{0B23C922-B724-4AEC-A308-ED22834D1550}" type="slidenum">
              <a:rPr lang="tr-TR" altLang="tr-TR"/>
              <a:pPr/>
              <a:t>‹#›</a:t>
            </a:fld>
            <a:endParaRPr lang="tr-TR" altLang="tr-TR"/>
          </a:p>
        </p:txBody>
      </p:sp>
    </p:spTree>
    <p:extLst>
      <p:ext uri="{BB962C8B-B14F-4D97-AF65-F5344CB8AC3E}">
        <p14:creationId xmlns:p14="http://schemas.microsoft.com/office/powerpoint/2010/main" val="234599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8"/>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Footer Placeholder 9"/>
          <p:cNvSpPr>
            <a:spLocks noGrp="1"/>
          </p:cNvSpPr>
          <p:nvPr>
            <p:ph type="ftr" sz="quarter" idx="11"/>
          </p:nvPr>
        </p:nvSpPr>
        <p:spPr/>
        <p:txBody>
          <a:bodyPr/>
          <a:lstStyle>
            <a:lvl1pPr>
              <a:defRPr/>
            </a:lvl1pPr>
          </a:lstStyle>
          <a:p>
            <a:pPr>
              <a:defRPr/>
            </a:pPr>
            <a:endParaRPr lang="tr-TR" altLang="tr-TR">
              <a:solidFill>
                <a:srgbClr val="D34817">
                  <a:lumMod val="50000"/>
                </a:srgbClr>
              </a:solidFill>
            </a:endParaRPr>
          </a:p>
        </p:txBody>
      </p:sp>
      <p:sp>
        <p:nvSpPr>
          <p:cNvPr id="11" name="Slide Number Placeholder 10"/>
          <p:cNvSpPr>
            <a:spLocks noGrp="1"/>
          </p:cNvSpPr>
          <p:nvPr>
            <p:ph type="sldNum" sz="quarter" idx="12"/>
          </p:nvPr>
        </p:nvSpPr>
        <p:spPr/>
        <p:txBody>
          <a:bodyPr/>
          <a:lstStyle>
            <a:lvl1pPr>
              <a:defRPr/>
            </a:lvl1pPr>
          </a:lstStyle>
          <a:p>
            <a:fld id="{27923085-50A7-4208-809A-15AEFB182A6A}" type="slidenum">
              <a:rPr lang="tr-TR" altLang="tr-TR"/>
              <a:pPr/>
              <a:t>‹#›</a:t>
            </a:fld>
            <a:endParaRPr lang="tr-TR" altLang="tr-TR"/>
          </a:p>
        </p:txBody>
      </p:sp>
    </p:spTree>
    <p:extLst>
      <p:ext uri="{BB962C8B-B14F-4D97-AF65-F5344CB8AC3E}">
        <p14:creationId xmlns:p14="http://schemas.microsoft.com/office/powerpoint/2010/main" val="868411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10"/>
          <p:cNvSpPr/>
          <p:nvPr/>
        </p:nvSpPr>
        <p:spPr>
          <a:xfrm>
            <a:off x="8303741" y="2"/>
            <a:ext cx="3888259" cy="6857999"/>
          </a:xfrm>
          <a:prstGeom prst="rect">
            <a:avLst/>
          </a:prstGeom>
          <a:blipFill dpi="0" rotWithShape="1">
            <a:blip r:embed="rId2">
              <a:alphaModFix amt="60000"/>
              <a:lum bright="70000" contrast="-70000"/>
              <a:extLs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6" name="Group 11"/>
          <p:cNvGrpSpPr>
            <a:grpSpLocks/>
          </p:cNvGrpSpPr>
          <p:nvPr/>
        </p:nvGrpSpPr>
        <p:grpSpPr bwMode="auto">
          <a:xfrm>
            <a:off x="11364384" y="6254750"/>
            <a:ext cx="522816" cy="393700"/>
            <a:chOff x="8532189" y="5068824"/>
            <a:chExt cx="393192" cy="393192"/>
          </a:xfrm>
        </p:grpSpPr>
        <p:sp>
          <p:nvSpPr>
            <p:cNvPr id="7" name="Oval 6"/>
            <p:cNvSpPr>
              <a:spLocks noChangeAspect="1"/>
            </p:cNvSpPr>
            <p:nvPr/>
          </p:nvSpPr>
          <p:spPr>
            <a:xfrm>
              <a:off x="8532189" y="5068824"/>
              <a:ext cx="393192" cy="393192"/>
            </a:xfrm>
            <a:prstGeom prst="ellipse">
              <a:avLst/>
            </a:prstGeom>
            <a:blipFill dpi="0" rotWithShape="1">
              <a:blip r:embed="rId3">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8" name="Oval 13"/>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1"/>
          <p:cNvSpPr>
            <a:spLocks noGrp="1"/>
          </p:cNvSpPr>
          <p:nvPr>
            <p:ph type="title"/>
          </p:nvPr>
        </p:nvSpPr>
        <p:spPr>
          <a:xfrm>
            <a:off x="8549640" y="685800"/>
            <a:ext cx="3200400" cy="1737360"/>
          </a:xfrm>
        </p:spPr>
        <p:txBody>
          <a:bodyPr anchor="b"/>
          <a:lstStyle>
            <a:lvl1pPr>
              <a:defRPr sz="28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 y="0"/>
            <a:ext cx="8303740" cy="6858000"/>
          </a:xfrm>
          <a:solidFill>
            <a:schemeClr val="tx2">
              <a:lumMod val="20000"/>
              <a:lumOff val="80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35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Date Placeholder 7"/>
          <p:cNvSpPr>
            <a:spLocks noGrp="1"/>
          </p:cNvSpPr>
          <p:nvPr>
            <p:ph type="dt" sz="half" idx="10"/>
          </p:nvPr>
        </p:nvSpPr>
        <p:spPr/>
        <p:txBody>
          <a:bodyPr/>
          <a:lstStyle>
            <a:lvl1pPr>
              <a:defRPr/>
            </a:lvl1pPr>
          </a:lstStyle>
          <a:p>
            <a:pPr>
              <a:defRPr/>
            </a:pPr>
            <a:endParaRPr lang="tr-TR" altLang="tr-TR">
              <a:solidFill>
                <a:srgbClr val="D34817">
                  <a:lumMod val="50000"/>
                </a:srgbClr>
              </a:solidFill>
            </a:endParaRPr>
          </a:p>
        </p:txBody>
      </p:sp>
      <p:sp>
        <p:nvSpPr>
          <p:cNvPr id="10" name="Slide Number Placeholder 9"/>
          <p:cNvSpPr>
            <a:spLocks noGrp="1"/>
          </p:cNvSpPr>
          <p:nvPr>
            <p:ph type="sldNum" sz="quarter" idx="11"/>
          </p:nvPr>
        </p:nvSpPr>
        <p:spPr/>
        <p:txBody>
          <a:bodyPr/>
          <a:lstStyle>
            <a:lvl1pPr>
              <a:defRPr/>
            </a:lvl1pPr>
          </a:lstStyle>
          <a:p>
            <a:fld id="{1D8292EF-7253-4B07-AE91-345C94FB847B}" type="slidenum">
              <a:rPr lang="tr-TR" altLang="tr-TR"/>
              <a:pPr/>
              <a:t>‹#›</a:t>
            </a:fld>
            <a:endParaRPr lang="tr-TR" altLang="tr-TR"/>
          </a:p>
        </p:txBody>
      </p:sp>
    </p:spTree>
    <p:extLst>
      <p:ext uri="{BB962C8B-B14F-4D97-AF65-F5344CB8AC3E}">
        <p14:creationId xmlns:p14="http://schemas.microsoft.com/office/powerpoint/2010/main" val="1021331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1"/>
          <p:cNvGrpSpPr>
            <a:grpSpLocks/>
          </p:cNvGrpSpPr>
          <p:nvPr/>
        </p:nvGrpSpPr>
        <p:grpSpPr bwMode="auto">
          <a:xfrm>
            <a:off x="11364384" y="6254750"/>
            <a:ext cx="522816" cy="393700"/>
            <a:chOff x="8532189" y="5068824"/>
            <a:chExt cx="393192" cy="393192"/>
          </a:xfrm>
        </p:grpSpPr>
        <p:sp>
          <p:nvSpPr>
            <p:cNvPr id="8" name="Oval 7"/>
            <p:cNvSpPr>
              <a:spLocks noChangeAspect="1"/>
            </p:cNvSpPr>
            <p:nvPr/>
          </p:nvSpPr>
          <p:spPr>
            <a:xfrm>
              <a:off x="8532189" y="5068824"/>
              <a:ext cx="393192" cy="393192"/>
            </a:xfrm>
            <a:prstGeom prst="ellipse">
              <a:avLst/>
            </a:prstGeom>
            <a:blipFill dpi="0" rotWithShape="1">
              <a:blip r:embed="rId14">
                <a:duotone>
                  <a:schemeClr val="accent1">
                    <a:shade val="45000"/>
                    <a:satMod val="135000"/>
                  </a:schemeClr>
                  <a:prstClr val="white"/>
                </a:duotone>
                <a:extLst/>
              </a:blip>
              <a:srcRect/>
              <a:tile tx="50800" ty="0" sx="85000" sy="85000" flip="none" algn="tl"/>
            </a:blipFill>
            <a:ln w="25400" cap="flat" cmpd="sng" algn="ctr">
              <a:noFill/>
              <a:prstDash val="solid"/>
            </a:ln>
            <a:effectLst/>
          </p:spPr>
        </p:sp>
        <p:sp>
          <p:nvSpPr>
            <p:cNvPr id="2059" name="Oval 8"/>
            <p:cNvSpPr>
              <a:spLocks noChangeAspect="1"/>
            </p:cNvSpPr>
            <p:nvPr/>
          </p:nvSpPr>
          <p:spPr bwMode="auto">
            <a:xfrm>
              <a:off x="8568802" y="5105290"/>
              <a:ext cx="319967" cy="320261"/>
            </a:xfrm>
            <a:prstGeom prst="ellipse">
              <a:avLst/>
            </a:prstGeom>
            <a:noFill/>
            <a:ln w="12700" algn="ctr">
              <a:solidFill>
                <a:srgbClr val="FFFFFF"/>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defRPr/>
              </a:pPr>
              <a:endParaRPr lang="tr-TR" altLang="tr-TR" smtClean="0">
                <a:solidFill>
                  <a:prstClr val="black"/>
                </a:solidFill>
              </a:endParaRPr>
            </a:p>
          </p:txBody>
        </p:sp>
      </p:grpSp>
      <p:sp>
        <p:nvSpPr>
          <p:cNvPr id="2" name="Title Placeholder 1"/>
          <p:cNvSpPr>
            <a:spLocks noGrp="1"/>
          </p:cNvSpPr>
          <p:nvPr>
            <p:ph type="title"/>
          </p:nvPr>
        </p:nvSpPr>
        <p:spPr>
          <a:xfrm>
            <a:off x="914400" y="484189"/>
            <a:ext cx="10363200" cy="160972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2052" name="Text Placeholder 2"/>
          <p:cNvSpPr>
            <a:spLocks noGrp="1"/>
          </p:cNvSpPr>
          <p:nvPr>
            <p:ph type="body" idx="1"/>
          </p:nvPr>
        </p:nvSpPr>
        <p:spPr bwMode="auto">
          <a:xfrm>
            <a:off x="914400" y="2120900"/>
            <a:ext cx="10363200" cy="405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7990418" y="6272214"/>
            <a:ext cx="3272367" cy="365125"/>
          </a:xfrm>
          <a:prstGeom prst="rect">
            <a:avLst/>
          </a:prstGeom>
        </p:spPr>
        <p:txBody>
          <a:bodyPr vert="horz" lIns="91440" tIns="45720" rIns="91440" bIns="45720" rtlCol="0" anchor="ctr"/>
          <a:lstStyle>
            <a:lvl1pPr algn="r">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5" name="Footer Placeholder 4"/>
          <p:cNvSpPr>
            <a:spLocks noGrp="1"/>
          </p:cNvSpPr>
          <p:nvPr>
            <p:ph type="ftr" sz="quarter" idx="3"/>
          </p:nvPr>
        </p:nvSpPr>
        <p:spPr>
          <a:xfrm>
            <a:off x="914400" y="6272214"/>
            <a:ext cx="6326717" cy="365125"/>
          </a:xfrm>
          <a:prstGeom prst="rect">
            <a:avLst/>
          </a:prstGeom>
        </p:spPr>
        <p:txBody>
          <a:bodyPr vert="horz" lIns="91440" tIns="45720" rIns="91440" bIns="45720" rtlCol="0" anchor="ctr"/>
          <a:lstStyle>
            <a:lvl1pPr algn="l">
              <a:defRPr sz="1000">
                <a:solidFill>
                  <a:schemeClr val="accent1">
                    <a:lumMod val="50000"/>
                  </a:schemeClr>
                </a:solidFill>
                <a:latin typeface="Arial" panose="020B0604020202020204" pitchFamily="34" charset="0"/>
              </a:defRPr>
            </a:lvl1pPr>
          </a:lstStyle>
          <a:p>
            <a:pPr eaLnBrk="0" fontAlgn="base" hangingPunct="0">
              <a:spcBef>
                <a:spcPct val="0"/>
              </a:spcBef>
              <a:spcAft>
                <a:spcPct val="0"/>
              </a:spcAft>
              <a:defRPr/>
            </a:pPr>
            <a:endParaRPr lang="tr-TR" altLang="tr-TR">
              <a:solidFill>
                <a:srgbClr val="D34817">
                  <a:lumMod val="50000"/>
                </a:srgbClr>
              </a:solidFill>
            </a:endParaRPr>
          </a:p>
        </p:txBody>
      </p:sp>
      <p:sp>
        <p:nvSpPr>
          <p:cNvPr id="6" name="Slide Number Placeholder 5"/>
          <p:cNvSpPr>
            <a:spLocks noGrp="1"/>
          </p:cNvSpPr>
          <p:nvPr>
            <p:ph type="sldNum" sz="quarter" idx="4"/>
          </p:nvPr>
        </p:nvSpPr>
        <p:spPr>
          <a:xfrm>
            <a:off x="11311468" y="6272214"/>
            <a:ext cx="639233"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FFFFFF"/>
                </a:solidFill>
                <a:latin typeface="Rockwell" panose="02060603020205020403" pitchFamily="18" charset="0"/>
              </a:defRPr>
            </a:lvl1pPr>
          </a:lstStyle>
          <a:p>
            <a:pPr eaLnBrk="0" fontAlgn="base" hangingPunct="0">
              <a:spcBef>
                <a:spcPct val="0"/>
              </a:spcBef>
              <a:spcAft>
                <a:spcPct val="0"/>
              </a:spcAft>
            </a:pPr>
            <a:fld id="{35E906E1-6487-4F00-BE5F-D9AEED6419BB}" type="slidenum">
              <a:rPr lang="tr-TR" altLang="tr-TR"/>
              <a:pPr eaLnBrk="0" fontAlgn="base" hangingPunct="0">
                <a:spcBef>
                  <a:spcPct val="0"/>
                </a:spcBef>
                <a:spcAft>
                  <a:spcPct val="0"/>
                </a:spcAft>
              </a:pPr>
              <a:t>‹#›</a:t>
            </a:fld>
            <a:endParaRPr lang="tr-TR" altLang="tr-TR"/>
          </a:p>
        </p:txBody>
      </p:sp>
    </p:spTree>
    <p:extLst>
      <p:ext uri="{BB962C8B-B14F-4D97-AF65-F5344CB8AC3E}">
        <p14:creationId xmlns:p14="http://schemas.microsoft.com/office/powerpoint/2010/main" val="7720708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lnSpc>
          <a:spcPct val="90000"/>
        </a:lnSpc>
        <a:spcBef>
          <a:spcPct val="0"/>
        </a:spcBef>
        <a:spcAft>
          <a:spcPct val="0"/>
        </a:spcAft>
        <a:defRPr sz="4200" kern="1200" cap="all">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a:lvl2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2pPr>
      <a:lvl3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3pPr>
      <a:lvl4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4pPr>
      <a:lvl5pPr algn="l" rtl="0" eaLnBrk="0" fontAlgn="base" hangingPunct="0">
        <a:lnSpc>
          <a:spcPct val="90000"/>
        </a:lnSpc>
        <a:spcBef>
          <a:spcPct val="0"/>
        </a:spcBef>
        <a:spcAft>
          <a:spcPct val="0"/>
        </a:spcAft>
        <a:defRPr sz="4200">
          <a:solidFill>
            <a:schemeClr val="tx1"/>
          </a:solidFill>
          <a:latin typeface="Rockwell Condensed" panose="02060603050405020104" pitchFamily="18" charset="0"/>
        </a:defRPr>
      </a:lvl5pPr>
      <a:lvl6pPr marL="457200" algn="l" rtl="0" fontAlgn="base">
        <a:lnSpc>
          <a:spcPct val="90000"/>
        </a:lnSpc>
        <a:spcBef>
          <a:spcPct val="0"/>
        </a:spcBef>
        <a:spcAft>
          <a:spcPct val="0"/>
        </a:spcAft>
        <a:defRPr sz="4200">
          <a:solidFill>
            <a:schemeClr val="tx1"/>
          </a:solidFill>
          <a:latin typeface="Rockwell Condensed" panose="02060603050405020104" pitchFamily="18" charset="0"/>
        </a:defRPr>
      </a:lvl6pPr>
      <a:lvl7pPr marL="914400" algn="l" rtl="0" fontAlgn="base">
        <a:lnSpc>
          <a:spcPct val="90000"/>
        </a:lnSpc>
        <a:spcBef>
          <a:spcPct val="0"/>
        </a:spcBef>
        <a:spcAft>
          <a:spcPct val="0"/>
        </a:spcAft>
        <a:defRPr sz="4200">
          <a:solidFill>
            <a:schemeClr val="tx1"/>
          </a:solidFill>
          <a:latin typeface="Rockwell Condensed" panose="02060603050405020104" pitchFamily="18" charset="0"/>
        </a:defRPr>
      </a:lvl7pPr>
      <a:lvl8pPr marL="1371600" algn="l" rtl="0" fontAlgn="base">
        <a:lnSpc>
          <a:spcPct val="90000"/>
        </a:lnSpc>
        <a:spcBef>
          <a:spcPct val="0"/>
        </a:spcBef>
        <a:spcAft>
          <a:spcPct val="0"/>
        </a:spcAft>
        <a:defRPr sz="4200">
          <a:solidFill>
            <a:schemeClr val="tx1"/>
          </a:solidFill>
          <a:latin typeface="Rockwell Condensed" panose="02060603050405020104" pitchFamily="18" charset="0"/>
        </a:defRPr>
      </a:lvl8pPr>
      <a:lvl9pPr marL="1828800" algn="l" rtl="0" fontAlgn="base">
        <a:lnSpc>
          <a:spcPct val="90000"/>
        </a:lnSpc>
        <a:spcBef>
          <a:spcPct val="0"/>
        </a:spcBef>
        <a:spcAft>
          <a:spcPct val="0"/>
        </a:spcAft>
        <a:defRPr sz="4200">
          <a:solidFill>
            <a:schemeClr val="tx1"/>
          </a:solidFill>
          <a:latin typeface="Rockwell Condensed" panose="02060603050405020104" pitchFamily="18" charset="0"/>
        </a:defRPr>
      </a:lvl9pPr>
    </p:titleStyle>
    <p:bodyStyle>
      <a:lvl1pPr marL="182563" indent="-182563" algn="l" rtl="0" eaLnBrk="0" fontAlgn="base" hangingPunct="0">
        <a:lnSpc>
          <a:spcPct val="90000"/>
        </a:lnSpc>
        <a:spcBef>
          <a:spcPts val="1200"/>
        </a:spcBef>
        <a:spcAft>
          <a:spcPct val="0"/>
        </a:spcAft>
        <a:buClr>
          <a:srgbClr val="9E3611"/>
        </a:buClr>
        <a:buSzPct val="85000"/>
        <a:buFont typeface="Wingdings" panose="05000000000000000000" pitchFamily="2" charset="2"/>
        <a:buChar char="§"/>
        <a:defRPr sz="2000" kern="1200">
          <a:solidFill>
            <a:schemeClr val="tx1"/>
          </a:solidFill>
          <a:latin typeface="+mn-lt"/>
          <a:ea typeface="+mn-ea"/>
          <a:cs typeface="+mn-cs"/>
        </a:defRPr>
      </a:lvl1pPr>
      <a:lvl2pPr marL="45720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kern="1200">
          <a:solidFill>
            <a:schemeClr val="tx1"/>
          </a:solidFill>
          <a:latin typeface="+mn-lt"/>
          <a:ea typeface="+mn-ea"/>
          <a:cs typeface="+mn-cs"/>
        </a:defRPr>
      </a:lvl2pPr>
      <a:lvl3pPr marL="730250"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3pPr>
      <a:lvl4pPr marL="1004888"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4pPr>
      <a:lvl5pPr marL="1279525" indent="-182563" algn="l" rtl="0" eaLnBrk="0" fontAlgn="base" hangingPunct="0">
        <a:lnSpc>
          <a:spcPct val="90000"/>
        </a:lnSpc>
        <a:spcBef>
          <a:spcPts val="400"/>
        </a:spcBef>
        <a:spcAft>
          <a:spcPts val="200"/>
        </a:spcAft>
        <a:buClr>
          <a:srgbClr val="9E3611"/>
        </a:buClr>
        <a:buSzPct val="85000"/>
        <a:buFont typeface="Wingdings" panose="05000000000000000000"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1703388" y="1273175"/>
            <a:ext cx="8572500" cy="7620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400" b="1">
                <a:solidFill>
                  <a:srgbClr val="FFFF00"/>
                </a:solidFill>
              </a:rPr>
              <a:t>	</a:t>
            </a:r>
            <a:endParaRPr lang="tr-TR" altLang="tr-TR" sz="5400" b="1">
              <a:solidFill>
                <a:prstClr val="black"/>
              </a:solidFill>
            </a:endParaRPr>
          </a:p>
        </p:txBody>
      </p:sp>
      <p:sp>
        <p:nvSpPr>
          <p:cNvPr id="7171" name="Rectangle 4"/>
          <p:cNvSpPr>
            <a:spLocks noChangeArrowheads="1"/>
          </p:cNvSpPr>
          <p:nvPr/>
        </p:nvSpPr>
        <p:spPr bwMode="auto">
          <a:xfrm>
            <a:off x="1700213" y="469900"/>
            <a:ext cx="8572500" cy="457200"/>
          </a:xfrm>
          <a:prstGeom prst="rect">
            <a:avLst/>
          </a:prstGeom>
          <a:noFill/>
          <a:ln>
            <a:noFill/>
          </a:ln>
          <a:effectLst/>
          <a:extLst>
            <a:ext uri="{909E8E84-426E-40DD-AFC4-6F175D3DCCD1}">
              <a14:hiddenFill xmlns:a14="http://schemas.microsoft.com/office/drawing/2010/main">
                <a:solidFill>
                  <a:srgbClr val="3366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fontAlgn="base">
              <a:spcBef>
                <a:spcPct val="50000"/>
              </a:spcBef>
              <a:spcAft>
                <a:spcPct val="0"/>
              </a:spcAft>
            </a:pPr>
            <a:r>
              <a:rPr lang="tr-TR" altLang="tr-TR" sz="2400" b="1">
                <a:solidFill>
                  <a:srgbClr val="696464"/>
                </a:solidFill>
              </a:rPr>
              <a:t> </a:t>
            </a:r>
          </a:p>
        </p:txBody>
      </p:sp>
      <p:sp>
        <p:nvSpPr>
          <p:cNvPr id="5124" name="Rectangle 5"/>
          <p:cNvSpPr>
            <a:spLocks noGrp="1" noChangeArrowheads="1"/>
          </p:cNvSpPr>
          <p:nvPr>
            <p:ph type="ctrTitle"/>
          </p:nvPr>
        </p:nvSpPr>
        <p:spPr>
          <a:xfrm>
            <a:off x="2312988" y="1431925"/>
            <a:ext cx="7593012" cy="3036888"/>
          </a:xfrm>
        </p:spPr>
        <p:txBody>
          <a:bodyPr/>
          <a:lstStyle/>
          <a:p>
            <a:pPr algn="ctr" eaLnBrk="1" fontAlgn="auto" hangingPunct="1">
              <a:spcAft>
                <a:spcPts val="0"/>
              </a:spcAft>
              <a:defRPr/>
            </a:pPr>
            <a:r>
              <a:rPr lang="tr-TR" altLang="tr-TR" b="1" dirty="0" smtClean="0">
                <a:solidFill>
                  <a:schemeClr val="tx1"/>
                </a:solidFill>
              </a:rPr>
              <a:t>Hukukun TEMEL </a:t>
            </a:r>
            <a:r>
              <a:rPr lang="tr-TR" altLang="tr-TR" b="1" dirty="0" err="1" smtClean="0">
                <a:solidFill>
                  <a:schemeClr val="tx1"/>
                </a:solidFill>
              </a:rPr>
              <a:t>kavamları</a:t>
            </a:r>
            <a:r>
              <a:rPr lang="tr-TR" altLang="tr-TR" b="1" dirty="0" smtClean="0">
                <a:solidFill>
                  <a:schemeClr val="tx1"/>
                </a:solidFill>
              </a:rPr>
              <a:t/>
            </a:r>
            <a:br>
              <a:rPr lang="tr-TR" altLang="tr-TR" b="1" dirty="0" smtClean="0">
                <a:solidFill>
                  <a:schemeClr val="tx1"/>
                </a:solidFill>
              </a:rPr>
            </a:br>
            <a:endParaRPr lang="tr-TR" altLang="tr-TR" b="1" dirty="0" smtClean="0">
              <a:solidFill>
                <a:schemeClr val="tx1"/>
              </a:solidFill>
            </a:endParaRPr>
          </a:p>
        </p:txBody>
      </p:sp>
      <p:sp>
        <p:nvSpPr>
          <p:cNvPr id="7173" name="Rectangle 6"/>
          <p:cNvSpPr>
            <a:spLocks noGrp="1" noChangeArrowheads="1"/>
          </p:cNvSpPr>
          <p:nvPr>
            <p:ph type="subTitle" idx="1"/>
          </p:nvPr>
        </p:nvSpPr>
        <p:spPr>
          <a:xfrm>
            <a:off x="2895600" y="4268788"/>
            <a:ext cx="6400800" cy="1752600"/>
          </a:xfrm>
        </p:spPr>
        <p:txBody>
          <a:bodyPr/>
          <a:lstStyle/>
          <a:p>
            <a:pPr eaLnBrk="1" hangingPunct="1">
              <a:spcBef>
                <a:spcPct val="50000"/>
              </a:spcBef>
              <a:buClrTx/>
              <a:buSzTx/>
              <a:buFontTx/>
              <a:buNone/>
            </a:pPr>
            <a:endParaRPr lang="tr-TR" altLang="tr-TR" smtClean="0"/>
          </a:p>
        </p:txBody>
      </p:sp>
    </p:spTree>
    <p:extLst>
      <p:ext uri="{BB962C8B-B14F-4D97-AF65-F5344CB8AC3E}">
        <p14:creationId xmlns:p14="http://schemas.microsoft.com/office/powerpoint/2010/main" val="343727154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fontAlgn="auto" hangingPunct="1">
              <a:spcAft>
                <a:spcPts val="0"/>
              </a:spcAft>
              <a:defRPr/>
            </a:pPr>
            <a:r>
              <a:rPr lang="tr-TR" altLang="tr-TR" sz="3600" dirty="0">
                <a:solidFill>
                  <a:schemeClr val="tx1"/>
                </a:solidFill>
              </a:rPr>
              <a:t>TOPLUMU DÜZENLEYEN KURALLAR</a:t>
            </a:r>
          </a:p>
        </p:txBody>
      </p:sp>
      <p:sp>
        <p:nvSpPr>
          <p:cNvPr id="8195" name="Rectangle 3"/>
          <p:cNvSpPr>
            <a:spLocks noGrp="1" noChangeArrowheads="1"/>
          </p:cNvSpPr>
          <p:nvPr>
            <p:ph idx="1"/>
          </p:nvPr>
        </p:nvSpPr>
        <p:spPr/>
        <p:txBody>
          <a:bodyPr/>
          <a:lstStyle/>
          <a:p>
            <a:pPr eaLnBrk="1" hangingPunct="1"/>
            <a:endParaRPr lang="tr-TR" altLang="tr-TR" sz="3200"/>
          </a:p>
          <a:p>
            <a:pPr eaLnBrk="1" hangingPunct="1"/>
            <a:endParaRPr lang="tr-TR" altLang="tr-TR" sz="3200"/>
          </a:p>
          <a:p>
            <a:pPr eaLnBrk="1" hangingPunct="1"/>
            <a:r>
              <a:rPr lang="tr-TR" altLang="tr-TR" sz="3200"/>
              <a:t>HUKUK KURALLARI</a:t>
            </a:r>
          </a:p>
          <a:p>
            <a:pPr eaLnBrk="1" hangingPunct="1"/>
            <a:r>
              <a:rPr lang="tr-TR" altLang="tr-TR" sz="3200"/>
              <a:t>GELENEK KURALLARI (ÖRF VE ADETLER, GÖRGÜ KURALLARI)</a:t>
            </a:r>
          </a:p>
          <a:p>
            <a:pPr eaLnBrk="1" hangingPunct="1"/>
            <a:r>
              <a:rPr lang="tr-TR" altLang="tr-TR" sz="3200"/>
              <a:t>AHLAK KURALLARI</a:t>
            </a:r>
          </a:p>
          <a:p>
            <a:pPr eaLnBrk="1" hangingPunct="1"/>
            <a:r>
              <a:rPr lang="tr-TR" altLang="tr-TR" sz="3200"/>
              <a:t>DİN KURALLARI</a:t>
            </a:r>
          </a:p>
          <a:p>
            <a:pPr eaLnBrk="1" hangingPunct="1">
              <a:buFont typeface="Wingdings" panose="05000000000000000000" pitchFamily="2" charset="2"/>
              <a:buNone/>
            </a:pPr>
            <a:endParaRPr lang="tr-TR" altLang="tr-TR" smtClean="0"/>
          </a:p>
        </p:txBody>
      </p:sp>
    </p:spTree>
    <p:extLst>
      <p:ext uri="{BB962C8B-B14F-4D97-AF65-F5344CB8AC3E}">
        <p14:creationId xmlns:p14="http://schemas.microsoft.com/office/powerpoint/2010/main" val="2250641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1981200" y="277814"/>
            <a:ext cx="8229600" cy="896937"/>
          </a:xfrm>
        </p:spPr>
        <p:txBody>
          <a:bodyPr/>
          <a:lstStyle/>
          <a:p>
            <a:pPr eaLnBrk="1" fontAlgn="auto" hangingPunct="1">
              <a:spcAft>
                <a:spcPts val="0"/>
              </a:spcAft>
              <a:defRPr/>
            </a:pPr>
            <a:r>
              <a:rPr lang="tr-TR" altLang="tr-TR" sz="4000">
                <a:solidFill>
                  <a:schemeClr val="tx1"/>
                </a:solidFill>
              </a:rPr>
              <a:t>KURALLAR ARASINDAKİ İLİŞKİLER</a:t>
            </a:r>
          </a:p>
        </p:txBody>
      </p:sp>
      <p:graphicFrame>
        <p:nvGraphicFramePr>
          <p:cNvPr id="2" name="Diyagram 1"/>
          <p:cNvGraphicFramePr/>
          <p:nvPr/>
        </p:nvGraphicFramePr>
        <p:xfrm>
          <a:off x="1524000" y="1600200"/>
          <a:ext cx="9036050" cy="5429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53438114"/>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714500" y="1341439"/>
            <a:ext cx="8953500" cy="6338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buClr>
                <a:srgbClr val="CC9900"/>
              </a:buClr>
              <a:buSzPct val="70000"/>
              <a:buFont typeface="Wingdings" panose="05000000000000000000" pitchFamily="2" charset="2"/>
              <a:buChar char="n"/>
            </a:pPr>
            <a:r>
              <a:rPr lang="tr-TR" altLang="tr-TR" sz="2800" b="1">
                <a:solidFill>
                  <a:prstClr val="black"/>
                </a:solidFill>
              </a:rPr>
              <a:t> Tanımı : </a:t>
            </a:r>
            <a:r>
              <a:rPr lang="tr-TR" altLang="tr-TR" sz="2800">
                <a:solidFill>
                  <a:prstClr val="black"/>
                </a:solidFill>
              </a:rPr>
              <a:t>Belirli bir toplumda yaşayan kişiler arasındaki ilişkileri ve kişilerin devletle olan ilişkileri düzenleyen ve uyulması zorunlu olan kurallar bütünüdür. </a:t>
            </a:r>
          </a:p>
          <a:p>
            <a:pPr fontAlgn="base">
              <a:spcBef>
                <a:spcPct val="50000"/>
              </a:spcBef>
              <a:spcAft>
                <a:spcPct val="0"/>
              </a:spcAft>
              <a:buClr>
                <a:srgbClr val="CC9900"/>
              </a:buClr>
              <a:buSzPct val="70000"/>
              <a:buFont typeface="Wingdings" panose="05000000000000000000" pitchFamily="2" charset="2"/>
              <a:buChar char="n"/>
            </a:pPr>
            <a:r>
              <a:rPr lang="tr-TR" altLang="tr-TR" sz="2800">
                <a:solidFill>
                  <a:prstClr val="black"/>
                </a:solidFill>
              </a:rPr>
              <a:t> </a:t>
            </a:r>
            <a:r>
              <a:rPr lang="tr-TR" altLang="tr-TR" sz="2800" b="1">
                <a:solidFill>
                  <a:prstClr val="black"/>
                </a:solidFill>
              </a:rPr>
              <a:t>Özellikleri: </a:t>
            </a:r>
          </a:p>
          <a:p>
            <a:pPr lvl="1" fontAlgn="base">
              <a:spcBef>
                <a:spcPct val="50000"/>
              </a:spcBef>
              <a:spcAft>
                <a:spcPct val="0"/>
              </a:spcAft>
              <a:buClr>
                <a:srgbClr val="CC9900"/>
              </a:buClr>
              <a:buSzPct val="70000"/>
              <a:buFont typeface="Wingdings" panose="05000000000000000000" pitchFamily="2" charset="2"/>
              <a:buAutoNum type="arabicPeriod"/>
            </a:pPr>
            <a:r>
              <a:rPr lang="tr-TR" altLang="tr-TR" sz="2800">
                <a:solidFill>
                  <a:prstClr val="black"/>
                </a:solidFill>
              </a:rPr>
              <a:t> Toplumsal düzeni sağlaması</a:t>
            </a:r>
          </a:p>
          <a:p>
            <a:pPr lvl="1" fontAlgn="base">
              <a:spcBef>
                <a:spcPct val="50000"/>
              </a:spcBef>
              <a:spcAft>
                <a:spcPct val="0"/>
              </a:spcAft>
              <a:buClr>
                <a:srgbClr val="CC9900"/>
              </a:buClr>
              <a:buSzPct val="70000"/>
              <a:buFont typeface="Wingdings" panose="05000000000000000000" pitchFamily="2" charset="2"/>
              <a:buAutoNum type="arabicPeriod"/>
            </a:pPr>
            <a:r>
              <a:rPr lang="tr-TR" altLang="tr-TR" sz="2800">
                <a:solidFill>
                  <a:prstClr val="black"/>
                </a:solidFill>
              </a:rPr>
              <a:t> Kişiler arasındaki ilişkileri düzenlemesi</a:t>
            </a:r>
          </a:p>
          <a:p>
            <a:pPr lvl="1" fontAlgn="base">
              <a:spcBef>
                <a:spcPct val="50000"/>
              </a:spcBef>
              <a:spcAft>
                <a:spcPct val="0"/>
              </a:spcAft>
              <a:buClr>
                <a:srgbClr val="CC9900"/>
              </a:buClr>
              <a:buSzPct val="70000"/>
              <a:buFont typeface="Wingdings" panose="05000000000000000000" pitchFamily="2" charset="2"/>
              <a:buAutoNum type="arabicPeriod"/>
            </a:pPr>
            <a:r>
              <a:rPr lang="tr-TR" altLang="tr-TR" sz="2800">
                <a:solidFill>
                  <a:prstClr val="black"/>
                </a:solidFill>
              </a:rPr>
              <a:t>Kişiler ve devlet arasındaki ilişkileri düzenlemesi</a:t>
            </a:r>
          </a:p>
          <a:p>
            <a:pPr lvl="1" fontAlgn="base">
              <a:spcBef>
                <a:spcPct val="50000"/>
              </a:spcBef>
              <a:spcAft>
                <a:spcPct val="0"/>
              </a:spcAft>
              <a:buClr>
                <a:srgbClr val="CC9900"/>
              </a:buClr>
              <a:buSzPct val="70000"/>
              <a:buFont typeface="Wingdings" panose="05000000000000000000" pitchFamily="2" charset="2"/>
              <a:buAutoNum type="arabicPeriod"/>
            </a:pPr>
            <a:r>
              <a:rPr lang="tr-TR" altLang="tr-TR" sz="2800">
                <a:solidFill>
                  <a:prstClr val="black"/>
                </a:solidFill>
              </a:rPr>
              <a:t> Bağlayıcı kurallardan oluşması</a:t>
            </a:r>
          </a:p>
          <a:p>
            <a:pPr lvl="1" fontAlgn="base">
              <a:spcBef>
                <a:spcPct val="50000"/>
              </a:spcBef>
              <a:spcAft>
                <a:spcPct val="0"/>
              </a:spcAft>
              <a:buClr>
                <a:srgbClr val="CC9900"/>
              </a:buClr>
              <a:buSzPct val="70000"/>
              <a:buFont typeface="Wingdings" panose="05000000000000000000" pitchFamily="2" charset="2"/>
              <a:buAutoNum type="arabicPeriod"/>
            </a:pPr>
            <a:r>
              <a:rPr lang="tr-TR" altLang="tr-TR" sz="2800">
                <a:solidFill>
                  <a:prstClr val="black"/>
                </a:solidFill>
              </a:rPr>
              <a:t>Yaptırım gücü bulunması</a:t>
            </a:r>
          </a:p>
          <a:p>
            <a:pPr lvl="1" fontAlgn="base">
              <a:spcBef>
                <a:spcPct val="50000"/>
              </a:spcBef>
              <a:spcAft>
                <a:spcPct val="0"/>
              </a:spcAft>
              <a:buClr>
                <a:srgbClr val="CC9900"/>
              </a:buClr>
              <a:buSzPct val="70000"/>
              <a:buFont typeface="Wingdings" panose="05000000000000000000" pitchFamily="2" charset="2"/>
              <a:buAutoNum type="arabicPeriod"/>
            </a:pPr>
            <a:endParaRPr lang="tr-TR" altLang="tr-TR" sz="2800">
              <a:solidFill>
                <a:prstClr val="black"/>
              </a:solidFill>
            </a:endParaRPr>
          </a:p>
        </p:txBody>
      </p:sp>
      <p:sp>
        <p:nvSpPr>
          <p:cNvPr id="9219" name="Text Box 3"/>
          <p:cNvSpPr txBox="1">
            <a:spLocks noChangeArrowheads="1"/>
          </p:cNvSpPr>
          <p:nvPr/>
        </p:nvSpPr>
        <p:spPr bwMode="auto">
          <a:xfrm>
            <a:off x="1714500" y="4298951"/>
            <a:ext cx="914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endParaRPr lang="tr-TR" altLang="tr-TR" b="1">
              <a:solidFill>
                <a:srgbClr val="FFFFFF"/>
              </a:solidFill>
              <a:latin typeface="Times New Roman" panose="02020603050405020304" pitchFamily="18" charset="0"/>
            </a:endParaRPr>
          </a:p>
        </p:txBody>
      </p:sp>
      <p:sp>
        <p:nvSpPr>
          <p:cNvPr id="9220" name="Rectangle 4"/>
          <p:cNvSpPr>
            <a:spLocks noChangeArrowheads="1"/>
          </p:cNvSpPr>
          <p:nvPr/>
        </p:nvSpPr>
        <p:spPr bwMode="auto">
          <a:xfrm>
            <a:off x="2590800" y="304801"/>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fontAlgn="base">
              <a:spcBef>
                <a:spcPct val="50000"/>
              </a:spcBef>
              <a:spcAft>
                <a:spcPct val="0"/>
              </a:spcAft>
            </a:pPr>
            <a:r>
              <a:rPr lang="tr-TR" altLang="tr-TR" sz="4000">
                <a:solidFill>
                  <a:srgbClr val="D34817"/>
                </a:solidFill>
              </a:rPr>
              <a:t>HUKUK KAVRAMI</a:t>
            </a:r>
          </a:p>
        </p:txBody>
      </p:sp>
    </p:spTree>
    <p:extLst>
      <p:ext uri="{BB962C8B-B14F-4D97-AF65-F5344CB8AC3E}">
        <p14:creationId xmlns:p14="http://schemas.microsoft.com/office/powerpoint/2010/main" val="1242109717"/>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anim calcmode="lin" valueType="num">
                                      <p:cBhvr additive="base">
                                        <p:cTn id="7" dur="500" fill="hold"/>
                                        <p:tgtEl>
                                          <p:spTgt spid="3481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48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4818">
                                            <p:txEl>
                                              <p:pRg st="1" end="1"/>
                                            </p:txEl>
                                          </p:spTgt>
                                        </p:tgtEl>
                                        <p:attrNameLst>
                                          <p:attrName>style.visibility</p:attrName>
                                        </p:attrNameLst>
                                      </p:cBhvr>
                                      <p:to>
                                        <p:strVal val="visible"/>
                                      </p:to>
                                    </p:set>
                                    <p:anim calcmode="lin" valueType="num">
                                      <p:cBhvr additive="base">
                                        <p:cTn id="13" dur="500" fill="hold"/>
                                        <p:tgtEl>
                                          <p:spTgt spid="3481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481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4818">
                                            <p:txEl>
                                              <p:pRg st="2" end="2"/>
                                            </p:txEl>
                                          </p:spTgt>
                                        </p:tgtEl>
                                        <p:attrNameLst>
                                          <p:attrName>style.visibility</p:attrName>
                                        </p:attrNameLst>
                                      </p:cBhvr>
                                      <p:to>
                                        <p:strVal val="visible"/>
                                      </p:to>
                                    </p:set>
                                    <p:anim calcmode="lin" valueType="num">
                                      <p:cBhvr additive="base">
                                        <p:cTn id="19" dur="500" fill="hold"/>
                                        <p:tgtEl>
                                          <p:spTgt spid="3481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481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4818">
                                            <p:txEl>
                                              <p:pRg st="3" end="3"/>
                                            </p:txEl>
                                          </p:spTgt>
                                        </p:tgtEl>
                                        <p:attrNameLst>
                                          <p:attrName>style.visibility</p:attrName>
                                        </p:attrNameLst>
                                      </p:cBhvr>
                                      <p:to>
                                        <p:strVal val="visible"/>
                                      </p:to>
                                    </p:set>
                                    <p:anim calcmode="lin" valueType="num">
                                      <p:cBhvr additive="base">
                                        <p:cTn id="25" dur="500" fill="hold"/>
                                        <p:tgtEl>
                                          <p:spTgt spid="3481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481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4818">
                                            <p:txEl>
                                              <p:pRg st="4" end="4"/>
                                            </p:txEl>
                                          </p:spTgt>
                                        </p:tgtEl>
                                        <p:attrNameLst>
                                          <p:attrName>style.visibility</p:attrName>
                                        </p:attrNameLst>
                                      </p:cBhvr>
                                      <p:to>
                                        <p:strVal val="visible"/>
                                      </p:to>
                                    </p:set>
                                    <p:anim calcmode="lin" valueType="num">
                                      <p:cBhvr additive="base">
                                        <p:cTn id="31" dur="500" fill="hold"/>
                                        <p:tgtEl>
                                          <p:spTgt spid="3481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481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4818">
                                            <p:txEl>
                                              <p:pRg st="5" end="5"/>
                                            </p:txEl>
                                          </p:spTgt>
                                        </p:tgtEl>
                                        <p:attrNameLst>
                                          <p:attrName>style.visibility</p:attrName>
                                        </p:attrNameLst>
                                      </p:cBhvr>
                                      <p:to>
                                        <p:strVal val="visible"/>
                                      </p:to>
                                    </p:set>
                                    <p:anim calcmode="lin" valueType="num">
                                      <p:cBhvr additive="base">
                                        <p:cTn id="37" dur="500" fill="hold"/>
                                        <p:tgtEl>
                                          <p:spTgt spid="3481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481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4818">
                                            <p:txEl>
                                              <p:pRg st="6" end="6"/>
                                            </p:txEl>
                                          </p:spTgt>
                                        </p:tgtEl>
                                        <p:attrNameLst>
                                          <p:attrName>style.visibility</p:attrName>
                                        </p:attrNameLst>
                                      </p:cBhvr>
                                      <p:to>
                                        <p:strVal val="visible"/>
                                      </p:to>
                                    </p:set>
                                    <p:anim calcmode="lin" valueType="num">
                                      <p:cBhvr additive="base">
                                        <p:cTn id="43" dur="500" fill="hold"/>
                                        <p:tgtEl>
                                          <p:spTgt spid="34818">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4818">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09800" y="484632"/>
            <a:ext cx="7772400" cy="1609344"/>
          </a:xfrm>
        </p:spPr>
        <p:txBody>
          <a:bodyPr/>
          <a:lstStyle/>
          <a:p>
            <a:pPr algn="ctr" eaLnBrk="1" fontAlgn="auto" hangingPunct="1">
              <a:spcAft>
                <a:spcPts val="0"/>
              </a:spcAft>
              <a:defRPr/>
            </a:pPr>
            <a:r>
              <a:rPr lang="tr-TR" dirty="0" smtClean="0"/>
              <a:t>DÜNYADAKİ İLK YAZILI HUKUK KAYNAKLARI</a:t>
            </a:r>
            <a:endParaRPr lang="tr-TR" dirty="0"/>
          </a:p>
        </p:txBody>
      </p:sp>
      <p:sp>
        <p:nvSpPr>
          <p:cNvPr id="3" name="İçerik Yer Tutucusu 2"/>
          <p:cNvSpPr>
            <a:spLocks noGrp="1"/>
          </p:cNvSpPr>
          <p:nvPr>
            <p:ph idx="1"/>
          </p:nvPr>
        </p:nvSpPr>
        <p:spPr/>
        <p:txBody>
          <a:bodyPr rtlCol="0">
            <a:normAutofit/>
          </a:bodyPr>
          <a:lstStyle/>
          <a:p>
            <a:pPr marL="0" indent="0" eaLnBrk="1" fontAlgn="auto" hangingPunct="1">
              <a:spcAft>
                <a:spcPts val="0"/>
              </a:spcAft>
              <a:buClr>
                <a:schemeClr val="accent1">
                  <a:lumMod val="75000"/>
                </a:schemeClr>
              </a:buClr>
              <a:buNone/>
              <a:defRPr/>
            </a:pPr>
            <a:r>
              <a:rPr lang="tr-TR" sz="3200" dirty="0"/>
              <a:t>SÜMER’DE HUKUK</a:t>
            </a:r>
          </a:p>
          <a:p>
            <a:pPr marL="182880" indent="-182880" algn="just" eaLnBrk="1" fontAlgn="auto" hangingPunct="1">
              <a:spcAft>
                <a:spcPts val="0"/>
              </a:spcAft>
              <a:buClr>
                <a:schemeClr val="accent1">
                  <a:lumMod val="75000"/>
                </a:schemeClr>
              </a:buClr>
              <a:defRPr/>
            </a:pPr>
            <a:r>
              <a:rPr lang="tr-TR" sz="2800" dirty="0"/>
              <a:t>MÖ IV. binyılın ortalarına kadar giden bir tarihte </a:t>
            </a:r>
            <a:r>
              <a:rPr lang="tr-TR" sz="2800" dirty="0" err="1"/>
              <a:t>Sumer’de</a:t>
            </a:r>
            <a:r>
              <a:rPr lang="tr-TR" sz="2800" dirty="0"/>
              <a:t> yazılı hukuk belgelerinin varlığı bilinmekte ise de, bu metinler elimize ulaşmamıştır. </a:t>
            </a:r>
          </a:p>
          <a:p>
            <a:pPr marL="182880" indent="-182880" algn="just" eaLnBrk="1" fontAlgn="auto" hangingPunct="1">
              <a:spcAft>
                <a:spcPts val="0"/>
              </a:spcAft>
              <a:buClr>
                <a:schemeClr val="accent1">
                  <a:lumMod val="75000"/>
                </a:schemeClr>
              </a:buClr>
              <a:defRPr/>
            </a:pPr>
            <a:r>
              <a:rPr lang="tr-TR" sz="2800" dirty="0"/>
              <a:t>Yazılı olarak günümüze ulaşan kaynaklar ise MÖ 2350 tarihine kadar gitmektedir</a:t>
            </a:r>
          </a:p>
        </p:txBody>
      </p:sp>
    </p:spTree>
    <p:extLst>
      <p:ext uri="{BB962C8B-B14F-4D97-AF65-F5344CB8AC3E}">
        <p14:creationId xmlns:p14="http://schemas.microsoft.com/office/powerpoint/2010/main" val="2429080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09800" y="484632"/>
            <a:ext cx="7772400" cy="1609344"/>
          </a:xfrm>
        </p:spPr>
        <p:txBody>
          <a:bodyPr/>
          <a:lstStyle/>
          <a:p>
            <a:pPr algn="ctr" eaLnBrk="1" fontAlgn="auto" hangingPunct="1">
              <a:spcAft>
                <a:spcPts val="0"/>
              </a:spcAft>
              <a:defRPr/>
            </a:pPr>
            <a:r>
              <a:rPr lang="tr-TR" dirty="0" smtClean="0"/>
              <a:t>BABİL’DE </a:t>
            </a:r>
            <a:r>
              <a:rPr lang="tr-TR" dirty="0"/>
              <a:t>HUKUK</a:t>
            </a:r>
            <a:br>
              <a:rPr lang="tr-TR" dirty="0"/>
            </a:br>
            <a:endParaRPr lang="tr-TR" dirty="0"/>
          </a:p>
        </p:txBody>
      </p:sp>
      <p:sp>
        <p:nvSpPr>
          <p:cNvPr id="11267" name="İçerik Yer Tutucusu 2"/>
          <p:cNvSpPr>
            <a:spLocks noGrp="1"/>
          </p:cNvSpPr>
          <p:nvPr>
            <p:ph idx="1"/>
          </p:nvPr>
        </p:nvSpPr>
        <p:spPr>
          <a:xfrm>
            <a:off x="1703389" y="1484314"/>
            <a:ext cx="8785225" cy="5373687"/>
          </a:xfrm>
        </p:spPr>
        <p:txBody>
          <a:bodyPr/>
          <a:lstStyle/>
          <a:p>
            <a:pPr algn="just" eaLnBrk="1" hangingPunct="1"/>
            <a:r>
              <a:rPr lang="tr-TR" altLang="tr-TR" sz="2400"/>
              <a:t>Hammurabi Kanunnamesi, Mezopotamya hukuk metinleri içinde en kapsamlı, en ayrıntılı, en pratik ve en seküler olanıdır. Hammurabi, Kanunnâmesini, bir taş üzerine yazdırarak herkese ilan ve tebliğ mahiyetinde olmak üzere, Bâbil şehrindeki Marduk/Esagila Tapınağı’na diktirmiştir (M.Ö. 1783)</a:t>
            </a:r>
          </a:p>
        </p:txBody>
      </p:sp>
      <p:pic>
        <p:nvPicPr>
          <p:cNvPr id="11268" name="Resim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03613" y="3443288"/>
            <a:ext cx="5040312" cy="345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846065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170</Words>
  <Application>Microsoft Office PowerPoint</Application>
  <PresentationFormat>Geniş ekran</PresentationFormat>
  <Paragraphs>30</Paragraphs>
  <Slides>6</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6</vt:i4>
      </vt:variant>
    </vt:vector>
  </HeadingPairs>
  <TitlesOfParts>
    <vt:vector size="14" baseType="lpstr">
      <vt:lpstr>Arial</vt:lpstr>
      <vt:lpstr>Calibri</vt:lpstr>
      <vt:lpstr>Rockwell</vt:lpstr>
      <vt:lpstr>Rockwell Condensed</vt:lpstr>
      <vt:lpstr>Tahoma</vt:lpstr>
      <vt:lpstr>Times New Roman</vt:lpstr>
      <vt:lpstr>Wingdings</vt:lpstr>
      <vt:lpstr>Wood Type Yazı Tipi</vt:lpstr>
      <vt:lpstr>Hukukun TEMEL kavamları </vt:lpstr>
      <vt:lpstr>TOPLUMU DÜZENLEYEN KURALLAR</vt:lpstr>
      <vt:lpstr>KURALLAR ARASINDAKİ İLİŞKİLER</vt:lpstr>
      <vt:lpstr>PowerPoint Sunusu</vt:lpstr>
      <vt:lpstr>DÜNYADAKİ İLK YAZILI HUKUK KAYNAKLARI</vt:lpstr>
      <vt:lpstr>BABİL’DE HUKUK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Hukukun TEMEL kavamları</dc:title>
  <dc:creator>emir üner</dc:creator>
  <cp:lastModifiedBy>emir üner</cp:lastModifiedBy>
  <cp:revision>4</cp:revision>
  <dcterms:created xsi:type="dcterms:W3CDTF">2017-10-29T11:28:51Z</dcterms:created>
  <dcterms:modified xsi:type="dcterms:W3CDTF">2017-10-29T11:32:56Z</dcterms:modified>
</cp:coreProperties>
</file>