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92" r:id="rId2"/>
    <p:sldId id="258" r:id="rId3"/>
    <p:sldId id="259" r:id="rId4"/>
    <p:sldId id="293" r:id="rId5"/>
    <p:sldId id="295" r:id="rId6"/>
    <p:sldId id="260" r:id="rId7"/>
    <p:sldId id="261" r:id="rId8"/>
    <p:sldId id="297" r:id="rId9"/>
    <p:sldId id="296" r:id="rId10"/>
    <p:sldId id="298" r:id="rId11"/>
    <p:sldId id="299" r:id="rId12"/>
    <p:sldId id="316" r:id="rId13"/>
    <p:sldId id="301" r:id="rId14"/>
    <p:sldId id="318" r:id="rId15"/>
    <p:sldId id="302" r:id="rId16"/>
    <p:sldId id="319" r:id="rId17"/>
    <p:sldId id="303" r:id="rId18"/>
    <p:sldId id="320" r:id="rId19"/>
    <p:sldId id="304" r:id="rId20"/>
    <p:sldId id="305" r:id="rId21"/>
    <p:sldId id="321" r:id="rId22"/>
    <p:sldId id="306" r:id="rId23"/>
    <p:sldId id="322" r:id="rId24"/>
    <p:sldId id="308" r:id="rId25"/>
    <p:sldId id="324" r:id="rId26"/>
    <p:sldId id="309" r:id="rId27"/>
    <p:sldId id="310" r:id="rId28"/>
    <p:sldId id="325" r:id="rId29"/>
    <p:sldId id="333" r:id="rId30"/>
    <p:sldId id="311" r:id="rId31"/>
    <p:sldId id="326" r:id="rId32"/>
    <p:sldId id="327" r:id="rId33"/>
    <p:sldId id="312" r:id="rId34"/>
    <p:sldId id="332" r:id="rId35"/>
    <p:sldId id="331" r:id="rId36"/>
    <p:sldId id="329" r:id="rId37"/>
    <p:sldId id="335" r:id="rId38"/>
    <p:sldId id="313" r:id="rId39"/>
    <p:sldId id="314" r:id="rId40"/>
    <p:sldId id="315" r:id="rId41"/>
    <p:sldId id="267"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B4D"/>
    <a:srgbClr val="6804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7007" autoAdjust="0"/>
    <p:restoredTop sz="94660"/>
  </p:normalViewPr>
  <p:slideViewPr>
    <p:cSldViewPr>
      <p:cViewPr varScale="1">
        <p:scale>
          <a:sx n="69" d="100"/>
          <a:sy n="69" d="100"/>
        </p:scale>
        <p:origin x="-5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F9B76-1E04-4B44-BAE5-9AA25DB69ED3}" type="datetimeFigureOut">
              <a:rPr lang="tr-TR" smtClean="0"/>
              <a:pPr/>
              <a:t>27.01.2017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7FF8B-BEE7-40F3-A037-79D94237D7C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2C7FF8B-BEE7-40F3-A037-79D94237D7CD}" type="slidenum">
              <a:rPr lang="tr-TR" smtClean="0"/>
              <a:pPr/>
              <a:t>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fld id="{D19BCF91-6214-4A57-A0FC-F7155FC75AEC}" type="datetimeFigureOut">
              <a:rPr lang="tr-TR"/>
              <a:pPr>
                <a:defRPr/>
              </a:pPr>
              <a:t>27.01.2017</a:t>
            </a:fld>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71DEA4F9-8733-49BC-8098-A5ADB480C07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BB4FDBB7-88D5-4AA1-B08A-B3621D8F0233}" type="datetimeFigureOut">
              <a:rPr lang="tr-TR"/>
              <a:pPr>
                <a:defRPr/>
              </a:pPr>
              <a:t>27.01.2017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09FAF143-6E16-4657-AB01-A561D56E8CB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49C410D3-70AB-43A5-93CD-78AAE7253F6E}" type="datetimeFigureOut">
              <a:rPr lang="tr-TR"/>
              <a:pPr>
                <a:defRPr/>
              </a:pPr>
              <a:t>27.01.2017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906E6A9A-72D6-42DE-8AD7-DFC9A3262139}"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3581400" y="6305550"/>
            <a:ext cx="2133600" cy="476250"/>
          </a:xfrm>
        </p:spPr>
        <p:txBody>
          <a:bodyPr/>
          <a:lstStyle>
            <a:lvl1pPr>
              <a:defRPr/>
            </a:lvl1pPr>
          </a:lstStyle>
          <a:p>
            <a:pPr>
              <a:defRPr/>
            </a:pPr>
            <a:fld id="{96D4CFA1-2454-45A1-9550-6E2F7C6C82A9}" type="datetimeFigureOut">
              <a:rPr lang="tr-TR"/>
              <a:pPr>
                <a:defRPr/>
              </a:pPr>
              <a:t>27.01.2017</a:t>
            </a:fld>
            <a:endParaRPr lang="tr-TR"/>
          </a:p>
        </p:txBody>
      </p:sp>
      <p:sp>
        <p:nvSpPr>
          <p:cNvPr id="3" name="Altbilgi Yer Tutucusu 2"/>
          <p:cNvSpPr>
            <a:spLocks noGrp="1"/>
          </p:cNvSpPr>
          <p:nvPr>
            <p:ph type="ftr" sz="quarter" idx="11"/>
          </p:nvPr>
        </p:nvSpPr>
        <p:spPr>
          <a:xfrm>
            <a:off x="5715000" y="6305550"/>
            <a:ext cx="2895600" cy="476250"/>
          </a:xfrm>
        </p:spPr>
        <p:txBody>
          <a:bodyPr/>
          <a:lstStyle>
            <a:lvl1pPr>
              <a:defRPr/>
            </a:lvl1pPr>
          </a:lstStyle>
          <a:p>
            <a:pPr>
              <a:defRPr/>
            </a:pPr>
            <a:endParaRPr lang="tr-TR"/>
          </a:p>
        </p:txBody>
      </p:sp>
      <p:sp>
        <p:nvSpPr>
          <p:cNvPr id="4" name="Slayt Numarası Yer Tutucusu 3"/>
          <p:cNvSpPr>
            <a:spLocks noGrp="1"/>
          </p:cNvSpPr>
          <p:nvPr>
            <p:ph type="sldNum" sz="quarter" idx="12"/>
          </p:nvPr>
        </p:nvSpPr>
        <p:spPr>
          <a:xfrm>
            <a:off x="8613775" y="6305550"/>
            <a:ext cx="457200" cy="476250"/>
          </a:xfrm>
        </p:spPr>
        <p:txBody>
          <a:bodyPr/>
          <a:lstStyle>
            <a:lvl1pPr>
              <a:defRPr/>
            </a:lvl1pPr>
          </a:lstStyle>
          <a:p>
            <a:pPr>
              <a:defRPr/>
            </a:pPr>
            <a:fld id="{E12847CC-4A65-4192-8968-6ACCF00C895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25AE38FD-D95C-46FD-A756-67521B26E444}" type="datetimeFigureOut">
              <a:rPr lang="tr-TR"/>
              <a:pPr>
                <a:defRPr/>
              </a:pPr>
              <a:t>27.01.2017</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8F88902F-10BD-42E4-8226-3B5A0714F68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FE1C3752-36B4-4238-AAE9-3F968EC7AF3D}" type="datetimeFigureOut">
              <a:rPr lang="tr-TR"/>
              <a:pPr>
                <a:defRPr/>
              </a:pPr>
              <a:t>27.01.2017</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7C4A7335-B7D1-425E-8C9D-0040F08DD8F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DF742B31-5CA3-4BF5-A72A-2B37D90C8EB1}" type="datetimeFigureOut">
              <a:rPr lang="tr-TR"/>
              <a:pPr>
                <a:defRPr/>
              </a:pPr>
              <a:t>27.01.2017</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36582050-7BE1-46B2-8354-0965DBF1838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68A23138-E6C7-446E-8175-8E13F2CBEEC8}" type="datetimeFigureOut">
              <a:rPr lang="tr-TR"/>
              <a:pPr>
                <a:defRPr/>
              </a:pPr>
              <a:t>27.01.2017</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C1127B6A-B442-4123-8FF3-D6FE8130B30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98BCB9B3-E19B-4C1D-ACE6-172752BCBBA5}" type="datetimeFigureOut">
              <a:rPr lang="tr-TR"/>
              <a:pPr>
                <a:defRPr/>
              </a:pPr>
              <a:t>27.01.2017</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B19783CF-4D8D-4166-8F33-B3882C8C0A6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F7F74169-0470-407F-918B-3BA4C524FE66}" type="datetimeFigureOut">
              <a:rPr lang="tr-TR"/>
              <a:pPr>
                <a:defRPr/>
              </a:pPr>
              <a:t>27.01.2017</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C5FBE2B3-F9D1-4CB0-9CFF-E1A7388A9EC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6420BDD5-958C-4094-8D29-05D4484612D5}" type="datetimeFigureOut">
              <a:rPr lang="tr-TR"/>
              <a:pPr>
                <a:defRPr/>
              </a:pPr>
              <a:t>27.01.2017</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1D7E4448-623A-4E1A-8D19-DC0FE8DEF24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44857686-5A07-4C6E-AFBB-DE077271889E}" type="datetimeFigureOut">
              <a:rPr lang="tr-TR"/>
              <a:pPr>
                <a:defRPr/>
              </a:pPr>
              <a:t>27.01.2017</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8A0A7A4F-1196-49A6-AF30-FD97E80778C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325B1B5E-3816-4688-934F-E6E89C3A98F4}" type="datetimeFigureOut">
              <a:rPr lang="tr-TR"/>
              <a:pPr>
                <a:defRPr/>
              </a:pPr>
              <a:t>27.01.2017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18D5BA01-99C2-44AB-A4C3-B85BECD351AB}"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9" r:id="rId1"/>
    <p:sldLayoutId id="2147483707" r:id="rId2"/>
    <p:sldLayoutId id="2147483710" r:id="rId3"/>
    <p:sldLayoutId id="2147483706" r:id="rId4"/>
    <p:sldLayoutId id="2147483711" r:id="rId5"/>
    <p:sldLayoutId id="2147483705" r:id="rId6"/>
    <p:sldLayoutId id="2147483712" r:id="rId7"/>
    <p:sldLayoutId id="2147483713" r:id="rId8"/>
    <p:sldLayoutId id="2147483714" r:id="rId9"/>
    <p:sldLayoutId id="2147483704" r:id="rId10"/>
    <p:sldLayoutId id="2147483703" r:id="rId11"/>
    <p:sldLayoutId id="214748370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ctrTitle" idx="4294967295"/>
          </p:nvPr>
        </p:nvSpPr>
        <p:spPr bwMode="auto">
          <a:xfrm>
            <a:off x="1214414" y="3143248"/>
            <a:ext cx="7772400" cy="1470025"/>
          </a:xfrm>
          <a:noFill/>
        </p:spPr>
        <p:txBody>
          <a:bodyPr vert="horz" wrap="square" lIns="91440" tIns="45720" rIns="91440" bIns="45720" numCol="1" anchorCtr="0" compatLnSpc="1">
            <a:prstTxWarp prst="textNoShape">
              <a:avLst/>
            </a:prstTxWarp>
            <a:normAutofit/>
          </a:bodyPr>
          <a:lstStyle/>
          <a:p>
            <a:r>
              <a:rPr lang="tr-TR" sz="3600" dirty="0" err="1" smtClean="0">
                <a:effectLst/>
              </a:rPr>
              <a:t>Gingivada</a:t>
            </a:r>
            <a:r>
              <a:rPr lang="tr-TR" sz="3600" dirty="0" smtClean="0">
                <a:effectLst/>
              </a:rPr>
              <a:t> Görülen Renk Değişiklileri</a:t>
            </a:r>
          </a:p>
        </p:txBody>
      </p:sp>
      <p:sp>
        <p:nvSpPr>
          <p:cNvPr id="55299" name="Rectangle 3"/>
          <p:cNvSpPr>
            <a:spLocks noGrp="1"/>
          </p:cNvSpPr>
          <p:nvPr>
            <p:ph type="subTitle" idx="4294967295"/>
          </p:nvPr>
        </p:nvSpPr>
        <p:spPr>
          <a:xfrm>
            <a:off x="1428728" y="4857760"/>
            <a:ext cx="7343804" cy="1752600"/>
          </a:xfrm>
        </p:spPr>
        <p:txBody>
          <a:bodyPr/>
          <a:lstStyle/>
          <a:p>
            <a:pPr marL="82550" indent="0" algn="ctr">
              <a:buFont typeface="Wingdings 2" pitchFamily="18" charset="2"/>
              <a:buNone/>
            </a:pPr>
            <a:r>
              <a:rPr lang="tr-TR" dirty="0" smtClean="0"/>
              <a:t>                       </a:t>
            </a:r>
            <a:r>
              <a:rPr lang="tr-TR" sz="2000" dirty="0" smtClean="0"/>
              <a:t>Prof Dr Adnan TEZEL</a:t>
            </a:r>
          </a:p>
        </p:txBody>
      </p:sp>
      <p:pic>
        <p:nvPicPr>
          <p:cNvPr id="4" name="3 Resim" descr="Image result for dişeti renklenmeleri"/>
          <p:cNvPicPr/>
          <p:nvPr/>
        </p:nvPicPr>
        <p:blipFill>
          <a:blip r:embed="rId2"/>
          <a:srcRect/>
          <a:stretch>
            <a:fillRect/>
          </a:stretch>
        </p:blipFill>
        <p:spPr bwMode="auto">
          <a:xfrm>
            <a:off x="5572132" y="571480"/>
            <a:ext cx="3000396" cy="27146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xfrm>
            <a:off x="1357290" y="0"/>
            <a:ext cx="7499350" cy="1143000"/>
          </a:xfrm>
          <a:noFill/>
        </p:spPr>
        <p:txBody>
          <a:bodyPr vert="horz" wrap="square" lIns="91440" tIns="45720" rIns="91440" bIns="45720" numCol="1" anchorCtr="0" compatLnSpc="1">
            <a:prstTxWarp prst="textNoShape">
              <a:avLst/>
            </a:prstTxWarp>
          </a:bodyPr>
          <a:lstStyle/>
          <a:p>
            <a:pPr eaLnBrk="1" hangingPunct="1"/>
            <a:r>
              <a:rPr lang="tr-TR" sz="2400" dirty="0" smtClean="0">
                <a:solidFill>
                  <a:srgbClr val="F73B4D"/>
                </a:solidFill>
                <a:effectLst>
                  <a:outerShdw blurRad="38100" dist="38100" dir="2700000" algn="tl">
                    <a:srgbClr val="C0C0C0"/>
                  </a:outerShdw>
                </a:effectLst>
                <a:latin typeface="Arial" charset="0"/>
              </a:rPr>
              <a:t>Sistemik hastalıklarla görülen </a:t>
            </a:r>
            <a:r>
              <a:rPr lang="tr-TR" sz="2400" dirty="0" err="1" smtClean="0">
                <a:solidFill>
                  <a:srgbClr val="F73B4D"/>
                </a:solidFill>
                <a:effectLst>
                  <a:outerShdw blurRad="38100" dist="38100" dir="2700000" algn="tl">
                    <a:srgbClr val="C0C0C0"/>
                  </a:outerShdw>
                </a:effectLst>
                <a:latin typeface="Arial" charset="0"/>
              </a:rPr>
              <a:t>pigmentasonlar</a:t>
            </a:r>
            <a:endParaRPr lang="tr-TR" sz="2400" dirty="0" smtClean="0">
              <a:solidFill>
                <a:srgbClr val="F73B4D"/>
              </a:solidFill>
              <a:effectLst>
                <a:outerShdw blurRad="38100" dist="38100" dir="2700000" algn="tl">
                  <a:srgbClr val="C0C0C0"/>
                </a:outerShdw>
              </a:effectLst>
              <a:latin typeface="Arial" charset="0"/>
            </a:endParaRPr>
          </a:p>
        </p:txBody>
      </p:sp>
      <p:sp>
        <p:nvSpPr>
          <p:cNvPr id="62467" name="Rectangle 10"/>
          <p:cNvSpPr>
            <a:spLocks noChangeArrowheads="1"/>
          </p:cNvSpPr>
          <p:nvPr/>
        </p:nvSpPr>
        <p:spPr bwMode="auto">
          <a:xfrm>
            <a:off x="1071538" y="571480"/>
            <a:ext cx="8243887" cy="5878532"/>
          </a:xfrm>
          <a:prstGeom prst="rect">
            <a:avLst/>
          </a:prstGeom>
          <a:noFill/>
          <a:ln w="9525">
            <a:noFill/>
            <a:miter lim="800000"/>
            <a:headEnd/>
            <a:tailEnd/>
          </a:ln>
        </p:spPr>
        <p:txBody>
          <a:bodyPr wrap="square" anchor="ctr">
            <a:spAutoFit/>
          </a:bodyPr>
          <a:lstStyle/>
          <a:p>
            <a:pPr lvl="2">
              <a:tabLst>
                <a:tab pos="228600" algn="l"/>
                <a:tab pos="1820863" algn="l"/>
              </a:tabLst>
            </a:pPr>
            <a:endParaRPr lang="tr-TR" sz="2400" b="1" dirty="0" smtClean="0"/>
          </a:p>
          <a:p>
            <a:pPr lvl="2">
              <a:tabLst>
                <a:tab pos="228600" algn="l"/>
                <a:tab pos="1820863" algn="l"/>
              </a:tabLst>
            </a:pPr>
            <a:r>
              <a:rPr lang="en-US" sz="2400" b="1" dirty="0" smtClean="0"/>
              <a:t>Addison </a:t>
            </a:r>
            <a:r>
              <a:rPr lang="en-US" sz="2400" b="1" dirty="0" err="1"/>
              <a:t>hastalığı</a:t>
            </a:r>
            <a:endParaRPr lang="tr-TR" sz="2400" b="1" dirty="0"/>
          </a:p>
          <a:p>
            <a:pPr lvl="2">
              <a:tabLst>
                <a:tab pos="228600" algn="l"/>
                <a:tab pos="1820863" algn="l"/>
              </a:tabLst>
            </a:pPr>
            <a:endParaRPr lang="tr-TR" sz="2400" dirty="0" smtClean="0"/>
          </a:p>
          <a:p>
            <a:pPr lvl="2">
              <a:tabLst>
                <a:tab pos="228600" algn="l"/>
                <a:tab pos="1820863" algn="l"/>
              </a:tabLst>
            </a:pPr>
            <a:endParaRPr lang="tr-TR" sz="2400" dirty="0" smtClean="0"/>
          </a:p>
          <a:p>
            <a:pPr lvl="2">
              <a:tabLst>
                <a:tab pos="228600" algn="l"/>
                <a:tab pos="1820863" algn="l"/>
              </a:tabLst>
            </a:pPr>
            <a:endParaRPr lang="tr-TR" sz="2400" dirty="0" smtClean="0"/>
          </a:p>
          <a:p>
            <a:pPr lvl="2">
              <a:tabLst>
                <a:tab pos="228600" algn="l"/>
                <a:tab pos="1820863" algn="l"/>
              </a:tabLst>
            </a:pPr>
            <a:endParaRPr lang="tr-TR" sz="2400" dirty="0" smtClean="0"/>
          </a:p>
          <a:p>
            <a:pPr lvl="2">
              <a:tabLst>
                <a:tab pos="228600" algn="l"/>
                <a:tab pos="1820863" algn="l"/>
              </a:tabLst>
            </a:pPr>
            <a:endParaRPr lang="tr-TR" sz="2400" dirty="0"/>
          </a:p>
          <a:p>
            <a:pPr>
              <a:tabLst>
                <a:tab pos="228600" algn="l"/>
                <a:tab pos="1820863" algn="l"/>
              </a:tabLst>
            </a:pPr>
            <a:r>
              <a:rPr lang="en-US" sz="1600" b="1" dirty="0" err="1">
                <a:latin typeface="+mn-lt"/>
              </a:rPr>
              <a:t>Deri</a:t>
            </a:r>
            <a:r>
              <a:rPr lang="en-US" sz="1600" b="1" dirty="0">
                <a:latin typeface="+mn-lt"/>
              </a:rPr>
              <a:t> </a:t>
            </a:r>
            <a:r>
              <a:rPr lang="en-US" sz="1600" b="1" dirty="0" err="1">
                <a:latin typeface="+mn-lt"/>
              </a:rPr>
              <a:t>ve</a:t>
            </a:r>
            <a:r>
              <a:rPr lang="en-US" sz="1600" b="1" dirty="0">
                <a:latin typeface="+mn-lt"/>
              </a:rPr>
              <a:t> </a:t>
            </a:r>
            <a:r>
              <a:rPr lang="en-US" sz="1600" b="1" dirty="0" err="1">
                <a:latin typeface="+mn-lt"/>
              </a:rPr>
              <a:t>ağız</a:t>
            </a:r>
            <a:r>
              <a:rPr lang="en-US" sz="1600" b="1" dirty="0">
                <a:latin typeface="+mn-lt"/>
              </a:rPr>
              <a:t> </a:t>
            </a:r>
            <a:r>
              <a:rPr lang="en-US" sz="1600" b="1" dirty="0" err="1">
                <a:latin typeface="+mn-lt"/>
              </a:rPr>
              <a:t>mukoza</a:t>
            </a:r>
            <a:r>
              <a:rPr lang="en-US" sz="1600" b="1" dirty="0">
                <a:latin typeface="+mn-lt"/>
              </a:rPr>
              <a:t> </a:t>
            </a:r>
            <a:r>
              <a:rPr lang="en-US" sz="1600" b="1" dirty="0" err="1">
                <a:latin typeface="+mn-lt"/>
              </a:rPr>
              <a:t>membranında</a:t>
            </a:r>
            <a:r>
              <a:rPr lang="en-US" sz="1600" b="1" dirty="0">
                <a:latin typeface="+mn-lt"/>
              </a:rPr>
              <a:t> </a:t>
            </a:r>
            <a:r>
              <a:rPr lang="en-US" sz="1600" b="1" dirty="0" err="1">
                <a:latin typeface="+mn-lt"/>
              </a:rPr>
              <a:t>görülen</a:t>
            </a:r>
            <a:r>
              <a:rPr lang="en-US" sz="1600" b="1" dirty="0">
                <a:latin typeface="+mn-lt"/>
              </a:rPr>
              <a:t> </a:t>
            </a:r>
            <a:r>
              <a:rPr lang="en-US" sz="1600" b="1" dirty="0" err="1">
                <a:latin typeface="+mn-lt"/>
              </a:rPr>
              <a:t>anormal</a:t>
            </a:r>
            <a:r>
              <a:rPr lang="en-US" sz="1600" b="1" dirty="0">
                <a:latin typeface="+mn-lt"/>
              </a:rPr>
              <a:t> </a:t>
            </a:r>
            <a:r>
              <a:rPr lang="en-US" sz="1600" b="1" dirty="0" err="1">
                <a:latin typeface="+mn-lt"/>
              </a:rPr>
              <a:t>pigmentasyonlar</a:t>
            </a:r>
            <a:r>
              <a:rPr lang="en-US" sz="1600" b="1" dirty="0">
                <a:latin typeface="+mn-lt"/>
              </a:rPr>
              <a:t> Addison </a:t>
            </a:r>
            <a:r>
              <a:rPr lang="en-US" sz="1600" b="1" dirty="0" err="1">
                <a:latin typeface="+mn-lt"/>
              </a:rPr>
              <a:t>hastalığının</a:t>
            </a:r>
            <a:r>
              <a:rPr lang="en-US" sz="1600" b="1" dirty="0">
                <a:latin typeface="+mn-lt"/>
              </a:rPr>
              <a:t> </a:t>
            </a:r>
            <a:r>
              <a:rPr lang="en-US" sz="1600" b="1" dirty="0" err="1">
                <a:latin typeface="+mn-lt"/>
              </a:rPr>
              <a:t>erken</a:t>
            </a:r>
            <a:r>
              <a:rPr lang="en-US" sz="1600" b="1" dirty="0">
                <a:latin typeface="+mn-lt"/>
              </a:rPr>
              <a:t> </a:t>
            </a:r>
            <a:r>
              <a:rPr lang="en-US" sz="1600" b="1" dirty="0" err="1">
                <a:latin typeface="+mn-lt"/>
              </a:rPr>
              <a:t>belirtilerinden</a:t>
            </a:r>
            <a:r>
              <a:rPr lang="en-US" sz="1600" b="1" dirty="0">
                <a:latin typeface="+mn-lt"/>
              </a:rPr>
              <a:t> </a:t>
            </a:r>
            <a:r>
              <a:rPr lang="en-US" sz="1600" b="1" dirty="0" err="1">
                <a:latin typeface="+mn-lt"/>
              </a:rPr>
              <a:t>biridir</a:t>
            </a:r>
            <a:r>
              <a:rPr lang="en-US" sz="1600" b="1" dirty="0">
                <a:latin typeface="+mn-lt"/>
              </a:rPr>
              <a:t>.</a:t>
            </a:r>
            <a:endParaRPr lang="tr-TR" sz="1600" b="1" dirty="0">
              <a:latin typeface="+mn-lt"/>
            </a:endParaRPr>
          </a:p>
          <a:p>
            <a:pPr>
              <a:tabLst>
                <a:tab pos="228600" algn="l"/>
                <a:tab pos="1820863" algn="l"/>
              </a:tabLst>
            </a:pPr>
            <a:endParaRPr lang="tr-TR" sz="1600" b="1" dirty="0">
              <a:latin typeface="+mn-lt"/>
            </a:endParaRPr>
          </a:p>
          <a:p>
            <a:pPr>
              <a:tabLst>
                <a:tab pos="228600" algn="l"/>
                <a:tab pos="1820863" algn="l"/>
              </a:tabLst>
            </a:pPr>
            <a:r>
              <a:rPr lang="en-US" sz="1600" b="1" dirty="0">
                <a:latin typeface="+mn-lt"/>
              </a:rPr>
              <a:t>Bu </a:t>
            </a:r>
            <a:r>
              <a:rPr lang="en-US" sz="1600" b="1" dirty="0" err="1">
                <a:latin typeface="+mn-lt"/>
              </a:rPr>
              <a:t>anormal</a:t>
            </a:r>
            <a:r>
              <a:rPr lang="en-US" sz="1600" b="1" dirty="0">
                <a:latin typeface="+mn-lt"/>
              </a:rPr>
              <a:t> </a:t>
            </a:r>
            <a:r>
              <a:rPr lang="en-US" sz="1600" b="1" dirty="0" err="1">
                <a:latin typeface="+mn-lt"/>
              </a:rPr>
              <a:t>pigmentasyonlar</a:t>
            </a:r>
            <a:r>
              <a:rPr lang="en-US" sz="1600" b="1" dirty="0">
                <a:latin typeface="+mn-lt"/>
              </a:rPr>
              <a:t> deride </a:t>
            </a:r>
            <a:r>
              <a:rPr lang="en-US" sz="1600" b="1" dirty="0" err="1">
                <a:latin typeface="+mn-lt"/>
              </a:rPr>
              <a:t>skar</a:t>
            </a:r>
            <a:r>
              <a:rPr lang="en-US" sz="1600" b="1" dirty="0">
                <a:latin typeface="+mn-lt"/>
              </a:rPr>
              <a:t> </a:t>
            </a:r>
            <a:r>
              <a:rPr lang="en-US" sz="1600" b="1" dirty="0" err="1">
                <a:latin typeface="+mn-lt"/>
              </a:rPr>
              <a:t>oluşturmaya</a:t>
            </a:r>
            <a:r>
              <a:rPr lang="en-US" sz="1600" b="1" dirty="0">
                <a:latin typeface="+mn-lt"/>
              </a:rPr>
              <a:t> </a:t>
            </a:r>
            <a:r>
              <a:rPr lang="en-US" sz="1600" b="1" dirty="0" err="1">
                <a:latin typeface="+mn-lt"/>
              </a:rPr>
              <a:t>meyillidirler</a:t>
            </a:r>
            <a:r>
              <a:rPr lang="en-US" sz="1600" b="1" dirty="0">
                <a:latin typeface="+mn-lt"/>
              </a:rPr>
              <a:t>.</a:t>
            </a:r>
            <a:endParaRPr lang="tr-TR" sz="1600" b="1" dirty="0">
              <a:latin typeface="+mn-lt"/>
            </a:endParaRPr>
          </a:p>
          <a:p>
            <a:pPr>
              <a:tabLst>
                <a:tab pos="228600" algn="l"/>
                <a:tab pos="1820863" algn="l"/>
              </a:tabLst>
            </a:pPr>
            <a:endParaRPr lang="tr-TR" sz="1600" b="1" dirty="0">
              <a:latin typeface="+mn-lt"/>
            </a:endParaRPr>
          </a:p>
          <a:p>
            <a:pPr>
              <a:tabLst>
                <a:tab pos="228600" algn="l"/>
                <a:tab pos="1820863" algn="l"/>
              </a:tabLst>
            </a:pPr>
            <a:r>
              <a:rPr lang="en-US" sz="1600" b="1" dirty="0">
                <a:latin typeface="+mn-lt"/>
              </a:rPr>
              <a:t>Oral </a:t>
            </a:r>
            <a:r>
              <a:rPr lang="en-US" sz="1600" b="1" dirty="0" err="1">
                <a:latin typeface="+mn-lt"/>
              </a:rPr>
              <a:t>mukoza</a:t>
            </a:r>
            <a:r>
              <a:rPr lang="en-US" sz="1600" b="1" dirty="0">
                <a:latin typeface="+mn-lt"/>
              </a:rPr>
              <a:t> </a:t>
            </a:r>
            <a:r>
              <a:rPr lang="en-US" sz="1600" b="1" dirty="0" err="1">
                <a:latin typeface="+mn-lt"/>
              </a:rPr>
              <a:t>yüzeyine</a:t>
            </a:r>
            <a:r>
              <a:rPr lang="en-US" sz="1600" b="1" dirty="0">
                <a:latin typeface="+mn-lt"/>
              </a:rPr>
              <a:t> </a:t>
            </a:r>
            <a:r>
              <a:rPr lang="en-US" sz="1600" b="1" dirty="0" err="1">
                <a:latin typeface="+mn-lt"/>
              </a:rPr>
              <a:t>parlak</a:t>
            </a:r>
            <a:r>
              <a:rPr lang="en-US" sz="1600" b="1" dirty="0">
                <a:latin typeface="+mn-lt"/>
              </a:rPr>
              <a:t> </a:t>
            </a:r>
            <a:r>
              <a:rPr lang="en-US" sz="1600" b="1" dirty="0" err="1">
                <a:latin typeface="+mn-lt"/>
              </a:rPr>
              <a:t>mor</a:t>
            </a:r>
            <a:r>
              <a:rPr lang="en-US" sz="1600" b="1" dirty="0">
                <a:latin typeface="+mn-lt"/>
              </a:rPr>
              <a:t> </a:t>
            </a:r>
            <a:r>
              <a:rPr lang="en-US" sz="1600" b="1" dirty="0" err="1">
                <a:latin typeface="+mn-lt"/>
              </a:rPr>
              <a:t>mürekkep</a:t>
            </a:r>
            <a:r>
              <a:rPr lang="en-US" sz="1600" b="1" dirty="0">
                <a:latin typeface="+mn-lt"/>
              </a:rPr>
              <a:t> </a:t>
            </a:r>
            <a:r>
              <a:rPr lang="en-US" sz="1600" b="1" dirty="0" err="1">
                <a:latin typeface="+mn-lt"/>
              </a:rPr>
              <a:t>sıçramış</a:t>
            </a:r>
            <a:r>
              <a:rPr lang="en-US" sz="1600" b="1" dirty="0">
                <a:latin typeface="+mn-lt"/>
              </a:rPr>
              <a:t> </a:t>
            </a:r>
            <a:r>
              <a:rPr lang="en-US" sz="1600" b="1" dirty="0" err="1">
                <a:latin typeface="+mn-lt"/>
              </a:rPr>
              <a:t>gibi</a:t>
            </a:r>
            <a:r>
              <a:rPr lang="en-US" sz="1600" b="1" dirty="0">
                <a:latin typeface="+mn-lt"/>
              </a:rPr>
              <a:t> </a:t>
            </a:r>
            <a:r>
              <a:rPr lang="en-US" sz="1600" b="1" dirty="0" err="1">
                <a:latin typeface="+mn-lt"/>
              </a:rPr>
              <a:t>bir</a:t>
            </a:r>
            <a:r>
              <a:rPr lang="en-US" sz="1600" b="1" dirty="0">
                <a:latin typeface="+mn-lt"/>
              </a:rPr>
              <a:t> </a:t>
            </a:r>
            <a:r>
              <a:rPr lang="en-US" sz="1600" b="1" dirty="0" err="1">
                <a:latin typeface="+mn-lt"/>
              </a:rPr>
              <a:t>görünüm</a:t>
            </a:r>
            <a:r>
              <a:rPr lang="en-US" sz="1600" b="1" dirty="0">
                <a:latin typeface="+mn-lt"/>
              </a:rPr>
              <a:t> </a:t>
            </a:r>
            <a:r>
              <a:rPr lang="en-US" sz="1600" b="1" dirty="0" err="1">
                <a:latin typeface="+mn-lt"/>
              </a:rPr>
              <a:t>gösterirler</a:t>
            </a:r>
            <a:r>
              <a:rPr lang="en-US" sz="1600" b="1" dirty="0">
                <a:latin typeface="+mn-lt"/>
              </a:rPr>
              <a:t>.</a:t>
            </a:r>
            <a:r>
              <a:rPr lang="tr-TR" sz="1600" b="1" dirty="0">
                <a:latin typeface="+mn-lt"/>
              </a:rPr>
              <a:t> </a:t>
            </a:r>
          </a:p>
          <a:p>
            <a:pPr>
              <a:tabLst>
                <a:tab pos="228600" algn="l"/>
                <a:tab pos="1820863" algn="l"/>
              </a:tabLst>
            </a:pPr>
            <a:endParaRPr lang="tr-TR" sz="1600" b="1" dirty="0">
              <a:latin typeface="+mn-lt"/>
            </a:endParaRPr>
          </a:p>
          <a:p>
            <a:pPr>
              <a:tabLst>
                <a:tab pos="228600" algn="l"/>
                <a:tab pos="1820863" algn="l"/>
              </a:tabLst>
            </a:pPr>
            <a:r>
              <a:rPr lang="en-US" sz="1600" b="1" dirty="0" err="1">
                <a:latin typeface="+mn-lt"/>
              </a:rPr>
              <a:t>Oluşumunu</a:t>
            </a:r>
            <a:r>
              <a:rPr lang="en-US" sz="1600" b="1" dirty="0">
                <a:latin typeface="+mn-lt"/>
              </a:rPr>
              <a:t> </a:t>
            </a:r>
            <a:r>
              <a:rPr lang="en-US" sz="1600" b="1" dirty="0" err="1">
                <a:latin typeface="+mn-lt"/>
              </a:rPr>
              <a:t>tamamlamış</a:t>
            </a:r>
            <a:r>
              <a:rPr lang="en-US" sz="1600" b="1" dirty="0">
                <a:latin typeface="+mn-lt"/>
              </a:rPr>
              <a:t> </a:t>
            </a:r>
            <a:r>
              <a:rPr lang="tr-TR" sz="1600" b="1" dirty="0" smtClean="0">
                <a:latin typeface="+mn-lt"/>
              </a:rPr>
              <a:t> </a:t>
            </a:r>
            <a:r>
              <a:rPr lang="en-US" sz="1600" b="1" dirty="0" smtClean="0">
                <a:latin typeface="+mn-lt"/>
              </a:rPr>
              <a:t>Addison </a:t>
            </a:r>
            <a:r>
              <a:rPr lang="en-US" sz="1600" b="1" dirty="0" err="1">
                <a:latin typeface="+mn-lt"/>
              </a:rPr>
              <a:t>hastalığında</a:t>
            </a:r>
            <a:r>
              <a:rPr lang="en-US" sz="1600" b="1" dirty="0">
                <a:latin typeface="+mn-lt"/>
              </a:rPr>
              <a:t> </a:t>
            </a:r>
            <a:r>
              <a:rPr lang="en-US" sz="1600" b="1" dirty="0" err="1">
                <a:latin typeface="+mn-lt"/>
              </a:rPr>
              <a:t>deri</a:t>
            </a:r>
            <a:r>
              <a:rPr lang="en-US" sz="1600" b="1" dirty="0">
                <a:latin typeface="+mn-lt"/>
              </a:rPr>
              <a:t> </a:t>
            </a:r>
            <a:r>
              <a:rPr lang="en-US" sz="1600" b="1" dirty="0" err="1">
                <a:latin typeface="+mn-lt"/>
              </a:rPr>
              <a:t>bronz</a:t>
            </a:r>
            <a:r>
              <a:rPr lang="en-US" sz="1600" b="1" dirty="0">
                <a:latin typeface="+mn-lt"/>
              </a:rPr>
              <a:t> </a:t>
            </a:r>
            <a:r>
              <a:rPr lang="en-US" sz="1600" b="1" dirty="0" err="1">
                <a:latin typeface="+mn-lt"/>
              </a:rPr>
              <a:t>bir</a:t>
            </a:r>
            <a:r>
              <a:rPr lang="en-US" sz="1600" b="1" dirty="0">
                <a:latin typeface="+mn-lt"/>
              </a:rPr>
              <a:t> </a:t>
            </a:r>
            <a:r>
              <a:rPr lang="en-US" sz="1600" b="1" dirty="0" err="1">
                <a:latin typeface="+mn-lt"/>
              </a:rPr>
              <a:t>görünüm</a:t>
            </a:r>
            <a:r>
              <a:rPr lang="en-US" sz="1600" b="1" dirty="0">
                <a:latin typeface="+mn-lt"/>
              </a:rPr>
              <a:t> </a:t>
            </a:r>
            <a:r>
              <a:rPr lang="en-US" sz="1600" b="1" dirty="0" err="1">
                <a:latin typeface="+mn-lt"/>
              </a:rPr>
              <a:t>alır</a:t>
            </a:r>
            <a:r>
              <a:rPr lang="en-US" sz="1600" b="1" dirty="0">
                <a:latin typeface="+mn-lt"/>
              </a:rPr>
              <a:t>.</a:t>
            </a:r>
            <a:endParaRPr lang="tr-TR" sz="1600" b="1" dirty="0">
              <a:latin typeface="+mn-lt"/>
            </a:endParaRPr>
          </a:p>
          <a:p>
            <a:pPr>
              <a:tabLst>
                <a:tab pos="228600" algn="l"/>
                <a:tab pos="1820863" algn="l"/>
              </a:tabLst>
            </a:pPr>
            <a:endParaRPr lang="tr-TR" sz="1600" b="1" dirty="0">
              <a:latin typeface="+mn-lt"/>
            </a:endParaRPr>
          </a:p>
          <a:p>
            <a:pPr>
              <a:tabLst>
                <a:tab pos="228600" algn="l"/>
                <a:tab pos="1820863" algn="l"/>
              </a:tabLst>
            </a:pPr>
            <a:r>
              <a:rPr lang="en-US" sz="1600" b="1" dirty="0" err="1">
                <a:latin typeface="+mn-lt"/>
              </a:rPr>
              <a:t>Hatta</a:t>
            </a:r>
            <a:r>
              <a:rPr lang="en-US" sz="1600" b="1" dirty="0">
                <a:latin typeface="+mn-lt"/>
              </a:rPr>
              <a:t> oral </a:t>
            </a:r>
            <a:r>
              <a:rPr lang="en-US" sz="1600" b="1" dirty="0" err="1">
                <a:latin typeface="+mn-lt"/>
              </a:rPr>
              <a:t>mukozada</a:t>
            </a:r>
            <a:r>
              <a:rPr lang="en-US" sz="1600" b="1" dirty="0">
                <a:latin typeface="+mn-lt"/>
              </a:rPr>
              <a:t> </a:t>
            </a:r>
            <a:r>
              <a:rPr lang="en-US" sz="1600" b="1" dirty="0" err="1">
                <a:latin typeface="+mn-lt"/>
              </a:rPr>
              <a:t>mavimsi</a:t>
            </a:r>
            <a:r>
              <a:rPr lang="en-US" sz="1600" b="1" dirty="0">
                <a:latin typeface="+mn-lt"/>
              </a:rPr>
              <a:t> </a:t>
            </a:r>
            <a:r>
              <a:rPr lang="en-US" sz="1600" b="1" dirty="0" err="1">
                <a:latin typeface="+mn-lt"/>
              </a:rPr>
              <a:t>siyahtan</a:t>
            </a:r>
            <a:r>
              <a:rPr lang="en-US" sz="1600" b="1" dirty="0">
                <a:latin typeface="+mn-lt"/>
              </a:rPr>
              <a:t> </a:t>
            </a:r>
            <a:r>
              <a:rPr lang="en-US" sz="1600" b="1" dirty="0" err="1">
                <a:latin typeface="+mn-lt"/>
              </a:rPr>
              <a:t>koyu</a:t>
            </a:r>
            <a:r>
              <a:rPr lang="en-US" sz="1600" b="1" dirty="0">
                <a:latin typeface="+mn-lt"/>
              </a:rPr>
              <a:t> </a:t>
            </a:r>
            <a:r>
              <a:rPr lang="en-US" sz="1600" b="1" dirty="0" err="1">
                <a:latin typeface="+mn-lt"/>
              </a:rPr>
              <a:t>kahverengine</a:t>
            </a:r>
            <a:r>
              <a:rPr lang="en-US" sz="1600" b="1" dirty="0">
                <a:latin typeface="+mn-lt"/>
              </a:rPr>
              <a:t> </a:t>
            </a:r>
            <a:r>
              <a:rPr lang="en-US" sz="1600" b="1" dirty="0" err="1">
                <a:latin typeface="+mn-lt"/>
              </a:rPr>
              <a:t>kadar</a:t>
            </a:r>
            <a:r>
              <a:rPr lang="en-US" sz="1600" b="1" dirty="0">
                <a:latin typeface="+mn-lt"/>
              </a:rPr>
              <a:t> </a:t>
            </a:r>
            <a:r>
              <a:rPr lang="en-US" sz="1600" b="1" dirty="0" err="1">
                <a:latin typeface="+mn-lt"/>
              </a:rPr>
              <a:t>değişen</a:t>
            </a:r>
            <a:r>
              <a:rPr lang="en-US" sz="1600" b="1" dirty="0">
                <a:latin typeface="+mn-lt"/>
              </a:rPr>
              <a:t> </a:t>
            </a:r>
            <a:r>
              <a:rPr lang="en-US" sz="1600" b="1" dirty="0" err="1">
                <a:latin typeface="+mn-lt"/>
              </a:rPr>
              <a:t>pigmentasyonlar</a:t>
            </a:r>
            <a:r>
              <a:rPr lang="en-US" sz="1600" b="1" dirty="0">
                <a:latin typeface="+mn-lt"/>
              </a:rPr>
              <a:t> en </a:t>
            </a:r>
            <a:r>
              <a:rPr lang="en-US" sz="1600" b="1" dirty="0" err="1">
                <a:latin typeface="+mn-lt"/>
              </a:rPr>
              <a:t>çok</a:t>
            </a:r>
            <a:r>
              <a:rPr lang="en-US" sz="1600" b="1" dirty="0">
                <a:latin typeface="+mn-lt"/>
              </a:rPr>
              <a:t> </a:t>
            </a:r>
            <a:r>
              <a:rPr lang="en-US" sz="1600" b="1" dirty="0" err="1">
                <a:latin typeface="+mn-lt"/>
              </a:rPr>
              <a:t>dudaklar,dil,dişetleri</a:t>
            </a:r>
            <a:r>
              <a:rPr lang="en-US" sz="1600" b="1" dirty="0">
                <a:latin typeface="+mn-lt"/>
              </a:rPr>
              <a:t> </a:t>
            </a:r>
            <a:r>
              <a:rPr lang="en-US" sz="1600" b="1" dirty="0" err="1">
                <a:latin typeface="+mn-lt"/>
              </a:rPr>
              <a:t>ve</a:t>
            </a:r>
            <a:r>
              <a:rPr lang="en-US" sz="1600" b="1" dirty="0">
                <a:latin typeface="+mn-lt"/>
              </a:rPr>
              <a:t> </a:t>
            </a:r>
            <a:r>
              <a:rPr lang="en-US" sz="1600" b="1" dirty="0" err="1">
                <a:latin typeface="+mn-lt"/>
              </a:rPr>
              <a:t>bukkal</a:t>
            </a:r>
            <a:r>
              <a:rPr lang="en-US" sz="1600" b="1" dirty="0">
                <a:latin typeface="+mn-lt"/>
              </a:rPr>
              <a:t> </a:t>
            </a:r>
            <a:r>
              <a:rPr lang="en-US" sz="1600" b="1" dirty="0" err="1">
                <a:latin typeface="+mn-lt"/>
              </a:rPr>
              <a:t>mukozada</a:t>
            </a:r>
            <a:r>
              <a:rPr lang="en-US" sz="1600" b="1" dirty="0">
                <a:latin typeface="+mn-lt"/>
              </a:rPr>
              <a:t> </a:t>
            </a:r>
            <a:r>
              <a:rPr lang="en-US" sz="1600" b="1" dirty="0" err="1">
                <a:latin typeface="+mn-lt"/>
              </a:rPr>
              <a:t>gözlenir</a:t>
            </a:r>
            <a:r>
              <a:rPr lang="en-US" sz="1600" b="1" dirty="0">
                <a:latin typeface="+mn-lt"/>
              </a:rPr>
              <a:t>.</a:t>
            </a:r>
            <a:endParaRPr lang="tr-TR" sz="1600" b="1" dirty="0">
              <a:latin typeface="+mn-lt"/>
            </a:endParaRPr>
          </a:p>
          <a:p>
            <a:pPr>
              <a:tabLst>
                <a:tab pos="228600" algn="l"/>
                <a:tab pos="1820863" algn="l"/>
              </a:tabLst>
            </a:pPr>
            <a:endParaRPr lang="tr-TR" sz="1600" b="1" dirty="0">
              <a:latin typeface="+mn-lt"/>
            </a:endParaRPr>
          </a:p>
          <a:p>
            <a:pPr>
              <a:tabLst>
                <a:tab pos="228600" algn="l"/>
                <a:tab pos="1820863" algn="l"/>
              </a:tabLst>
            </a:pPr>
            <a:r>
              <a:rPr lang="en-US" sz="1600" b="1" dirty="0">
                <a:latin typeface="+mn-lt"/>
              </a:rPr>
              <a:t>Oral </a:t>
            </a:r>
            <a:r>
              <a:rPr lang="en-US" sz="1600" b="1" dirty="0" err="1">
                <a:latin typeface="+mn-lt"/>
              </a:rPr>
              <a:t>pigmentasyonlar</a:t>
            </a:r>
            <a:r>
              <a:rPr lang="en-US" sz="1600" b="1" dirty="0">
                <a:latin typeface="+mn-lt"/>
              </a:rPr>
              <a:t> </a:t>
            </a:r>
            <a:r>
              <a:rPr lang="en-US" sz="1600" b="1" dirty="0" err="1">
                <a:latin typeface="+mn-lt"/>
              </a:rPr>
              <a:t>hastalığın</a:t>
            </a:r>
            <a:r>
              <a:rPr lang="en-US" sz="1600" b="1" dirty="0">
                <a:latin typeface="+mn-lt"/>
              </a:rPr>
              <a:t> </a:t>
            </a:r>
            <a:r>
              <a:rPr lang="en-US" sz="1600" b="1" dirty="0" err="1">
                <a:latin typeface="+mn-lt"/>
              </a:rPr>
              <a:t>tedavisinden</a:t>
            </a:r>
            <a:r>
              <a:rPr lang="en-US" sz="1600" b="1" dirty="0">
                <a:latin typeface="+mn-lt"/>
              </a:rPr>
              <a:t> </a:t>
            </a:r>
            <a:r>
              <a:rPr lang="en-US" sz="1600" b="1" dirty="0" err="1">
                <a:latin typeface="+mn-lt"/>
              </a:rPr>
              <a:t>sonra</a:t>
            </a:r>
            <a:r>
              <a:rPr lang="en-US" sz="1600" b="1" dirty="0">
                <a:latin typeface="+mn-lt"/>
              </a:rPr>
              <a:t> </a:t>
            </a:r>
            <a:r>
              <a:rPr lang="en-US" sz="1600" b="1" dirty="0" err="1">
                <a:latin typeface="+mn-lt"/>
              </a:rPr>
              <a:t>geçmez</a:t>
            </a:r>
            <a:r>
              <a:rPr lang="tr-TR" sz="1600" b="1" dirty="0">
                <a:latin typeface="+mn-lt"/>
              </a:rPr>
              <a:t> </a:t>
            </a:r>
          </a:p>
        </p:txBody>
      </p:sp>
      <p:pic>
        <p:nvPicPr>
          <p:cNvPr id="4" name="Picture 2"/>
          <p:cNvPicPr>
            <a:picLocks noChangeAspect="1" noChangeArrowheads="1"/>
          </p:cNvPicPr>
          <p:nvPr/>
        </p:nvPicPr>
        <p:blipFill>
          <a:blip r:embed="rId2"/>
          <a:srcRect/>
          <a:stretch>
            <a:fillRect/>
          </a:stretch>
        </p:blipFill>
        <p:spPr bwMode="auto">
          <a:xfrm>
            <a:off x="4357686" y="1571612"/>
            <a:ext cx="4357686" cy="129994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r>
              <a:rPr lang="tr-TR" sz="2800" smtClean="0">
                <a:solidFill>
                  <a:srgbClr val="F73B4D"/>
                </a:solidFill>
                <a:effectLst>
                  <a:outerShdw blurRad="38100" dist="38100" dir="2700000" algn="tl">
                    <a:srgbClr val="C0C0C0"/>
                  </a:outerShdw>
                </a:effectLst>
                <a:latin typeface="Arial" charset="0"/>
              </a:rPr>
              <a:t>Sistemik hastalıklarla görülen pigmentasonlar</a:t>
            </a:r>
          </a:p>
        </p:txBody>
      </p:sp>
      <p:sp>
        <p:nvSpPr>
          <p:cNvPr id="63491" name="Rectangle 3"/>
          <p:cNvSpPr>
            <a:spLocks noGrp="1"/>
          </p:cNvSpPr>
          <p:nvPr>
            <p:ph type="body" idx="4294967295"/>
          </p:nvPr>
        </p:nvSpPr>
        <p:spPr>
          <a:xfrm>
            <a:off x="677863" y="1125538"/>
            <a:ext cx="8466137" cy="4800600"/>
          </a:xfrm>
        </p:spPr>
        <p:txBody>
          <a:bodyPr/>
          <a:lstStyle/>
          <a:p>
            <a:pPr lvl="2" eaLnBrk="1" hangingPunct="1">
              <a:lnSpc>
                <a:spcPct val="80000"/>
              </a:lnSpc>
            </a:pPr>
            <a:r>
              <a:rPr lang="en-US" sz="2000" b="1" dirty="0" err="1" smtClean="0">
                <a:latin typeface="Arial" charset="0"/>
              </a:rPr>
              <a:t>Peutz-Jeghers</a:t>
            </a:r>
            <a:r>
              <a:rPr lang="en-US" sz="2000" b="1" dirty="0" smtClean="0">
                <a:latin typeface="Arial" charset="0"/>
              </a:rPr>
              <a:t> </a:t>
            </a:r>
            <a:r>
              <a:rPr lang="en-US" sz="2000" b="1" dirty="0" err="1" smtClean="0">
                <a:latin typeface="Arial" charset="0"/>
              </a:rPr>
              <a:t>sendromu</a:t>
            </a:r>
            <a:endParaRPr lang="tr-TR" sz="2000" b="1" dirty="0" smtClean="0">
              <a:latin typeface="Arial" charset="0"/>
            </a:endParaRPr>
          </a:p>
          <a:p>
            <a:pPr lvl="2" eaLnBrk="1" hangingPunct="1">
              <a:lnSpc>
                <a:spcPct val="80000"/>
              </a:lnSpc>
            </a:pPr>
            <a:endParaRPr lang="en-US" sz="2000" dirty="0" smtClean="0">
              <a:latin typeface="Arial" charset="0"/>
            </a:endParaRPr>
          </a:p>
          <a:p>
            <a:pPr eaLnBrk="1" hangingPunct="1">
              <a:lnSpc>
                <a:spcPct val="80000"/>
              </a:lnSpc>
            </a:pPr>
            <a:r>
              <a:rPr lang="en-US" sz="1800" dirty="0" err="1" smtClean="0">
                <a:latin typeface="Arial" charset="0"/>
              </a:rPr>
              <a:t>Sindirim</a:t>
            </a:r>
            <a:r>
              <a:rPr lang="en-US" sz="1800" dirty="0" smtClean="0">
                <a:latin typeface="Arial" charset="0"/>
              </a:rPr>
              <a:t>  </a:t>
            </a:r>
            <a:r>
              <a:rPr lang="en-US" sz="1800" dirty="0" err="1" smtClean="0">
                <a:latin typeface="Arial" charset="0"/>
              </a:rPr>
              <a:t>sistemindeki</a:t>
            </a:r>
            <a:r>
              <a:rPr lang="en-US" sz="1800" dirty="0" smtClean="0">
                <a:latin typeface="Arial" charset="0"/>
              </a:rPr>
              <a:t>  glandular  </a:t>
            </a:r>
            <a:r>
              <a:rPr lang="en-US" sz="1800" dirty="0" err="1" smtClean="0">
                <a:latin typeface="Arial" charset="0"/>
              </a:rPr>
              <a:t>epitelin</a:t>
            </a:r>
            <a:r>
              <a:rPr lang="en-US" sz="1800" dirty="0" smtClean="0">
                <a:latin typeface="Arial" charset="0"/>
              </a:rPr>
              <a:t>  </a:t>
            </a:r>
            <a:r>
              <a:rPr lang="en-US" sz="1800" dirty="0" err="1" smtClean="0">
                <a:latin typeface="Arial" charset="0"/>
              </a:rPr>
              <a:t>büyümesi</a:t>
            </a:r>
            <a:r>
              <a:rPr lang="en-US" sz="1800" dirty="0" smtClean="0">
                <a:latin typeface="Arial" charset="0"/>
              </a:rPr>
              <a:t>   </a:t>
            </a:r>
            <a:r>
              <a:rPr lang="en-US" sz="1800" dirty="0" err="1" smtClean="0">
                <a:latin typeface="Arial" charset="0"/>
              </a:rPr>
              <a:t>sonucu</a:t>
            </a:r>
            <a:r>
              <a:rPr lang="en-US" sz="1800" dirty="0" smtClean="0">
                <a:latin typeface="Arial" charset="0"/>
              </a:rPr>
              <a:t>  </a:t>
            </a:r>
            <a:r>
              <a:rPr lang="en-US" sz="1800" dirty="0" err="1" smtClean="0">
                <a:latin typeface="Arial" charset="0"/>
              </a:rPr>
              <a:t>oluşan</a:t>
            </a:r>
            <a:r>
              <a:rPr lang="tr-TR" sz="1800" dirty="0" smtClean="0">
                <a:latin typeface="Arial" charset="0"/>
              </a:rPr>
              <a:t> </a:t>
            </a:r>
            <a:r>
              <a:rPr lang="en-US" sz="1800" dirty="0" err="1" smtClean="0">
                <a:latin typeface="Arial" charset="0"/>
              </a:rPr>
              <a:t>küçük</a:t>
            </a:r>
            <a:r>
              <a:rPr lang="tr-TR" sz="1800" dirty="0" smtClean="0">
                <a:latin typeface="Arial" charset="0"/>
              </a:rPr>
              <a:t> </a:t>
            </a:r>
            <a:r>
              <a:rPr lang="en-US" sz="1800" dirty="0" err="1" smtClean="0">
                <a:latin typeface="Arial" charset="0"/>
              </a:rPr>
              <a:t>poliplerle</a:t>
            </a:r>
            <a:r>
              <a:rPr lang="en-US" sz="1800" dirty="0" smtClean="0">
                <a:latin typeface="Arial" charset="0"/>
              </a:rPr>
              <a:t>  </a:t>
            </a:r>
            <a:r>
              <a:rPr lang="en-US" sz="1800" dirty="0" err="1" smtClean="0">
                <a:latin typeface="Arial" charset="0"/>
              </a:rPr>
              <a:t>görülen</a:t>
            </a:r>
            <a:r>
              <a:rPr lang="en-US" sz="1800" dirty="0" smtClean="0">
                <a:latin typeface="Arial" charset="0"/>
              </a:rPr>
              <a:t>  </a:t>
            </a:r>
            <a:r>
              <a:rPr lang="en-US" sz="1800" dirty="0" err="1" smtClean="0">
                <a:latin typeface="Arial" charset="0"/>
              </a:rPr>
              <a:t>ve</a:t>
            </a:r>
            <a:r>
              <a:rPr lang="en-US" sz="1800" dirty="0" smtClean="0">
                <a:latin typeface="Arial" charset="0"/>
              </a:rPr>
              <a:t> </a:t>
            </a:r>
            <a:r>
              <a:rPr lang="en-US" sz="1800" dirty="0" err="1" smtClean="0">
                <a:latin typeface="Arial" charset="0"/>
              </a:rPr>
              <a:t>otozomal</a:t>
            </a:r>
            <a:r>
              <a:rPr lang="en-US" sz="1800" dirty="0" smtClean="0">
                <a:latin typeface="Arial" charset="0"/>
              </a:rPr>
              <a:t>  dominant </a:t>
            </a:r>
            <a:r>
              <a:rPr lang="en-US" sz="1800" dirty="0" err="1" smtClean="0">
                <a:latin typeface="Arial" charset="0"/>
              </a:rPr>
              <a:t>bir</a:t>
            </a:r>
            <a:r>
              <a:rPr lang="en-US" sz="1800" dirty="0" smtClean="0">
                <a:latin typeface="Arial" charset="0"/>
              </a:rPr>
              <a:t>  </a:t>
            </a:r>
            <a:r>
              <a:rPr lang="en-US" sz="1800" dirty="0" err="1" smtClean="0">
                <a:latin typeface="Arial" charset="0"/>
              </a:rPr>
              <a:t>hastalık</a:t>
            </a:r>
            <a:r>
              <a:rPr lang="tr-TR" sz="1800" dirty="0" smtClean="0">
                <a:latin typeface="Arial" charset="0"/>
              </a:rPr>
              <a:t>tır</a:t>
            </a:r>
            <a:r>
              <a:rPr lang="en-US" sz="1800" dirty="0" smtClean="0">
                <a:latin typeface="Arial" charset="0"/>
              </a:rPr>
              <a:t>  </a:t>
            </a:r>
            <a:endParaRPr lang="tr-TR" sz="1800" dirty="0" smtClean="0">
              <a:latin typeface="Arial" charset="0"/>
            </a:endParaRPr>
          </a:p>
          <a:p>
            <a:pPr eaLnBrk="1" hangingPunct="1">
              <a:lnSpc>
                <a:spcPct val="80000"/>
              </a:lnSpc>
            </a:pPr>
            <a:endParaRPr lang="tr-TR" sz="1800" dirty="0" smtClean="0">
              <a:latin typeface="Arial" charset="0"/>
            </a:endParaRPr>
          </a:p>
          <a:p>
            <a:pPr eaLnBrk="1" hangingPunct="1">
              <a:lnSpc>
                <a:spcPct val="80000"/>
              </a:lnSpc>
            </a:pPr>
            <a:r>
              <a:rPr lang="en-US" sz="1800" dirty="0" smtClean="0">
                <a:latin typeface="Arial" charset="0"/>
              </a:rPr>
              <a:t>oral,   </a:t>
            </a:r>
            <a:r>
              <a:rPr lang="en-US" sz="1800" dirty="0" err="1" smtClean="0">
                <a:latin typeface="Arial" charset="0"/>
              </a:rPr>
              <a:t>perioral</a:t>
            </a:r>
            <a:r>
              <a:rPr lang="en-US" sz="1800" dirty="0" smtClean="0">
                <a:latin typeface="Arial" charset="0"/>
              </a:rPr>
              <a:t>   </a:t>
            </a:r>
            <a:r>
              <a:rPr lang="en-US" sz="1800" dirty="0" err="1" smtClean="0">
                <a:latin typeface="Arial" charset="0"/>
              </a:rPr>
              <a:t>ve</a:t>
            </a:r>
            <a:r>
              <a:rPr lang="en-US" sz="1800" dirty="0" smtClean="0">
                <a:latin typeface="Arial" charset="0"/>
              </a:rPr>
              <a:t>   </a:t>
            </a:r>
            <a:r>
              <a:rPr lang="en-US" sz="1800" dirty="0" err="1" smtClean="0">
                <a:latin typeface="Arial" charset="0"/>
              </a:rPr>
              <a:t>periorbital</a:t>
            </a:r>
            <a:r>
              <a:rPr lang="tr-TR" sz="1800" dirty="0" smtClean="0">
                <a:latin typeface="Arial" charset="0"/>
              </a:rPr>
              <a:t> </a:t>
            </a:r>
            <a:r>
              <a:rPr lang="en-US" sz="1800" dirty="0" err="1" smtClean="0">
                <a:latin typeface="Arial" charset="0"/>
              </a:rPr>
              <a:t>bölgelerde</a:t>
            </a:r>
            <a:r>
              <a:rPr lang="tr-TR" sz="1800" dirty="0" smtClean="0">
                <a:latin typeface="Arial" charset="0"/>
              </a:rPr>
              <a:t> </a:t>
            </a:r>
            <a:r>
              <a:rPr lang="en-US" sz="1800" dirty="0" err="1" smtClean="0">
                <a:latin typeface="Arial" charset="0"/>
              </a:rPr>
              <a:t>yaygın</a:t>
            </a:r>
            <a:r>
              <a:rPr lang="tr-TR" sz="1800" dirty="0" smtClean="0">
                <a:latin typeface="Arial" charset="0"/>
              </a:rPr>
              <a:t> </a:t>
            </a:r>
            <a:r>
              <a:rPr lang="en-US" sz="1800" dirty="0" smtClean="0">
                <a:latin typeface="Arial" charset="0"/>
              </a:rPr>
              <a:t>melanin   </a:t>
            </a:r>
            <a:r>
              <a:rPr lang="en-US" sz="1800" dirty="0" err="1" smtClean="0">
                <a:latin typeface="Arial" charset="0"/>
              </a:rPr>
              <a:t>pigmentasyonları</a:t>
            </a:r>
            <a:r>
              <a:rPr lang="en-US" sz="1800" dirty="0" smtClean="0">
                <a:latin typeface="Arial" charset="0"/>
              </a:rPr>
              <a:t>   </a:t>
            </a:r>
            <a:r>
              <a:rPr lang="en-US" sz="1800" dirty="0" err="1" smtClean="0">
                <a:latin typeface="Arial" charset="0"/>
              </a:rPr>
              <a:t>ile</a:t>
            </a:r>
            <a:r>
              <a:rPr lang="tr-TR" sz="1800" dirty="0" smtClean="0">
                <a:latin typeface="Arial" charset="0"/>
              </a:rPr>
              <a:t> </a:t>
            </a:r>
            <a:r>
              <a:rPr lang="en-US" sz="1800" dirty="0" err="1" smtClean="0">
                <a:latin typeface="Arial" charset="0"/>
              </a:rPr>
              <a:t>karakterizedir</a:t>
            </a:r>
            <a:r>
              <a:rPr lang="en-US" sz="1800" dirty="0" smtClean="0">
                <a:latin typeface="Arial" charset="0"/>
              </a:rPr>
              <a:t>.</a:t>
            </a:r>
            <a:endParaRPr lang="tr-TR" sz="1800" dirty="0" smtClean="0">
              <a:latin typeface="Arial" charset="0"/>
            </a:endParaRPr>
          </a:p>
          <a:p>
            <a:pPr eaLnBrk="1" hangingPunct="1">
              <a:lnSpc>
                <a:spcPct val="80000"/>
              </a:lnSpc>
            </a:pPr>
            <a:r>
              <a:rPr lang="en-US" sz="1800" dirty="0" err="1" smtClean="0">
                <a:latin typeface="Arial" charset="0"/>
              </a:rPr>
              <a:t>Ayrıca</a:t>
            </a:r>
            <a:r>
              <a:rPr lang="en-US" sz="1800" dirty="0" smtClean="0">
                <a:latin typeface="Arial" charset="0"/>
              </a:rPr>
              <a:t>  el   </a:t>
            </a:r>
            <a:r>
              <a:rPr lang="en-US" sz="1800" dirty="0" err="1" smtClean="0">
                <a:latin typeface="Arial" charset="0"/>
              </a:rPr>
              <a:t>ve</a:t>
            </a:r>
            <a:r>
              <a:rPr lang="en-US" sz="1800" dirty="0" smtClean="0">
                <a:latin typeface="Arial" charset="0"/>
              </a:rPr>
              <a:t>  </a:t>
            </a:r>
            <a:r>
              <a:rPr lang="en-US" sz="1800" dirty="0" err="1" smtClean="0">
                <a:latin typeface="Arial" charset="0"/>
              </a:rPr>
              <a:t>ayaklarda</a:t>
            </a:r>
            <a:r>
              <a:rPr lang="en-US" sz="1800" dirty="0" smtClean="0">
                <a:latin typeface="Arial" charset="0"/>
              </a:rPr>
              <a:t>  </a:t>
            </a:r>
            <a:r>
              <a:rPr lang="en-US" sz="1800" dirty="0" err="1" smtClean="0">
                <a:latin typeface="Arial" charset="0"/>
              </a:rPr>
              <a:t>parmakların</a:t>
            </a:r>
            <a:r>
              <a:rPr lang="en-US" sz="1800" dirty="0" smtClean="0">
                <a:latin typeface="Arial" charset="0"/>
              </a:rPr>
              <a:t>  </a:t>
            </a:r>
            <a:r>
              <a:rPr lang="en-US" sz="1800" dirty="0" err="1" smtClean="0">
                <a:latin typeface="Arial" charset="0"/>
              </a:rPr>
              <a:t>birleşim</a:t>
            </a:r>
            <a:r>
              <a:rPr lang="en-US" sz="1800" dirty="0" smtClean="0">
                <a:latin typeface="Arial" charset="0"/>
              </a:rPr>
              <a:t>  </a:t>
            </a:r>
            <a:r>
              <a:rPr lang="en-US" sz="1800" dirty="0" err="1" smtClean="0">
                <a:latin typeface="Arial" charset="0"/>
              </a:rPr>
              <a:t>yerlerinde</a:t>
            </a:r>
            <a:r>
              <a:rPr lang="en-US" sz="1800" dirty="0" smtClean="0">
                <a:latin typeface="Arial" charset="0"/>
              </a:rPr>
              <a:t>   </a:t>
            </a:r>
            <a:r>
              <a:rPr lang="en-US" sz="1800" dirty="0" err="1" smtClean="0">
                <a:latin typeface="Arial" charset="0"/>
              </a:rPr>
              <a:t>ve</a:t>
            </a:r>
            <a:r>
              <a:rPr lang="tr-TR" sz="1800" dirty="0" smtClean="0">
                <a:latin typeface="Arial" charset="0"/>
              </a:rPr>
              <a:t> </a:t>
            </a:r>
            <a:r>
              <a:rPr lang="en-US" sz="1800" dirty="0" err="1" smtClean="0">
                <a:latin typeface="Arial" charset="0"/>
              </a:rPr>
              <a:t>burun</a:t>
            </a:r>
            <a:r>
              <a:rPr lang="en-US" sz="1800" dirty="0" smtClean="0">
                <a:latin typeface="Arial" charset="0"/>
              </a:rPr>
              <a:t>  </a:t>
            </a:r>
            <a:r>
              <a:rPr lang="en-US" sz="1800" dirty="0" err="1" smtClean="0">
                <a:latin typeface="Arial" charset="0"/>
              </a:rPr>
              <a:t>deliklerinde</a:t>
            </a:r>
            <a:r>
              <a:rPr lang="tr-TR" sz="1800" dirty="0" smtClean="0">
                <a:latin typeface="Arial" charset="0"/>
              </a:rPr>
              <a:t> </a:t>
            </a:r>
            <a:r>
              <a:rPr lang="en-US" sz="1800" dirty="0" smtClean="0">
                <a:latin typeface="Arial" charset="0"/>
              </a:rPr>
              <a:t>de   melanin  </a:t>
            </a:r>
            <a:r>
              <a:rPr lang="en-US" sz="1800" dirty="0" err="1" smtClean="0">
                <a:latin typeface="Arial" charset="0"/>
              </a:rPr>
              <a:t>pigmentasyonları</a:t>
            </a:r>
            <a:r>
              <a:rPr lang="tr-TR" sz="1800" dirty="0" smtClean="0">
                <a:latin typeface="Arial" charset="0"/>
              </a:rPr>
              <a:t> </a:t>
            </a:r>
            <a:r>
              <a:rPr lang="en-US" sz="1800" dirty="0" err="1" smtClean="0">
                <a:latin typeface="Arial" charset="0"/>
              </a:rPr>
              <a:t>gözlenir</a:t>
            </a:r>
            <a:r>
              <a:rPr lang="en-US" sz="1800" dirty="0" smtClean="0">
                <a:latin typeface="Arial" charset="0"/>
              </a:rPr>
              <a:t>.</a:t>
            </a:r>
          </a:p>
          <a:p>
            <a:pPr eaLnBrk="1" hangingPunct="1">
              <a:lnSpc>
                <a:spcPct val="80000"/>
              </a:lnSpc>
            </a:pPr>
            <a:r>
              <a:rPr lang="en-US" sz="1800" dirty="0" smtClean="0">
                <a:latin typeface="Arial" charset="0"/>
              </a:rPr>
              <a:t/>
            </a:r>
            <a:br>
              <a:rPr lang="en-US" sz="1800" dirty="0" smtClean="0">
                <a:latin typeface="Arial" charset="0"/>
              </a:rPr>
            </a:br>
            <a:r>
              <a:rPr lang="en-US" sz="1800" dirty="0" err="1" smtClean="0">
                <a:latin typeface="Arial" charset="0"/>
              </a:rPr>
              <a:t>Bunlar</a:t>
            </a:r>
            <a:r>
              <a:rPr lang="en-US" sz="1800" dirty="0" smtClean="0">
                <a:latin typeface="Arial" charset="0"/>
              </a:rPr>
              <a:t>  1mm’den</a:t>
            </a:r>
            <a:r>
              <a:rPr lang="tr-TR" sz="1800" dirty="0" smtClean="0">
                <a:latin typeface="Arial" charset="0"/>
              </a:rPr>
              <a:t> </a:t>
            </a:r>
            <a:r>
              <a:rPr lang="en-US" sz="1800" dirty="0" smtClean="0">
                <a:latin typeface="Arial" charset="0"/>
              </a:rPr>
              <a:t>10mm’ye </a:t>
            </a:r>
            <a:r>
              <a:rPr lang="en-US" sz="1800" dirty="0" err="1" smtClean="0">
                <a:latin typeface="Arial" charset="0"/>
              </a:rPr>
              <a:t>kadar</a:t>
            </a:r>
            <a:r>
              <a:rPr lang="en-US" sz="1800" dirty="0" smtClean="0">
                <a:latin typeface="Arial" charset="0"/>
              </a:rPr>
              <a:t> </a:t>
            </a:r>
            <a:r>
              <a:rPr lang="en-US" sz="1800" dirty="0" err="1" smtClean="0">
                <a:latin typeface="Arial" charset="0"/>
              </a:rPr>
              <a:t>deği</a:t>
            </a:r>
            <a:r>
              <a:rPr lang="en-US" sz="1800" dirty="0" smtClean="0">
                <a:latin typeface="Arial" charset="0"/>
              </a:rPr>
              <a:t> </a:t>
            </a:r>
            <a:r>
              <a:rPr lang="en-US" sz="1800" dirty="0" err="1" smtClean="0">
                <a:latin typeface="Arial" charset="0"/>
              </a:rPr>
              <a:t>ir</a:t>
            </a:r>
            <a:r>
              <a:rPr lang="tr-TR" sz="1800" dirty="0" smtClean="0">
                <a:latin typeface="Arial" charset="0"/>
              </a:rPr>
              <a:t>i</a:t>
            </a:r>
            <a:r>
              <a:rPr lang="en-US" sz="1800" dirty="0" smtClean="0">
                <a:latin typeface="Arial" charset="0"/>
              </a:rPr>
              <a:t> </a:t>
            </a:r>
            <a:r>
              <a:rPr lang="en-US" sz="1800" dirty="0" err="1" smtClean="0">
                <a:latin typeface="Arial" charset="0"/>
              </a:rPr>
              <a:t>ve</a:t>
            </a:r>
            <a:r>
              <a:rPr lang="en-US" sz="1800" dirty="0" smtClean="0">
                <a:latin typeface="Arial" charset="0"/>
              </a:rPr>
              <a:t> </a:t>
            </a:r>
            <a:r>
              <a:rPr lang="en-US" sz="1800" dirty="0" err="1" smtClean="0">
                <a:latin typeface="Arial" charset="0"/>
              </a:rPr>
              <a:t>keskin</a:t>
            </a:r>
            <a:r>
              <a:rPr lang="en-US" sz="1800" dirty="0" smtClean="0">
                <a:latin typeface="Arial" charset="0"/>
              </a:rPr>
              <a:t> </a:t>
            </a:r>
            <a:r>
              <a:rPr lang="en-US" sz="1800" dirty="0" err="1" smtClean="0">
                <a:latin typeface="Arial" charset="0"/>
              </a:rPr>
              <a:t>sınırlı</a:t>
            </a:r>
            <a:r>
              <a:rPr lang="en-US" sz="1800" dirty="0" smtClean="0">
                <a:latin typeface="Arial" charset="0"/>
              </a:rPr>
              <a:t> </a:t>
            </a:r>
            <a:r>
              <a:rPr lang="en-US" sz="1800" dirty="0" err="1" smtClean="0">
                <a:latin typeface="Arial" charset="0"/>
              </a:rPr>
              <a:t>bir</a:t>
            </a:r>
            <a:r>
              <a:rPr lang="en-US" sz="1800" dirty="0" smtClean="0">
                <a:latin typeface="Arial" charset="0"/>
              </a:rPr>
              <a:t> </a:t>
            </a:r>
            <a:r>
              <a:rPr lang="en-US" sz="1800" dirty="0" err="1" smtClean="0">
                <a:latin typeface="Arial" charset="0"/>
              </a:rPr>
              <a:t>marjine</a:t>
            </a:r>
            <a:r>
              <a:rPr lang="en-US" sz="1800" dirty="0" smtClean="0">
                <a:latin typeface="Arial" charset="0"/>
              </a:rPr>
              <a:t> </a:t>
            </a:r>
            <a:r>
              <a:rPr lang="en-US" sz="1800" dirty="0" err="1" smtClean="0">
                <a:latin typeface="Arial" charset="0"/>
              </a:rPr>
              <a:t>sa</a:t>
            </a:r>
            <a:r>
              <a:rPr lang="tr-TR" sz="1800" dirty="0" smtClean="0">
                <a:latin typeface="Arial" charset="0"/>
              </a:rPr>
              <a:t>h</a:t>
            </a:r>
            <a:r>
              <a:rPr lang="en-US" sz="1800" dirty="0" err="1" smtClean="0">
                <a:latin typeface="Arial" charset="0"/>
              </a:rPr>
              <a:t>iptir</a:t>
            </a:r>
            <a:r>
              <a:rPr lang="en-US" sz="1800" dirty="0" smtClean="0">
                <a:latin typeface="Arial" charset="0"/>
              </a:rPr>
              <a:t>.</a:t>
            </a:r>
            <a:endParaRPr lang="tr-TR" sz="1800" dirty="0" smtClean="0">
              <a:latin typeface="Arial" charset="0"/>
            </a:endParaRPr>
          </a:p>
          <a:p>
            <a:pPr eaLnBrk="1" hangingPunct="1">
              <a:lnSpc>
                <a:spcPct val="80000"/>
              </a:lnSpc>
            </a:pPr>
            <a:endParaRPr lang="tr-TR" sz="1800" dirty="0" smtClean="0">
              <a:latin typeface="Arial" charset="0"/>
            </a:endParaRPr>
          </a:p>
        </p:txBody>
      </p:sp>
      <p:pic>
        <p:nvPicPr>
          <p:cNvPr id="1029" name="Picture 5"/>
          <p:cNvPicPr>
            <a:picLocks noChangeAspect="1" noChangeArrowheads="1"/>
          </p:cNvPicPr>
          <p:nvPr/>
        </p:nvPicPr>
        <p:blipFill>
          <a:blip r:embed="rId2"/>
          <a:srcRect/>
          <a:stretch>
            <a:fillRect/>
          </a:stretch>
        </p:blipFill>
        <p:spPr bwMode="auto">
          <a:xfrm>
            <a:off x="2000232" y="4500570"/>
            <a:ext cx="5857916" cy="200026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1644650" y="692150"/>
            <a:ext cx="7499350" cy="1143000"/>
          </a:xfrm>
          <a:noFill/>
        </p:spPr>
        <p:txBody>
          <a:bodyPr vert="horz" wrap="square" lIns="91440" tIns="45720" rIns="91440" bIns="45720" numCol="1" anchorCtr="0" compatLnSpc="1">
            <a:prstTxWarp prst="textNoShape">
              <a:avLst/>
            </a:prstTxWarp>
            <a:normAutofit fontScale="90000"/>
          </a:bodyPr>
          <a:lstStyle/>
          <a:p>
            <a:r>
              <a:rPr lang="en-US" sz="2400" b="1" smtClean="0">
                <a:effectLst/>
                <a:latin typeface="Arial" charset="0"/>
              </a:rPr>
              <a:t>Peutz-Jeghers sendromu</a:t>
            </a:r>
            <a:r>
              <a:rPr lang="tr-TR" sz="4800" b="1" smtClean="0">
                <a:effectLst/>
                <a:latin typeface="Arial" charset="0"/>
              </a:rPr>
              <a:t/>
            </a:r>
            <a:br>
              <a:rPr lang="tr-TR" sz="4800" b="1" smtClean="0">
                <a:effectLst/>
                <a:latin typeface="Arial" charset="0"/>
              </a:rPr>
            </a:br>
            <a:endParaRPr lang="tr-TR" sz="4800" b="1" smtClean="0">
              <a:effectLst/>
              <a:latin typeface="Arial" charset="0"/>
            </a:endParaRPr>
          </a:p>
        </p:txBody>
      </p:sp>
      <p:sp>
        <p:nvSpPr>
          <p:cNvPr id="80899" name="Rectangle 3"/>
          <p:cNvSpPr>
            <a:spLocks noGrp="1"/>
          </p:cNvSpPr>
          <p:nvPr>
            <p:ph type="body" idx="1"/>
          </p:nvPr>
        </p:nvSpPr>
        <p:spPr>
          <a:xfrm>
            <a:off x="1142976" y="2057400"/>
            <a:ext cx="7499350" cy="4800600"/>
          </a:xfrm>
        </p:spPr>
        <p:txBody>
          <a:bodyPr/>
          <a:lstStyle/>
          <a:p>
            <a:pPr eaLnBrk="1" hangingPunct="1">
              <a:lnSpc>
                <a:spcPct val="80000"/>
              </a:lnSpc>
            </a:pPr>
            <a:r>
              <a:rPr lang="en-US" sz="1800" b="1" dirty="0" err="1" smtClean="0"/>
              <a:t>Doğumda</a:t>
            </a:r>
            <a:r>
              <a:rPr lang="en-US" sz="1800" b="1" dirty="0" smtClean="0"/>
              <a:t>  </a:t>
            </a:r>
            <a:r>
              <a:rPr lang="en-US" sz="1800" b="1" dirty="0" err="1" smtClean="0"/>
              <a:t>veya</a:t>
            </a:r>
            <a:r>
              <a:rPr lang="en-US" sz="1800" b="1" dirty="0" smtClean="0"/>
              <a:t>  </a:t>
            </a:r>
            <a:r>
              <a:rPr lang="en-US" sz="1800" b="1" dirty="0" err="1" smtClean="0"/>
              <a:t>erken</a:t>
            </a:r>
            <a:r>
              <a:rPr lang="en-US" sz="1800" b="1" dirty="0" smtClean="0"/>
              <a:t>  </a:t>
            </a:r>
            <a:r>
              <a:rPr lang="en-US" sz="1800" b="1" dirty="0" err="1" smtClean="0"/>
              <a:t>çocukluk</a:t>
            </a:r>
            <a:r>
              <a:rPr lang="en-US" sz="1800" b="1" dirty="0" smtClean="0"/>
              <a:t>  </a:t>
            </a:r>
            <a:r>
              <a:rPr lang="en-US" sz="1800" b="1" dirty="0" err="1" smtClean="0"/>
              <a:t>döneminde</a:t>
            </a:r>
            <a:r>
              <a:rPr lang="en-US" sz="1800" b="1" dirty="0" smtClean="0"/>
              <a:t>  </a:t>
            </a:r>
            <a:r>
              <a:rPr lang="en-US" sz="1800" b="1" dirty="0" err="1" smtClean="0"/>
              <a:t>ortaya</a:t>
            </a:r>
            <a:r>
              <a:rPr lang="en-US" sz="1800" b="1" dirty="0" smtClean="0"/>
              <a:t>  </a:t>
            </a:r>
            <a:r>
              <a:rPr lang="en-US" sz="1800" b="1" dirty="0" err="1" smtClean="0"/>
              <a:t>çıka</a:t>
            </a:r>
            <a:r>
              <a:rPr lang="tr-TR" sz="1800" b="1" dirty="0" smtClean="0"/>
              <a:t>r</a:t>
            </a:r>
          </a:p>
          <a:p>
            <a:pPr eaLnBrk="1" hangingPunct="1">
              <a:lnSpc>
                <a:spcPct val="80000"/>
              </a:lnSpc>
              <a:buNone/>
            </a:pPr>
            <a:endParaRPr lang="en-US" sz="1800" b="1" dirty="0" smtClean="0"/>
          </a:p>
          <a:p>
            <a:pPr eaLnBrk="1" hangingPunct="1">
              <a:lnSpc>
                <a:spcPct val="80000"/>
              </a:lnSpc>
            </a:pPr>
            <a:r>
              <a:rPr lang="en-US" sz="1800" b="1" dirty="0" smtClean="0"/>
              <a:t>pigment</a:t>
            </a:r>
            <a:r>
              <a:rPr lang="tr-TR" sz="1800" b="1" dirty="0" smtClean="0"/>
              <a:t> </a:t>
            </a:r>
            <a:r>
              <a:rPr lang="en-US" sz="1800" b="1" dirty="0" err="1" smtClean="0"/>
              <a:t>noktaları</a:t>
            </a:r>
            <a:r>
              <a:rPr lang="tr-TR" sz="1800" b="1" dirty="0" smtClean="0"/>
              <a:t> </a:t>
            </a:r>
            <a:r>
              <a:rPr lang="en-US" sz="1800" b="1" dirty="0" err="1" smtClean="0"/>
              <a:t>koyu</a:t>
            </a:r>
            <a:r>
              <a:rPr lang="en-US" sz="1800" b="1" dirty="0" smtClean="0"/>
              <a:t> </a:t>
            </a:r>
            <a:r>
              <a:rPr lang="en-US" sz="1800" b="1" dirty="0" err="1" smtClean="0"/>
              <a:t>ve</a:t>
            </a:r>
            <a:r>
              <a:rPr lang="en-US" sz="1800" b="1" dirty="0" smtClean="0"/>
              <a:t> </a:t>
            </a:r>
            <a:r>
              <a:rPr lang="en-US" sz="1800" b="1" dirty="0" err="1" smtClean="0"/>
              <a:t>sıklıkla</a:t>
            </a:r>
            <a:r>
              <a:rPr lang="en-US" sz="1800" b="1" dirty="0" smtClean="0"/>
              <a:t> </a:t>
            </a:r>
            <a:r>
              <a:rPr lang="en-US" sz="1800" b="1" dirty="0" err="1" smtClean="0"/>
              <a:t>kahverengi</a:t>
            </a:r>
            <a:r>
              <a:rPr lang="en-US" sz="1800" b="1" dirty="0" smtClean="0"/>
              <a:t> </a:t>
            </a:r>
            <a:r>
              <a:rPr lang="en-US" sz="1800" b="1" dirty="0" err="1" smtClean="0"/>
              <a:t>siyah</a:t>
            </a:r>
            <a:r>
              <a:rPr lang="en-US" sz="1800" b="1" dirty="0" smtClean="0"/>
              <a:t> </a:t>
            </a:r>
            <a:r>
              <a:rPr lang="en-US" sz="1800" b="1" dirty="0" err="1" smtClean="0"/>
              <a:t>olmasına</a:t>
            </a:r>
            <a:r>
              <a:rPr lang="en-US" sz="1800" b="1" dirty="0" smtClean="0"/>
              <a:t> </a:t>
            </a:r>
            <a:r>
              <a:rPr lang="en-US" sz="1800" b="1" dirty="0" err="1" smtClean="0"/>
              <a:t>rağmen</a:t>
            </a:r>
            <a:r>
              <a:rPr lang="en-US" sz="1800" b="1" dirty="0" smtClean="0"/>
              <a:t> </a:t>
            </a:r>
            <a:r>
              <a:rPr lang="en-US" sz="1800" b="1" dirty="0" err="1" smtClean="0"/>
              <a:t>çile</a:t>
            </a:r>
            <a:r>
              <a:rPr lang="en-US" sz="1800" b="1" dirty="0" smtClean="0"/>
              <a:t> </a:t>
            </a:r>
            <a:r>
              <a:rPr lang="en-US" sz="1800" b="1" dirty="0" err="1" smtClean="0"/>
              <a:t>benzerler</a:t>
            </a:r>
            <a:r>
              <a:rPr lang="en-US" sz="1800" b="1" dirty="0" smtClean="0"/>
              <a:t>.</a:t>
            </a:r>
            <a:endParaRPr lang="tr-TR" sz="1800" b="1" dirty="0" smtClean="0"/>
          </a:p>
          <a:p>
            <a:pPr eaLnBrk="1" hangingPunct="1">
              <a:lnSpc>
                <a:spcPct val="80000"/>
              </a:lnSpc>
            </a:pPr>
            <a:endParaRPr lang="tr-TR" sz="1800" b="1" dirty="0" smtClean="0"/>
          </a:p>
          <a:p>
            <a:pPr eaLnBrk="1" hangingPunct="1">
              <a:lnSpc>
                <a:spcPct val="80000"/>
              </a:lnSpc>
            </a:pPr>
            <a:r>
              <a:rPr lang="en-US" sz="1800" b="1" dirty="0" err="1" smtClean="0"/>
              <a:t>Işık</a:t>
            </a:r>
            <a:r>
              <a:rPr lang="en-US" sz="1800" b="1" dirty="0" smtClean="0"/>
              <a:t> </a:t>
            </a:r>
            <a:r>
              <a:rPr lang="en-US" sz="1800" b="1" dirty="0" err="1" smtClean="0"/>
              <a:t>etkisi</a:t>
            </a:r>
            <a:r>
              <a:rPr lang="en-US" sz="1800" b="1" dirty="0" smtClean="0"/>
              <a:t>    </a:t>
            </a:r>
            <a:r>
              <a:rPr lang="en-US" sz="1800" b="1" dirty="0" err="1" smtClean="0"/>
              <a:t>altında</a:t>
            </a:r>
            <a:r>
              <a:rPr lang="tr-TR" sz="1800" b="1" dirty="0" smtClean="0"/>
              <a:t> </a:t>
            </a:r>
            <a:r>
              <a:rPr lang="en-US" sz="1800" b="1" dirty="0" err="1" smtClean="0"/>
              <a:t>değişmezler</a:t>
            </a:r>
            <a:r>
              <a:rPr lang="en-US" sz="1800" b="1" dirty="0" smtClean="0"/>
              <a:t>,   </a:t>
            </a:r>
            <a:r>
              <a:rPr lang="en-US" sz="1800" b="1" dirty="0" err="1" smtClean="0"/>
              <a:t>düzensiz</a:t>
            </a:r>
            <a:r>
              <a:rPr lang="en-US" sz="1800" b="1" dirty="0" smtClean="0"/>
              <a:t>   </a:t>
            </a:r>
            <a:r>
              <a:rPr lang="en-US" sz="1800" b="1" dirty="0" err="1" smtClean="0"/>
              <a:t>ve</a:t>
            </a:r>
            <a:r>
              <a:rPr lang="en-US" sz="1800" b="1" dirty="0" smtClean="0"/>
              <a:t>   </a:t>
            </a:r>
            <a:r>
              <a:rPr lang="en-US" sz="1800" b="1" dirty="0" err="1" smtClean="0"/>
              <a:t>dağınık</a:t>
            </a:r>
            <a:r>
              <a:rPr lang="en-US" sz="1800" b="1" dirty="0" smtClean="0"/>
              <a:t>   </a:t>
            </a:r>
            <a:r>
              <a:rPr lang="en-US" sz="1800" b="1" dirty="0" err="1" smtClean="0"/>
              <a:t>yayılım</a:t>
            </a:r>
            <a:r>
              <a:rPr lang="en-US" sz="1800" b="1" dirty="0" smtClean="0"/>
              <a:t>   </a:t>
            </a:r>
            <a:r>
              <a:rPr lang="en-US" sz="1800" b="1" dirty="0" err="1" smtClean="0"/>
              <a:t>gösterirler</a:t>
            </a:r>
            <a:endParaRPr lang="tr-TR" sz="1800" b="1" dirty="0" smtClean="0"/>
          </a:p>
          <a:p>
            <a:pPr eaLnBrk="1" hangingPunct="1">
              <a:lnSpc>
                <a:spcPct val="80000"/>
              </a:lnSpc>
              <a:buNone/>
            </a:pPr>
            <a:endParaRPr lang="tr-TR" sz="1800" b="1" dirty="0" smtClean="0"/>
          </a:p>
          <a:p>
            <a:pPr eaLnBrk="1" hangingPunct="1">
              <a:lnSpc>
                <a:spcPct val="80000"/>
              </a:lnSpc>
            </a:pPr>
            <a:r>
              <a:rPr lang="en-US" sz="1800" b="1" dirty="0" err="1" smtClean="0"/>
              <a:t>Genellikle</a:t>
            </a:r>
            <a:r>
              <a:rPr lang="en-US" sz="1800" b="1" dirty="0" smtClean="0"/>
              <a:t>   oral   </a:t>
            </a:r>
            <a:r>
              <a:rPr lang="en-US" sz="1800" b="1" dirty="0" err="1" smtClean="0"/>
              <a:t>mukoza</a:t>
            </a:r>
            <a:r>
              <a:rPr lang="tr-TR" sz="1800" b="1" dirty="0" smtClean="0"/>
              <a:t> </a:t>
            </a:r>
            <a:r>
              <a:rPr lang="en-US" sz="1800" b="1" dirty="0" err="1" smtClean="0"/>
              <a:t>membranında</a:t>
            </a:r>
            <a:r>
              <a:rPr lang="en-US" sz="1800" b="1" dirty="0" smtClean="0"/>
              <a:t> (</a:t>
            </a:r>
            <a:r>
              <a:rPr lang="en-US" sz="1800" b="1" dirty="0" err="1" smtClean="0"/>
              <a:t>özellikle</a:t>
            </a:r>
            <a:r>
              <a:rPr lang="en-US" sz="1800" b="1" dirty="0" smtClean="0"/>
              <a:t>        </a:t>
            </a:r>
            <a:r>
              <a:rPr lang="en-US" sz="1800" b="1" dirty="0" err="1" smtClean="0"/>
              <a:t>dudak</a:t>
            </a:r>
            <a:r>
              <a:rPr lang="en-US" sz="1800" b="1" dirty="0" smtClean="0"/>
              <a:t>  </a:t>
            </a:r>
            <a:r>
              <a:rPr lang="en-US" sz="1800" b="1" dirty="0" err="1" smtClean="0"/>
              <a:t>ve</a:t>
            </a:r>
            <a:r>
              <a:rPr lang="en-US" sz="1800" b="1" dirty="0" smtClean="0"/>
              <a:t> </a:t>
            </a:r>
            <a:r>
              <a:rPr lang="en-US" sz="1800" b="1" dirty="0" err="1" smtClean="0"/>
              <a:t>yanak</a:t>
            </a:r>
            <a:r>
              <a:rPr lang="en-US" sz="1800" b="1" dirty="0" smtClean="0"/>
              <a:t> </a:t>
            </a:r>
            <a:r>
              <a:rPr lang="en-US" sz="1800" b="1" dirty="0" err="1" smtClean="0"/>
              <a:t>nadiren</a:t>
            </a:r>
            <a:r>
              <a:rPr lang="en-US" sz="1800" b="1" dirty="0" smtClean="0"/>
              <a:t> de </a:t>
            </a:r>
            <a:r>
              <a:rPr lang="en-US" sz="1800" b="1" dirty="0" err="1" smtClean="0"/>
              <a:t>dişeti</a:t>
            </a:r>
            <a:r>
              <a:rPr lang="en-US" sz="1800" b="1" dirty="0" smtClean="0"/>
              <a:t>, </a:t>
            </a:r>
            <a:r>
              <a:rPr lang="en-US" sz="1800" b="1" dirty="0" err="1" smtClean="0"/>
              <a:t>damak</a:t>
            </a:r>
            <a:r>
              <a:rPr lang="en-US" sz="1800" b="1" dirty="0" smtClean="0"/>
              <a:t> </a:t>
            </a:r>
            <a:r>
              <a:rPr lang="en-US" sz="1800" b="1" dirty="0" err="1" smtClean="0"/>
              <a:t>ve</a:t>
            </a:r>
            <a:r>
              <a:rPr lang="en-US" sz="1800" b="1" dirty="0" smtClean="0"/>
              <a:t> </a:t>
            </a:r>
            <a:r>
              <a:rPr lang="en-US" sz="1800" b="1" dirty="0" err="1" smtClean="0"/>
              <a:t>dilde</a:t>
            </a:r>
            <a:r>
              <a:rPr lang="en-US" sz="1800" b="1" dirty="0" smtClean="0"/>
              <a:t>) </a:t>
            </a:r>
            <a:r>
              <a:rPr lang="en-US" sz="1800" b="1" dirty="0" err="1" smtClean="0"/>
              <a:t>koyu</a:t>
            </a:r>
            <a:r>
              <a:rPr lang="tr-TR" sz="1800" b="1" dirty="0" smtClean="0"/>
              <a:t> </a:t>
            </a:r>
            <a:r>
              <a:rPr lang="en-US" sz="1800" b="1" dirty="0" err="1" smtClean="0"/>
              <a:t>kahverengi-kahverengi</a:t>
            </a:r>
            <a:r>
              <a:rPr lang="en-US" sz="1800" b="1" dirty="0" smtClean="0"/>
              <a:t>  </a:t>
            </a:r>
            <a:r>
              <a:rPr lang="en-US" sz="1800" b="1" dirty="0" err="1" smtClean="0"/>
              <a:t>siyah</a:t>
            </a:r>
            <a:r>
              <a:rPr lang="en-US" sz="1800" b="1" dirty="0" smtClean="0"/>
              <a:t>  </a:t>
            </a:r>
            <a:r>
              <a:rPr lang="en-US" sz="1800" b="1" dirty="0" err="1" smtClean="0"/>
              <a:t>renk</a:t>
            </a:r>
            <a:r>
              <a:rPr lang="en-US" sz="1800" b="1" dirty="0" smtClean="0"/>
              <a:t>  </a:t>
            </a:r>
            <a:r>
              <a:rPr lang="en-US" sz="1800" b="1" dirty="0" err="1" smtClean="0"/>
              <a:t>aralığında</a:t>
            </a:r>
            <a:r>
              <a:rPr lang="en-US" sz="1800" b="1" dirty="0" smtClean="0"/>
              <a:t> </a:t>
            </a:r>
            <a:r>
              <a:rPr lang="tr-TR" sz="1800" b="1" dirty="0" smtClean="0"/>
              <a:t>dır </a:t>
            </a:r>
          </a:p>
          <a:p>
            <a:pPr eaLnBrk="1" hangingPunct="1">
              <a:lnSpc>
                <a:spcPct val="80000"/>
              </a:lnSpc>
            </a:pPr>
            <a:r>
              <a:rPr lang="tr-TR" sz="1800" b="1" dirty="0" err="1" smtClean="0"/>
              <a:t>Y</a:t>
            </a:r>
            <a:r>
              <a:rPr lang="en-US" sz="1800" b="1" dirty="0" err="1" smtClean="0"/>
              <a:t>oğun</a:t>
            </a:r>
            <a:r>
              <a:rPr lang="tr-TR" sz="1800" b="1" dirty="0" smtClean="0"/>
              <a:t> </a:t>
            </a:r>
            <a:r>
              <a:rPr lang="en-US" sz="1800" b="1" dirty="0" smtClean="0"/>
              <a:t>melanin  </a:t>
            </a:r>
            <a:r>
              <a:rPr lang="en-US" sz="1800" b="1" dirty="0" err="1" smtClean="0"/>
              <a:t>pigmentleri</a:t>
            </a:r>
            <a:r>
              <a:rPr lang="tr-TR" sz="1800" b="1" dirty="0" smtClean="0"/>
              <a:t> ş</a:t>
            </a:r>
            <a:r>
              <a:rPr lang="en-US" sz="1800" b="1" dirty="0" err="1" smtClean="0"/>
              <a:t>eklinde</a:t>
            </a:r>
            <a:r>
              <a:rPr lang="tr-TR" sz="1800" b="1" dirty="0" smtClean="0"/>
              <a:t> </a:t>
            </a:r>
            <a:r>
              <a:rPr lang="en-US" sz="1800" b="1" dirty="0" err="1" smtClean="0"/>
              <a:t>yerleşim</a:t>
            </a:r>
            <a:r>
              <a:rPr lang="en-US" sz="1800" b="1" dirty="0" smtClean="0"/>
              <a:t> </a:t>
            </a:r>
            <a:r>
              <a:rPr lang="en-US" sz="1800" b="1" dirty="0" err="1" smtClean="0"/>
              <a:t>gösterirler</a:t>
            </a:r>
            <a:r>
              <a:rPr lang="en-US" sz="1800" b="1" dirty="0" smtClean="0"/>
              <a:t>.</a:t>
            </a:r>
            <a:endParaRPr lang="tr-TR" sz="1800" b="1" dirty="0" smtClean="0"/>
          </a:p>
          <a:p>
            <a:pPr eaLnBrk="1" hangingPunct="1">
              <a:lnSpc>
                <a:spcPct val="80000"/>
              </a:lnSpc>
              <a:buNone/>
            </a:pPr>
            <a:endParaRPr lang="tr-TR" sz="1800" b="1" dirty="0" smtClean="0"/>
          </a:p>
          <a:p>
            <a:pPr eaLnBrk="1" hangingPunct="1">
              <a:lnSpc>
                <a:spcPct val="80000"/>
              </a:lnSpc>
            </a:pPr>
            <a:r>
              <a:rPr lang="en-US" sz="1800" b="1" dirty="0" smtClean="0"/>
              <a:t>Bu </a:t>
            </a:r>
            <a:r>
              <a:rPr lang="en-US" sz="1800" b="1" dirty="0" err="1" smtClean="0"/>
              <a:t>nedenle</a:t>
            </a:r>
            <a:r>
              <a:rPr lang="en-US" sz="1800" b="1" dirty="0" smtClean="0"/>
              <a:t>, </a:t>
            </a:r>
            <a:r>
              <a:rPr lang="en-US" sz="1800" b="1" dirty="0" err="1" smtClean="0"/>
              <a:t>ayırıcı</a:t>
            </a:r>
            <a:r>
              <a:rPr lang="en-US" sz="1800" b="1" dirty="0" smtClean="0"/>
              <a:t> </a:t>
            </a:r>
            <a:r>
              <a:rPr lang="en-US" sz="1800" b="1" dirty="0" err="1" smtClean="0"/>
              <a:t>tanıda</a:t>
            </a:r>
            <a:r>
              <a:rPr lang="en-US" sz="1800" b="1" dirty="0" smtClean="0"/>
              <a:t> Addison </a:t>
            </a:r>
            <a:r>
              <a:rPr lang="en-US" sz="1800" b="1" dirty="0" err="1" smtClean="0"/>
              <a:t>hastalığı</a:t>
            </a:r>
            <a:r>
              <a:rPr lang="en-US" sz="1800" b="1" dirty="0" smtClean="0"/>
              <a:t> </a:t>
            </a:r>
            <a:r>
              <a:rPr lang="en-US" sz="1800" b="1" dirty="0" err="1" smtClean="0"/>
              <a:t>düşünülebilir</a:t>
            </a:r>
            <a:r>
              <a:rPr lang="en-US" sz="1800" b="1" dirty="0" smtClean="0"/>
              <a:t>.</a:t>
            </a:r>
            <a:endParaRPr lang="tr-TR" sz="1800" b="1" dirty="0" smtClean="0"/>
          </a:p>
          <a:p>
            <a:pPr>
              <a:lnSpc>
                <a:spcPct val="80000"/>
              </a:lnSpc>
            </a:pPr>
            <a:endParaRPr lang="tr-TR"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r>
              <a:rPr lang="tr-TR" sz="2800" smtClean="0">
                <a:solidFill>
                  <a:srgbClr val="F73B4D"/>
                </a:solidFill>
                <a:effectLst>
                  <a:outerShdw blurRad="38100" dist="38100" dir="2700000" algn="tl">
                    <a:srgbClr val="C0C0C0"/>
                  </a:outerShdw>
                </a:effectLst>
                <a:latin typeface="Arial" charset="0"/>
              </a:rPr>
              <a:t>Sistemik hastalıklarla görülen pigmentasonlar</a:t>
            </a:r>
          </a:p>
        </p:txBody>
      </p:sp>
      <p:sp>
        <p:nvSpPr>
          <p:cNvPr id="65539" name="Rectangle 3"/>
          <p:cNvSpPr>
            <a:spLocks noGrp="1"/>
          </p:cNvSpPr>
          <p:nvPr>
            <p:ph type="body" idx="4294967295"/>
          </p:nvPr>
        </p:nvSpPr>
        <p:spPr>
          <a:xfrm>
            <a:off x="900113" y="1447800"/>
            <a:ext cx="8243887" cy="4800600"/>
          </a:xfrm>
        </p:spPr>
        <p:txBody>
          <a:bodyPr/>
          <a:lstStyle/>
          <a:p>
            <a:pPr lvl="2" eaLnBrk="1" hangingPunct="1">
              <a:lnSpc>
                <a:spcPct val="80000"/>
              </a:lnSpc>
            </a:pPr>
            <a:r>
              <a:rPr lang="en-US" sz="2000" b="1" dirty="0" err="1" smtClean="0">
                <a:latin typeface="Arial" charset="0"/>
              </a:rPr>
              <a:t>Bilirubin</a:t>
            </a:r>
            <a:r>
              <a:rPr lang="en-US" sz="2000" b="1" dirty="0" smtClean="0">
                <a:latin typeface="Arial" charset="0"/>
              </a:rPr>
              <a:t> </a:t>
            </a:r>
            <a:r>
              <a:rPr lang="en-US" sz="2000" b="1" dirty="0" err="1" smtClean="0">
                <a:latin typeface="Arial" charset="0"/>
              </a:rPr>
              <a:t>pigmentasyonu</a:t>
            </a:r>
            <a:endParaRPr lang="tr-TR" sz="2000" b="1" dirty="0" smtClean="0">
              <a:latin typeface="Arial" charset="0"/>
            </a:endParaRPr>
          </a:p>
          <a:p>
            <a:pPr lvl="2" eaLnBrk="1" hangingPunct="1">
              <a:lnSpc>
                <a:spcPct val="80000"/>
              </a:lnSpc>
            </a:pPr>
            <a:endParaRPr lang="en-US" sz="2000" dirty="0" smtClean="0">
              <a:latin typeface="Arial" charset="0"/>
            </a:endParaRPr>
          </a:p>
          <a:p>
            <a:pPr eaLnBrk="1" hangingPunct="1">
              <a:lnSpc>
                <a:spcPct val="80000"/>
              </a:lnSpc>
            </a:pPr>
            <a:r>
              <a:rPr lang="en-US" sz="1800" b="1" dirty="0" err="1" smtClean="0"/>
              <a:t>Bilirubin</a:t>
            </a:r>
            <a:r>
              <a:rPr lang="en-US" sz="1800" b="1" dirty="0" smtClean="0"/>
              <a:t>, </a:t>
            </a:r>
            <a:r>
              <a:rPr lang="en-US" sz="1800" b="1" dirty="0" err="1" smtClean="0"/>
              <a:t>etçil</a:t>
            </a:r>
            <a:r>
              <a:rPr lang="en-US" sz="1800" b="1" dirty="0" smtClean="0"/>
              <a:t> </a:t>
            </a:r>
            <a:r>
              <a:rPr lang="en-US" sz="1800" b="1" dirty="0" err="1" smtClean="0"/>
              <a:t>hayvanların</a:t>
            </a:r>
            <a:r>
              <a:rPr lang="en-US" sz="1800" b="1" dirty="0" smtClean="0"/>
              <a:t> </a:t>
            </a:r>
            <a:r>
              <a:rPr lang="en-US" sz="1800" b="1" dirty="0" err="1" smtClean="0"/>
              <a:t>safrasındaki</a:t>
            </a:r>
            <a:r>
              <a:rPr lang="en-US" sz="1800" b="1" dirty="0" smtClean="0"/>
              <a:t> </a:t>
            </a:r>
            <a:r>
              <a:rPr lang="en-US" sz="1800" b="1" dirty="0" err="1" smtClean="0"/>
              <a:t>boya</a:t>
            </a:r>
            <a:r>
              <a:rPr lang="en-US" sz="1800" b="1" dirty="0" smtClean="0"/>
              <a:t> </a:t>
            </a:r>
            <a:r>
              <a:rPr lang="en-US" sz="1800" b="1" dirty="0" err="1" smtClean="0"/>
              <a:t>maddesidir</a:t>
            </a:r>
            <a:r>
              <a:rPr lang="en-US" sz="1800" b="1" dirty="0" smtClean="0"/>
              <a:t>. </a:t>
            </a:r>
            <a:endParaRPr lang="tr-TR" sz="1800" b="1" dirty="0" smtClean="0"/>
          </a:p>
          <a:p>
            <a:pPr eaLnBrk="1" hangingPunct="1">
              <a:lnSpc>
                <a:spcPct val="80000"/>
              </a:lnSpc>
            </a:pPr>
            <a:r>
              <a:rPr lang="en-US" sz="1800" b="1" dirty="0" err="1" smtClean="0"/>
              <a:t>Alyuvarların</a:t>
            </a:r>
            <a:r>
              <a:rPr lang="en-US" sz="1800" b="1" dirty="0" smtClean="0"/>
              <a:t> </a:t>
            </a:r>
            <a:r>
              <a:rPr lang="en-US" sz="1800" b="1" dirty="0" err="1" smtClean="0"/>
              <a:t>dalakta</a:t>
            </a:r>
            <a:r>
              <a:rPr lang="en-US" sz="1800" b="1" dirty="0" smtClean="0"/>
              <a:t> </a:t>
            </a:r>
            <a:r>
              <a:rPr lang="en-US" sz="1800" b="1" dirty="0" err="1" smtClean="0"/>
              <a:t>yıkımı</a:t>
            </a:r>
            <a:r>
              <a:rPr lang="en-US" sz="1800" b="1" dirty="0" smtClean="0"/>
              <a:t> </a:t>
            </a:r>
            <a:r>
              <a:rPr lang="en-US" sz="1800" b="1" dirty="0" err="1" smtClean="0"/>
              <a:t>sırasında</a:t>
            </a:r>
            <a:r>
              <a:rPr lang="en-US" sz="1800" b="1" dirty="0" smtClean="0"/>
              <a:t> hemoglobin </a:t>
            </a:r>
            <a:r>
              <a:rPr lang="en-US" sz="1800" b="1" dirty="0" err="1" smtClean="0"/>
              <a:t>moleküllerinin</a:t>
            </a:r>
            <a:r>
              <a:rPr lang="en-US" sz="1800" b="1" dirty="0" smtClean="0"/>
              <a:t> </a:t>
            </a:r>
            <a:r>
              <a:rPr lang="en-US" sz="1800" b="1" dirty="0" err="1" smtClean="0"/>
              <a:t>parçalanmasıyla</a:t>
            </a:r>
            <a:r>
              <a:rPr lang="en-US" sz="1800" b="1" dirty="0" smtClean="0"/>
              <a:t> </a:t>
            </a:r>
            <a:r>
              <a:rPr lang="en-US" sz="1800" b="1" dirty="0" err="1" smtClean="0"/>
              <a:t>oluşur</a:t>
            </a:r>
            <a:r>
              <a:rPr lang="en-US" sz="1800" b="1" dirty="0" smtClean="0"/>
              <a:t>. </a:t>
            </a:r>
            <a:endParaRPr lang="tr-TR" sz="1800" b="1" dirty="0" smtClean="0"/>
          </a:p>
          <a:p>
            <a:pPr eaLnBrk="1" hangingPunct="1">
              <a:lnSpc>
                <a:spcPct val="80000"/>
              </a:lnSpc>
            </a:pPr>
            <a:r>
              <a:rPr lang="en-US" sz="1800" b="1" dirty="0" err="1" smtClean="0"/>
              <a:t>Karaciğere</a:t>
            </a:r>
            <a:r>
              <a:rPr lang="en-US" sz="1800" b="1" dirty="0" smtClean="0"/>
              <a:t> </a:t>
            </a:r>
            <a:r>
              <a:rPr lang="en-US" sz="1800" b="1" dirty="0" err="1" smtClean="0"/>
              <a:t>gelir</a:t>
            </a:r>
            <a:r>
              <a:rPr lang="en-US" sz="1800" b="1" dirty="0" smtClean="0"/>
              <a:t> </a:t>
            </a:r>
            <a:r>
              <a:rPr lang="en-US" sz="1800" b="1" dirty="0" err="1" smtClean="0"/>
              <a:t>ve</a:t>
            </a:r>
            <a:r>
              <a:rPr lang="en-US" sz="1800" b="1" dirty="0" smtClean="0"/>
              <a:t> </a:t>
            </a:r>
            <a:r>
              <a:rPr lang="en-US" sz="1800" b="1" dirty="0" err="1" smtClean="0"/>
              <a:t>safra</a:t>
            </a:r>
            <a:r>
              <a:rPr lang="en-US" sz="1800" b="1" dirty="0" smtClean="0"/>
              <a:t> </a:t>
            </a:r>
            <a:r>
              <a:rPr lang="en-US" sz="1800" b="1" dirty="0" err="1" smtClean="0"/>
              <a:t>olarak</a:t>
            </a:r>
            <a:r>
              <a:rPr lang="en-US" sz="1800" b="1" dirty="0" smtClean="0"/>
              <a:t> </a:t>
            </a:r>
            <a:r>
              <a:rPr lang="en-US" sz="1800" b="1" dirty="0" err="1" smtClean="0"/>
              <a:t>dışa</a:t>
            </a:r>
            <a:r>
              <a:rPr lang="en-US" sz="1800" b="1" dirty="0" smtClean="0"/>
              <a:t> </a:t>
            </a:r>
            <a:r>
              <a:rPr lang="en-US" sz="1800" b="1" dirty="0" err="1" smtClean="0"/>
              <a:t>verilir</a:t>
            </a:r>
            <a:r>
              <a:rPr lang="en-US" sz="1800" b="1" dirty="0" smtClean="0"/>
              <a:t>. </a:t>
            </a:r>
            <a:endParaRPr lang="tr-TR" sz="1800" b="1" dirty="0" smtClean="0"/>
          </a:p>
          <a:p>
            <a:pPr eaLnBrk="1" hangingPunct="1">
              <a:lnSpc>
                <a:spcPct val="80000"/>
              </a:lnSpc>
            </a:pPr>
            <a:r>
              <a:rPr lang="en-US" sz="1800" b="1" dirty="0" err="1" smtClean="0"/>
              <a:t>Kansızlık</a:t>
            </a:r>
            <a:r>
              <a:rPr lang="en-US" sz="1800" b="1" dirty="0" smtClean="0"/>
              <a:t> </a:t>
            </a:r>
            <a:r>
              <a:rPr lang="en-US" sz="1800" b="1" dirty="0" err="1" smtClean="0"/>
              <a:t>durumlarında</a:t>
            </a:r>
            <a:r>
              <a:rPr lang="en-US" sz="1800" b="1" dirty="0" smtClean="0"/>
              <a:t> </a:t>
            </a:r>
            <a:r>
              <a:rPr lang="en-US" sz="1800" b="1" dirty="0" err="1" smtClean="0"/>
              <a:t>ya</a:t>
            </a:r>
            <a:r>
              <a:rPr lang="en-US" sz="1800" b="1" dirty="0" smtClean="0"/>
              <a:t> </a:t>
            </a:r>
            <a:r>
              <a:rPr lang="en-US" sz="1800" b="1" dirty="0" err="1" smtClean="0"/>
              <a:t>da</a:t>
            </a:r>
            <a:r>
              <a:rPr lang="en-US" sz="1800" b="1" dirty="0" smtClean="0"/>
              <a:t> </a:t>
            </a:r>
            <a:r>
              <a:rPr lang="en-US" sz="1800" b="1" dirty="0" err="1" smtClean="0"/>
              <a:t>safra</a:t>
            </a:r>
            <a:r>
              <a:rPr lang="en-US" sz="1800" b="1" dirty="0" smtClean="0"/>
              <a:t> </a:t>
            </a:r>
            <a:r>
              <a:rPr lang="en-US" sz="1800" b="1" dirty="0" err="1" smtClean="0"/>
              <a:t>yollarının</a:t>
            </a:r>
            <a:r>
              <a:rPr lang="en-US" sz="1800" b="1" dirty="0" smtClean="0"/>
              <a:t> </a:t>
            </a:r>
            <a:r>
              <a:rPr lang="en-US" sz="1800" b="1" dirty="0" err="1" smtClean="0"/>
              <a:t>tıkanmasında</a:t>
            </a:r>
            <a:r>
              <a:rPr lang="en-US" sz="1800" b="1" dirty="0" smtClean="0"/>
              <a:t> </a:t>
            </a:r>
            <a:r>
              <a:rPr lang="en-US" sz="1800" b="1" dirty="0" err="1" smtClean="0"/>
              <a:t>kanda</a:t>
            </a:r>
            <a:r>
              <a:rPr lang="en-US" sz="1800" b="1" dirty="0" smtClean="0"/>
              <a:t> </a:t>
            </a:r>
            <a:r>
              <a:rPr lang="en-US" sz="1800" b="1" dirty="0" err="1" smtClean="0"/>
              <a:t>bilirubin</a:t>
            </a:r>
            <a:r>
              <a:rPr lang="en-US" sz="1800" b="1" dirty="0" smtClean="0"/>
              <a:t> </a:t>
            </a:r>
            <a:r>
              <a:rPr lang="en-US" sz="1800" b="1" dirty="0" err="1" smtClean="0"/>
              <a:t>yükselir</a:t>
            </a:r>
            <a:r>
              <a:rPr lang="en-US" sz="1800" b="1" dirty="0" smtClean="0"/>
              <a:t>. </a:t>
            </a:r>
            <a:endParaRPr lang="tr-TR" sz="1800" b="1" dirty="0" smtClean="0"/>
          </a:p>
          <a:p>
            <a:pPr eaLnBrk="1" hangingPunct="1">
              <a:lnSpc>
                <a:spcPct val="80000"/>
              </a:lnSpc>
            </a:pPr>
            <a:r>
              <a:rPr lang="en-US" sz="1800" b="1" dirty="0" err="1" smtClean="0"/>
              <a:t>Karaciğerin</a:t>
            </a:r>
            <a:r>
              <a:rPr lang="en-US" sz="1800" b="1" dirty="0" smtClean="0"/>
              <a:t> </a:t>
            </a:r>
            <a:r>
              <a:rPr lang="en-US" sz="1800" b="1" dirty="0" err="1" smtClean="0"/>
              <a:t>yangılı</a:t>
            </a:r>
            <a:r>
              <a:rPr lang="en-US" sz="1800" b="1" dirty="0" smtClean="0"/>
              <a:t> </a:t>
            </a:r>
            <a:r>
              <a:rPr lang="en-US" sz="1800" b="1" dirty="0" err="1" smtClean="0"/>
              <a:t>hastalıklarında</a:t>
            </a:r>
            <a:r>
              <a:rPr lang="en-US" sz="1800" b="1" dirty="0" smtClean="0"/>
              <a:t> </a:t>
            </a:r>
            <a:r>
              <a:rPr lang="en-US" sz="1800" b="1" dirty="0" err="1" smtClean="0"/>
              <a:t>görülen</a:t>
            </a:r>
            <a:r>
              <a:rPr lang="en-US" sz="1800" b="1" dirty="0" smtClean="0"/>
              <a:t> </a:t>
            </a:r>
            <a:r>
              <a:rPr lang="en-US" sz="1800" b="1" dirty="0" err="1" smtClean="0"/>
              <a:t>sarılık</a:t>
            </a:r>
            <a:r>
              <a:rPr lang="en-US" sz="1800" b="1" dirty="0" smtClean="0"/>
              <a:t>, </a:t>
            </a:r>
            <a:r>
              <a:rPr lang="en-US" sz="1800" b="1" dirty="0" err="1" smtClean="0"/>
              <a:t>bilirubin</a:t>
            </a:r>
            <a:r>
              <a:rPr lang="en-US" sz="1800" b="1" dirty="0" smtClean="0"/>
              <a:t> </a:t>
            </a:r>
            <a:r>
              <a:rPr lang="en-US" sz="1800" b="1" dirty="0" err="1" smtClean="0"/>
              <a:t>artışına</a:t>
            </a:r>
            <a:r>
              <a:rPr lang="en-US" sz="1800" b="1" dirty="0" smtClean="0"/>
              <a:t> </a:t>
            </a:r>
            <a:r>
              <a:rPr lang="en-US" sz="1800" b="1" dirty="0" err="1" smtClean="0"/>
              <a:t>bağlıdır</a:t>
            </a:r>
            <a:r>
              <a:rPr lang="en-US" sz="1800" b="1" dirty="0" smtClean="0"/>
              <a:t>. </a:t>
            </a:r>
            <a:endParaRPr lang="tr-TR" sz="1800" b="1" dirty="0" smtClean="0"/>
          </a:p>
          <a:p>
            <a:pPr eaLnBrk="1" hangingPunct="1">
              <a:lnSpc>
                <a:spcPct val="80000"/>
              </a:lnSpc>
            </a:pPr>
            <a:r>
              <a:rPr lang="en-US" sz="1800" b="1" dirty="0" err="1" smtClean="0"/>
              <a:t>Bilirubin</a:t>
            </a:r>
            <a:r>
              <a:rPr lang="en-US" sz="1800" b="1" dirty="0" smtClean="0"/>
              <a:t> </a:t>
            </a:r>
            <a:r>
              <a:rPr lang="en-US" sz="1800" b="1" dirty="0" err="1" smtClean="0"/>
              <a:t>vücuttan</a:t>
            </a:r>
            <a:r>
              <a:rPr lang="en-US" sz="1800" b="1" dirty="0" smtClean="0"/>
              <a:t> </a:t>
            </a:r>
            <a:r>
              <a:rPr lang="en-US" sz="1800" b="1" dirty="0" err="1" smtClean="0"/>
              <a:t>bağırsaklar</a:t>
            </a:r>
            <a:r>
              <a:rPr lang="en-US" sz="1800" b="1" dirty="0" smtClean="0"/>
              <a:t> </a:t>
            </a:r>
            <a:r>
              <a:rPr lang="en-US" sz="1800" b="1" dirty="0" err="1" smtClean="0"/>
              <a:t>ve</a:t>
            </a:r>
            <a:r>
              <a:rPr lang="en-US" sz="1800" b="1" dirty="0" smtClean="0"/>
              <a:t> </a:t>
            </a:r>
            <a:r>
              <a:rPr lang="en-US" sz="1800" b="1" dirty="0" err="1" smtClean="0"/>
              <a:t>idrar</a:t>
            </a:r>
            <a:r>
              <a:rPr lang="en-US" sz="1800" b="1" dirty="0" smtClean="0"/>
              <a:t> </a:t>
            </a:r>
            <a:r>
              <a:rPr lang="en-US" sz="1800" b="1" dirty="0" err="1" smtClean="0"/>
              <a:t>yoluyla</a:t>
            </a:r>
            <a:r>
              <a:rPr lang="en-US" sz="1800" b="1" dirty="0" smtClean="0"/>
              <a:t> </a:t>
            </a:r>
            <a:r>
              <a:rPr lang="en-US" sz="1800" b="1" dirty="0" err="1" smtClean="0"/>
              <a:t>atılır</a:t>
            </a:r>
            <a:r>
              <a:rPr lang="en-US" sz="1800" b="1" dirty="0" smtClean="0"/>
              <a:t>.</a:t>
            </a:r>
            <a:endParaRPr lang="tr-TR" sz="1800" b="1" dirty="0" smtClean="0"/>
          </a:p>
          <a:p>
            <a:pPr eaLnBrk="1" hangingPunct="1">
              <a:lnSpc>
                <a:spcPct val="80000"/>
              </a:lnSpc>
            </a:pPr>
            <a:endParaRPr lang="en-US" sz="1800" b="1" dirty="0" smtClean="0"/>
          </a:p>
          <a:p>
            <a:pPr eaLnBrk="1" hangingPunct="1">
              <a:lnSpc>
                <a:spcPct val="80000"/>
              </a:lnSpc>
            </a:pPr>
            <a:r>
              <a:rPr lang="en-US" sz="1800" b="1" dirty="0" err="1" smtClean="0"/>
              <a:t>Bilirubin</a:t>
            </a:r>
            <a:r>
              <a:rPr lang="en-US" sz="1800" b="1" dirty="0" smtClean="0"/>
              <a:t>, </a:t>
            </a:r>
            <a:r>
              <a:rPr lang="en-US" sz="1800" b="1" dirty="0" err="1" smtClean="0"/>
              <a:t>insan</a:t>
            </a:r>
            <a:r>
              <a:rPr lang="en-US" sz="1800" b="1" dirty="0" smtClean="0"/>
              <a:t> </a:t>
            </a:r>
            <a:r>
              <a:rPr lang="en-US" sz="1800" b="1" dirty="0" err="1" smtClean="0"/>
              <a:t>safrasının</a:t>
            </a:r>
            <a:r>
              <a:rPr lang="en-US" sz="1800" b="1" dirty="0" smtClean="0"/>
              <a:t> </a:t>
            </a:r>
            <a:r>
              <a:rPr lang="en-US" sz="1800" b="1" dirty="0" err="1" smtClean="0"/>
              <a:t>esas</a:t>
            </a:r>
            <a:r>
              <a:rPr lang="en-US" sz="1800" b="1" dirty="0" smtClean="0"/>
              <a:t> </a:t>
            </a:r>
            <a:r>
              <a:rPr lang="en-US" sz="1800" b="1" dirty="0" err="1" smtClean="0"/>
              <a:t>pigmentini</a:t>
            </a:r>
            <a:r>
              <a:rPr lang="en-US" sz="1800" b="1" dirty="0" smtClean="0"/>
              <a:t> </a:t>
            </a:r>
            <a:r>
              <a:rPr lang="en-US" sz="1800" b="1" dirty="0" err="1" smtClean="0"/>
              <a:t>oluşturur</a:t>
            </a:r>
            <a:r>
              <a:rPr lang="en-US" sz="1800" b="1" dirty="0" smtClean="0"/>
              <a:t> </a:t>
            </a:r>
            <a:r>
              <a:rPr lang="en-US" sz="1800" b="1" dirty="0" err="1" smtClean="0"/>
              <a:t>ve</a:t>
            </a:r>
            <a:r>
              <a:rPr lang="en-US" sz="1800" b="1" dirty="0" smtClean="0"/>
              <a:t> </a:t>
            </a:r>
            <a:r>
              <a:rPr lang="en-US" sz="1800" b="1" dirty="0" err="1" smtClean="0"/>
              <a:t>altın</a:t>
            </a:r>
            <a:r>
              <a:rPr lang="en-US" sz="1800" b="1" dirty="0" smtClean="0"/>
              <a:t> </a:t>
            </a:r>
            <a:r>
              <a:rPr lang="en-US" sz="1800" b="1" dirty="0" err="1" smtClean="0"/>
              <a:t>sarısı</a:t>
            </a:r>
            <a:r>
              <a:rPr lang="en-US" sz="1800" b="1" dirty="0" smtClean="0"/>
              <a:t> </a:t>
            </a:r>
            <a:r>
              <a:rPr lang="en-US" sz="1800" b="1" dirty="0" err="1" smtClean="0"/>
              <a:t>rengini</a:t>
            </a:r>
            <a:r>
              <a:rPr lang="en-US" sz="1800" b="1" dirty="0" smtClean="0"/>
              <a:t> </a:t>
            </a:r>
            <a:r>
              <a:rPr lang="en-US" sz="1800" b="1" dirty="0" err="1" smtClean="0"/>
              <a:t>verir</a:t>
            </a:r>
            <a:r>
              <a:rPr lang="en-US" sz="1800" b="1" dirty="0" smtClean="0"/>
              <a:t>.</a:t>
            </a:r>
            <a:endParaRPr lang="tr-TR" sz="1800" b="1" dirty="0" smtClean="0"/>
          </a:p>
          <a:p>
            <a:pPr eaLnBrk="1" hangingPunct="1">
              <a:lnSpc>
                <a:spcPct val="80000"/>
              </a:lnSpc>
            </a:pPr>
            <a:r>
              <a:rPr lang="en-US" sz="1800" b="1" dirty="0" smtClean="0"/>
              <a:t> </a:t>
            </a:r>
            <a:r>
              <a:rPr lang="en-US" sz="1800" b="1" dirty="0" err="1" smtClean="0"/>
              <a:t>Büyük</a:t>
            </a:r>
            <a:r>
              <a:rPr lang="en-US" sz="1800" b="1" dirty="0" smtClean="0"/>
              <a:t> </a:t>
            </a:r>
            <a:r>
              <a:rPr lang="en-US" sz="1800" b="1" dirty="0" err="1" smtClean="0"/>
              <a:t>oranda</a:t>
            </a:r>
            <a:r>
              <a:rPr lang="en-US" sz="1800" b="1" dirty="0" smtClean="0"/>
              <a:t>(%75) </a:t>
            </a:r>
            <a:r>
              <a:rPr lang="en-US" sz="1800" b="1" dirty="0" err="1" smtClean="0"/>
              <a:t>parçalanmış</a:t>
            </a:r>
            <a:r>
              <a:rPr lang="en-US" sz="1800" b="1" dirty="0" smtClean="0"/>
              <a:t> </a:t>
            </a:r>
            <a:r>
              <a:rPr lang="en-US" sz="1800" b="1" dirty="0" err="1" smtClean="0"/>
              <a:t>eritrositlerin</a:t>
            </a:r>
            <a:r>
              <a:rPr lang="en-US" sz="1800" b="1" dirty="0" smtClean="0"/>
              <a:t> </a:t>
            </a:r>
            <a:r>
              <a:rPr lang="en-US" sz="1800" b="1" dirty="0" err="1" smtClean="0"/>
              <a:t>hemoglobinlerinden</a:t>
            </a:r>
            <a:r>
              <a:rPr lang="en-US" sz="1800" b="1" dirty="0" smtClean="0"/>
              <a:t> </a:t>
            </a:r>
            <a:r>
              <a:rPr lang="en-US" sz="1800" b="1" dirty="0" err="1" smtClean="0"/>
              <a:t>kaynaklanır</a:t>
            </a:r>
            <a:r>
              <a:rPr lang="en-US" sz="1800" b="1" dirty="0" smtClean="0"/>
              <a:t>.    </a:t>
            </a:r>
            <a:endParaRPr lang="tr-TR" sz="18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z="2000" b="1" dirty="0" err="1" smtClean="0">
                <a:effectLst/>
                <a:latin typeface="Arial" charset="0"/>
              </a:rPr>
              <a:t>Bilirubin</a:t>
            </a:r>
            <a:r>
              <a:rPr lang="en-US" sz="2000" b="1" dirty="0" smtClean="0">
                <a:effectLst/>
                <a:latin typeface="Arial" charset="0"/>
              </a:rPr>
              <a:t> </a:t>
            </a:r>
            <a:r>
              <a:rPr lang="en-US" sz="2000" b="1" dirty="0" err="1" smtClean="0">
                <a:effectLst/>
                <a:latin typeface="Arial" charset="0"/>
              </a:rPr>
              <a:t>pigmentasyonu</a:t>
            </a:r>
            <a:endParaRPr lang="tr-TR" sz="2000" b="1" dirty="0" smtClean="0">
              <a:effectLst/>
              <a:latin typeface="Arial" charset="0"/>
            </a:endParaRPr>
          </a:p>
        </p:txBody>
      </p:sp>
      <p:sp>
        <p:nvSpPr>
          <p:cNvPr id="82947" name="Rectangle 3"/>
          <p:cNvSpPr>
            <a:spLocks noGrp="1"/>
          </p:cNvSpPr>
          <p:nvPr>
            <p:ph type="body" idx="1"/>
          </p:nvPr>
        </p:nvSpPr>
        <p:spPr/>
        <p:txBody>
          <a:bodyPr/>
          <a:lstStyle/>
          <a:p>
            <a:pPr eaLnBrk="1" hangingPunct="1">
              <a:lnSpc>
                <a:spcPct val="80000"/>
              </a:lnSpc>
            </a:pPr>
            <a:r>
              <a:rPr lang="en-US" sz="1800" b="1" dirty="0" smtClean="0"/>
              <a:t>Bu</a:t>
            </a:r>
            <a:r>
              <a:rPr lang="tr-TR" sz="1800" b="1" dirty="0" smtClean="0"/>
              <a:t> </a:t>
            </a:r>
            <a:r>
              <a:rPr lang="en-US" sz="1800" b="1" dirty="0" err="1" smtClean="0"/>
              <a:t>yıkım</a:t>
            </a:r>
            <a:r>
              <a:rPr lang="en-US" sz="1800" b="1" dirty="0" smtClean="0"/>
              <a:t> </a:t>
            </a:r>
            <a:r>
              <a:rPr lang="en-US" sz="1800" b="1" dirty="0" err="1" smtClean="0"/>
              <a:t>retiküloendotelyal</a:t>
            </a:r>
            <a:r>
              <a:rPr lang="en-US" sz="1800" b="1" dirty="0" smtClean="0"/>
              <a:t> </a:t>
            </a:r>
            <a:r>
              <a:rPr lang="en-US" sz="1800" b="1" dirty="0" err="1" smtClean="0"/>
              <a:t>sistemde</a:t>
            </a:r>
            <a:r>
              <a:rPr lang="en-US" sz="1800" b="1" dirty="0" smtClean="0"/>
              <a:t> </a:t>
            </a:r>
            <a:r>
              <a:rPr lang="en-US" sz="1800" b="1" dirty="0" err="1" smtClean="0"/>
              <a:t>olmaktadır</a:t>
            </a:r>
            <a:r>
              <a:rPr lang="en-US" sz="1800" b="1" dirty="0" smtClean="0"/>
              <a:t>. </a:t>
            </a:r>
            <a:endParaRPr lang="tr-TR" sz="1800" b="1" dirty="0" smtClean="0"/>
          </a:p>
          <a:p>
            <a:pPr eaLnBrk="1" hangingPunct="1">
              <a:lnSpc>
                <a:spcPct val="80000"/>
              </a:lnSpc>
            </a:pPr>
            <a:r>
              <a:rPr lang="en-US" sz="1800" b="1" dirty="0" err="1" smtClean="0"/>
              <a:t>Bilirubinin</a:t>
            </a:r>
            <a:r>
              <a:rPr lang="en-US" sz="1800" b="1" dirty="0" smtClean="0"/>
              <a:t> </a:t>
            </a:r>
            <a:r>
              <a:rPr lang="en-US" sz="1800" b="1" dirty="0" err="1" smtClean="0"/>
              <a:t>glukuronik</a:t>
            </a:r>
            <a:r>
              <a:rPr lang="en-US" sz="1800" b="1" dirty="0" smtClean="0"/>
              <a:t> </a:t>
            </a:r>
            <a:r>
              <a:rPr lang="en-US" sz="1800" b="1" dirty="0" err="1" smtClean="0"/>
              <a:t>asit</a:t>
            </a:r>
            <a:r>
              <a:rPr lang="en-US" sz="1800" b="1" dirty="0" smtClean="0"/>
              <a:t> </a:t>
            </a:r>
            <a:r>
              <a:rPr lang="en-US" sz="1800" b="1" dirty="0" err="1" smtClean="0"/>
              <a:t>ve</a:t>
            </a:r>
            <a:r>
              <a:rPr lang="en-US" sz="1800" b="1" dirty="0" smtClean="0"/>
              <a:t> </a:t>
            </a:r>
            <a:r>
              <a:rPr lang="en-US" sz="1800" b="1" dirty="0" err="1" smtClean="0"/>
              <a:t>sülfürik</a:t>
            </a:r>
            <a:r>
              <a:rPr lang="en-US" sz="1800" b="1" dirty="0" smtClean="0"/>
              <a:t> </a:t>
            </a:r>
            <a:r>
              <a:rPr lang="en-US" sz="1800" b="1" dirty="0" err="1" smtClean="0"/>
              <a:t>asitle</a:t>
            </a:r>
            <a:r>
              <a:rPr lang="en-US" sz="1800" b="1" dirty="0" smtClean="0"/>
              <a:t> </a:t>
            </a:r>
            <a:r>
              <a:rPr lang="en-US" sz="1800" b="1" dirty="0" err="1" smtClean="0"/>
              <a:t>oluşturduğu</a:t>
            </a:r>
            <a:r>
              <a:rPr lang="en-US" sz="1800" b="1" dirty="0" smtClean="0"/>
              <a:t> </a:t>
            </a:r>
            <a:r>
              <a:rPr lang="en-US" sz="1800" b="1" dirty="0" err="1" smtClean="0"/>
              <a:t>esterlere</a:t>
            </a:r>
            <a:r>
              <a:rPr lang="en-US" sz="1800" b="1" dirty="0" smtClean="0"/>
              <a:t> </a:t>
            </a:r>
            <a:r>
              <a:rPr lang="en-US" sz="1800" b="1" dirty="0" err="1" smtClean="0"/>
              <a:t>konjuge</a:t>
            </a:r>
            <a:r>
              <a:rPr lang="en-US" sz="1800" b="1" dirty="0" smtClean="0"/>
              <a:t> </a:t>
            </a:r>
            <a:r>
              <a:rPr lang="en-US" sz="1800" b="1" dirty="0" smtClean="0">
                <a:solidFill>
                  <a:srgbClr val="F73B4D"/>
                </a:solidFill>
              </a:rPr>
              <a:t>(</a:t>
            </a:r>
            <a:r>
              <a:rPr lang="en-US" sz="1800" b="1" dirty="0" err="1" smtClean="0">
                <a:solidFill>
                  <a:srgbClr val="F73B4D"/>
                </a:solidFill>
              </a:rPr>
              <a:t>direkt</a:t>
            </a:r>
            <a:r>
              <a:rPr lang="en-US" sz="1800" b="1" dirty="0" smtClean="0">
                <a:solidFill>
                  <a:srgbClr val="F73B4D"/>
                </a:solidFill>
              </a:rPr>
              <a:t>)</a:t>
            </a:r>
            <a:r>
              <a:rPr lang="en-US" sz="1800" b="1" dirty="0" smtClean="0"/>
              <a:t> </a:t>
            </a:r>
            <a:r>
              <a:rPr lang="en-US" sz="1800" b="1" dirty="0" err="1" smtClean="0"/>
              <a:t>bilirubin</a:t>
            </a:r>
            <a:r>
              <a:rPr lang="en-US" sz="1800" b="1" dirty="0" smtClean="0"/>
              <a:t> </a:t>
            </a:r>
            <a:r>
              <a:rPr lang="en-US" sz="1800" b="1" dirty="0" err="1" smtClean="0"/>
              <a:t>adı</a:t>
            </a:r>
            <a:r>
              <a:rPr lang="en-US" sz="1800" b="1" dirty="0" smtClean="0"/>
              <a:t> </a:t>
            </a:r>
            <a:r>
              <a:rPr lang="en-US" sz="1800" b="1" dirty="0" err="1" smtClean="0"/>
              <a:t>verilir</a:t>
            </a:r>
            <a:r>
              <a:rPr lang="en-US" sz="1800" b="1" dirty="0" smtClean="0"/>
              <a:t>.</a:t>
            </a:r>
            <a:endParaRPr lang="tr-TR" sz="1800" b="1" dirty="0" smtClean="0"/>
          </a:p>
          <a:p>
            <a:pPr eaLnBrk="1" hangingPunct="1">
              <a:lnSpc>
                <a:spcPct val="80000"/>
              </a:lnSpc>
            </a:pPr>
            <a:r>
              <a:rPr lang="en-US" sz="1800" b="1" dirty="0" smtClean="0"/>
              <a:t> </a:t>
            </a:r>
            <a:endParaRPr lang="tr-TR" sz="1800" b="1" dirty="0" smtClean="0"/>
          </a:p>
          <a:p>
            <a:pPr eaLnBrk="1" hangingPunct="1">
              <a:lnSpc>
                <a:spcPct val="80000"/>
              </a:lnSpc>
            </a:pPr>
            <a:r>
              <a:rPr lang="en-US" sz="1800" b="1" dirty="0" err="1" smtClean="0"/>
              <a:t>Kandaki</a:t>
            </a:r>
            <a:r>
              <a:rPr lang="en-US" sz="1800" b="1" dirty="0" smtClean="0"/>
              <a:t> </a:t>
            </a:r>
            <a:r>
              <a:rPr lang="en-US" sz="1800" b="1" dirty="0" err="1" smtClean="0"/>
              <a:t>bilirubinin</a:t>
            </a:r>
            <a:r>
              <a:rPr lang="en-US" sz="1800" b="1" dirty="0" smtClean="0"/>
              <a:t> </a:t>
            </a:r>
            <a:r>
              <a:rPr lang="en-US" sz="1800" b="1" dirty="0" err="1" smtClean="0"/>
              <a:t>bir</a:t>
            </a:r>
            <a:r>
              <a:rPr lang="en-US" sz="1800" b="1" dirty="0" smtClean="0"/>
              <a:t> </a:t>
            </a:r>
            <a:r>
              <a:rPr lang="en-US" sz="1800" b="1" dirty="0" err="1" smtClean="0"/>
              <a:t>kısmı</a:t>
            </a:r>
            <a:r>
              <a:rPr lang="en-US" sz="1800" b="1" dirty="0" smtClean="0"/>
              <a:t> </a:t>
            </a:r>
            <a:r>
              <a:rPr lang="en-US" sz="1800" b="1" dirty="0" err="1" smtClean="0"/>
              <a:t>proteinle</a:t>
            </a:r>
            <a:r>
              <a:rPr lang="en-US" sz="1800" b="1" dirty="0" smtClean="0"/>
              <a:t> </a:t>
            </a:r>
            <a:r>
              <a:rPr lang="en-US" sz="1800" b="1" dirty="0" err="1" smtClean="0"/>
              <a:t>kompleks</a:t>
            </a:r>
            <a:r>
              <a:rPr lang="en-US" sz="1800" b="1" dirty="0" smtClean="0"/>
              <a:t> </a:t>
            </a:r>
            <a:r>
              <a:rPr lang="en-US" sz="1800" b="1" dirty="0" err="1" smtClean="0"/>
              <a:t>oluşturur</a:t>
            </a:r>
            <a:r>
              <a:rPr lang="en-US" sz="1800" b="1" dirty="0" smtClean="0"/>
              <a:t>. </a:t>
            </a:r>
            <a:r>
              <a:rPr lang="tr-TR" sz="1800" b="1" dirty="0" smtClean="0"/>
              <a:t> </a:t>
            </a:r>
            <a:r>
              <a:rPr lang="en-US" sz="1800" b="1" dirty="0" smtClean="0"/>
              <a:t>Buna </a:t>
            </a:r>
            <a:r>
              <a:rPr lang="en-US" sz="1800" b="1" dirty="0" err="1" smtClean="0"/>
              <a:t>da</a:t>
            </a:r>
            <a:r>
              <a:rPr lang="en-US" sz="1800" b="1" dirty="0" smtClean="0"/>
              <a:t> </a:t>
            </a:r>
            <a:r>
              <a:rPr lang="en-US" sz="1800" b="1" dirty="0" err="1" smtClean="0">
                <a:solidFill>
                  <a:srgbClr val="F73B4D"/>
                </a:solidFill>
              </a:rPr>
              <a:t>serbest</a:t>
            </a:r>
            <a:r>
              <a:rPr lang="en-US" sz="1800" b="1" dirty="0" smtClean="0">
                <a:solidFill>
                  <a:srgbClr val="F73B4D"/>
                </a:solidFill>
              </a:rPr>
              <a:t> </a:t>
            </a:r>
            <a:r>
              <a:rPr lang="en-US" sz="1800" b="1" dirty="0" err="1" smtClean="0"/>
              <a:t>bilirubin</a:t>
            </a:r>
            <a:r>
              <a:rPr lang="en-US" sz="1800" b="1" dirty="0" smtClean="0"/>
              <a:t> </a:t>
            </a:r>
            <a:r>
              <a:rPr lang="en-US" sz="1800" b="1" dirty="0" err="1" smtClean="0"/>
              <a:t>adı</a:t>
            </a:r>
            <a:r>
              <a:rPr lang="en-US" sz="1800" b="1" dirty="0" smtClean="0"/>
              <a:t> </a:t>
            </a:r>
            <a:r>
              <a:rPr lang="en-US" sz="1800" b="1" dirty="0" err="1" smtClean="0"/>
              <a:t>verilir</a:t>
            </a:r>
            <a:r>
              <a:rPr lang="en-US" sz="1800" b="1" dirty="0" smtClean="0"/>
              <a:t>.</a:t>
            </a:r>
          </a:p>
          <a:p>
            <a:pPr eaLnBrk="1" hangingPunct="1">
              <a:lnSpc>
                <a:spcPct val="80000"/>
              </a:lnSpc>
            </a:pPr>
            <a:endParaRPr lang="tr-TR" sz="1800" b="1" dirty="0" smtClean="0"/>
          </a:p>
          <a:p>
            <a:pPr eaLnBrk="1" hangingPunct="1">
              <a:lnSpc>
                <a:spcPct val="80000"/>
              </a:lnSpc>
            </a:pPr>
            <a:r>
              <a:rPr lang="en-US" sz="1800" b="1" dirty="0" err="1" smtClean="0"/>
              <a:t>Bebeklerde</a:t>
            </a:r>
            <a:r>
              <a:rPr lang="en-US" sz="1800" b="1" dirty="0" smtClean="0"/>
              <a:t> </a:t>
            </a:r>
            <a:r>
              <a:rPr lang="en-US" sz="1800" b="1" dirty="0" err="1" smtClean="0"/>
              <a:t>doğumdan</a:t>
            </a:r>
            <a:r>
              <a:rPr lang="en-US" sz="1800" b="1" dirty="0" smtClean="0"/>
              <a:t> </a:t>
            </a:r>
            <a:r>
              <a:rPr lang="en-US" sz="1800" b="1" dirty="0" err="1" smtClean="0"/>
              <a:t>sonraki</a:t>
            </a:r>
            <a:r>
              <a:rPr lang="en-US" sz="1800" b="1" dirty="0" smtClean="0"/>
              <a:t> ilk </a:t>
            </a:r>
            <a:r>
              <a:rPr lang="en-US" sz="1800" b="1" dirty="0" err="1" smtClean="0"/>
              <a:t>bir</a:t>
            </a:r>
            <a:r>
              <a:rPr lang="en-US" sz="1800" b="1" dirty="0" smtClean="0"/>
              <a:t> </a:t>
            </a:r>
            <a:r>
              <a:rPr lang="en-US" sz="1800" b="1" dirty="0" err="1" smtClean="0"/>
              <a:t>kaç</a:t>
            </a:r>
            <a:r>
              <a:rPr lang="en-US" sz="1800" b="1" dirty="0" smtClean="0"/>
              <a:t> </a:t>
            </a:r>
            <a:r>
              <a:rPr lang="en-US" sz="1800" b="1" dirty="0" err="1" smtClean="0"/>
              <a:t>gün</a:t>
            </a:r>
            <a:r>
              <a:rPr lang="en-US" sz="1800" b="1" dirty="0" smtClean="0"/>
              <a:t> </a:t>
            </a:r>
            <a:r>
              <a:rPr lang="en-US" sz="1800" b="1" dirty="0" err="1" smtClean="0"/>
              <a:t>içinde</a:t>
            </a:r>
            <a:r>
              <a:rPr lang="en-US" sz="1800" b="1" dirty="0" smtClean="0"/>
              <a:t> </a:t>
            </a:r>
            <a:r>
              <a:rPr lang="en-US" sz="1800" b="1" dirty="0" err="1" smtClean="0"/>
              <a:t>fizyolojik</a:t>
            </a:r>
            <a:r>
              <a:rPr lang="en-US" sz="1800" b="1" dirty="0" smtClean="0"/>
              <a:t> </a:t>
            </a:r>
            <a:r>
              <a:rPr lang="en-US" sz="1800" b="1" dirty="0" err="1" smtClean="0"/>
              <a:t>olarak</a:t>
            </a:r>
            <a:r>
              <a:rPr lang="en-US" sz="1800" b="1" dirty="0" smtClean="0"/>
              <a:t> </a:t>
            </a:r>
            <a:r>
              <a:rPr lang="en-US" sz="1800" b="1" dirty="0" err="1" smtClean="0"/>
              <a:t>bilirubinlerde</a:t>
            </a:r>
            <a:r>
              <a:rPr lang="en-US" sz="1800" b="1" dirty="0" smtClean="0"/>
              <a:t> </a:t>
            </a:r>
            <a:r>
              <a:rPr lang="en-US" sz="1800" b="1" dirty="0" err="1" smtClean="0"/>
              <a:t>artış</a:t>
            </a:r>
            <a:r>
              <a:rPr lang="en-US" sz="1800" b="1" dirty="0" smtClean="0"/>
              <a:t> </a:t>
            </a:r>
            <a:r>
              <a:rPr lang="en-US" sz="1800" b="1" dirty="0" err="1" smtClean="0"/>
              <a:t>olmaktadır</a:t>
            </a:r>
            <a:r>
              <a:rPr lang="en-US" sz="1800" b="1" dirty="0" smtClean="0"/>
              <a:t> </a:t>
            </a:r>
            <a:r>
              <a:rPr lang="en-US" sz="1800" b="1" dirty="0" err="1" smtClean="0"/>
              <a:t>ve</a:t>
            </a:r>
            <a:r>
              <a:rPr lang="en-US" sz="1800" b="1" dirty="0" smtClean="0"/>
              <a:t> </a:t>
            </a:r>
            <a:r>
              <a:rPr lang="en-US" sz="1800" b="1" dirty="0" err="1" smtClean="0"/>
              <a:t>bu</a:t>
            </a:r>
            <a:r>
              <a:rPr lang="en-US" sz="1800" b="1" dirty="0" smtClean="0"/>
              <a:t> </a:t>
            </a:r>
            <a:r>
              <a:rPr lang="en-US" sz="1800" b="1" dirty="0" err="1" smtClean="0"/>
              <a:t>duruma</a:t>
            </a:r>
            <a:r>
              <a:rPr lang="en-US" sz="1800" b="1" dirty="0" smtClean="0"/>
              <a:t> </a:t>
            </a:r>
            <a:r>
              <a:rPr lang="en-US" sz="1800" b="1" dirty="0" err="1" smtClean="0"/>
              <a:t>yenidoğan</a:t>
            </a:r>
            <a:r>
              <a:rPr lang="en-US" sz="1800" b="1" dirty="0" smtClean="0"/>
              <a:t> </a:t>
            </a:r>
            <a:r>
              <a:rPr lang="en-US" sz="1800" b="1" dirty="0" err="1" smtClean="0"/>
              <a:t>sarılığı</a:t>
            </a:r>
            <a:r>
              <a:rPr lang="en-US" sz="1800" b="1" dirty="0" smtClean="0"/>
              <a:t> </a:t>
            </a:r>
            <a:r>
              <a:rPr lang="en-US" sz="1800" b="1" dirty="0" err="1" smtClean="0"/>
              <a:t>denmektedir</a:t>
            </a:r>
            <a:r>
              <a:rPr lang="en-US" sz="1800" b="1" dirty="0" smtClean="0"/>
              <a:t>. </a:t>
            </a:r>
            <a:endParaRPr lang="tr-TR" sz="1800" b="1" dirty="0" smtClean="0"/>
          </a:p>
          <a:p>
            <a:pPr eaLnBrk="1" hangingPunct="1">
              <a:lnSpc>
                <a:spcPct val="80000"/>
              </a:lnSpc>
            </a:pPr>
            <a:r>
              <a:rPr lang="en-US" sz="1800" b="1" dirty="0" err="1" smtClean="0"/>
              <a:t>Yükseklerde</a:t>
            </a:r>
            <a:r>
              <a:rPr lang="en-US" sz="1800" b="1" dirty="0" smtClean="0"/>
              <a:t> </a:t>
            </a:r>
            <a:r>
              <a:rPr lang="en-US" sz="1800" b="1" dirty="0" err="1" smtClean="0"/>
              <a:t>bulunan</a:t>
            </a:r>
            <a:r>
              <a:rPr lang="en-US" sz="1800" b="1" dirty="0" smtClean="0"/>
              <a:t> </a:t>
            </a:r>
            <a:r>
              <a:rPr lang="en-US" sz="1800" b="1" dirty="0" err="1" smtClean="0"/>
              <a:t>ve</a:t>
            </a:r>
            <a:r>
              <a:rPr lang="en-US" sz="1800" b="1" dirty="0" smtClean="0"/>
              <a:t> </a:t>
            </a:r>
            <a:r>
              <a:rPr lang="en-US" sz="1800" b="1" dirty="0" err="1" smtClean="0"/>
              <a:t>bu</a:t>
            </a:r>
            <a:r>
              <a:rPr lang="en-US" sz="1800" b="1" dirty="0" smtClean="0"/>
              <a:t> </a:t>
            </a:r>
            <a:r>
              <a:rPr lang="en-US" sz="1800" b="1" dirty="0" err="1" smtClean="0"/>
              <a:t>duruma</a:t>
            </a:r>
            <a:r>
              <a:rPr lang="en-US" sz="1800" b="1" dirty="0" smtClean="0"/>
              <a:t> </a:t>
            </a:r>
            <a:r>
              <a:rPr lang="en-US" sz="1800" b="1" dirty="0" err="1" smtClean="0"/>
              <a:t>alışık</a:t>
            </a:r>
            <a:r>
              <a:rPr lang="en-US" sz="1800" b="1" dirty="0" smtClean="0"/>
              <a:t> </a:t>
            </a:r>
            <a:r>
              <a:rPr lang="en-US" sz="1800" b="1" dirty="0" err="1" smtClean="0"/>
              <a:t>olmayan</a:t>
            </a:r>
            <a:r>
              <a:rPr lang="en-US" sz="1800" b="1" dirty="0" smtClean="0"/>
              <a:t> </a:t>
            </a:r>
            <a:r>
              <a:rPr lang="en-US" sz="1800" b="1" dirty="0" err="1" smtClean="0"/>
              <a:t>kişilerde</a:t>
            </a:r>
            <a:r>
              <a:rPr lang="en-US" sz="1800" b="1" dirty="0" smtClean="0"/>
              <a:t> de serum </a:t>
            </a:r>
            <a:r>
              <a:rPr lang="en-US" sz="1800" b="1" dirty="0" err="1" smtClean="0"/>
              <a:t>bilirubini</a:t>
            </a:r>
            <a:r>
              <a:rPr lang="en-US" sz="1800" b="1" dirty="0" smtClean="0"/>
              <a:t> </a:t>
            </a:r>
            <a:r>
              <a:rPr lang="en-US" sz="1800" b="1" dirty="0" err="1" smtClean="0"/>
              <a:t>artabilir</a:t>
            </a:r>
            <a:r>
              <a:rPr lang="en-US" sz="1800" b="1" dirty="0" smtClean="0"/>
              <a:t>. </a:t>
            </a:r>
            <a:endParaRPr lang="tr-TR" sz="1800" b="1" dirty="0" smtClean="0"/>
          </a:p>
          <a:p>
            <a:pPr eaLnBrk="1" hangingPunct="1">
              <a:lnSpc>
                <a:spcPct val="80000"/>
              </a:lnSpc>
            </a:pPr>
            <a:r>
              <a:rPr lang="en-US" sz="1800" b="1" dirty="0" err="1" smtClean="0"/>
              <a:t>Yine</a:t>
            </a:r>
            <a:r>
              <a:rPr lang="en-US" sz="1800" b="1" dirty="0" smtClean="0"/>
              <a:t> </a:t>
            </a:r>
            <a:r>
              <a:rPr lang="en-US" sz="1800" b="1" dirty="0" err="1" smtClean="0"/>
              <a:t>uzun</a:t>
            </a:r>
            <a:r>
              <a:rPr lang="en-US" sz="1800" b="1" dirty="0" smtClean="0"/>
              <a:t> </a:t>
            </a:r>
            <a:r>
              <a:rPr lang="en-US" sz="1800" b="1" dirty="0" err="1" smtClean="0"/>
              <a:t>süre</a:t>
            </a:r>
            <a:r>
              <a:rPr lang="en-US" sz="1800" b="1" dirty="0" smtClean="0"/>
              <a:t> </a:t>
            </a:r>
            <a:r>
              <a:rPr lang="en-US" sz="1800" b="1" dirty="0" err="1" smtClean="0"/>
              <a:t>fenobarbital</a:t>
            </a:r>
            <a:r>
              <a:rPr lang="en-US" sz="1800" b="1" dirty="0" smtClean="0"/>
              <a:t> </a:t>
            </a:r>
            <a:r>
              <a:rPr lang="en-US" sz="1800" b="1" dirty="0" err="1" smtClean="0"/>
              <a:t>kullanan</a:t>
            </a:r>
            <a:r>
              <a:rPr lang="en-US" sz="1800" b="1" dirty="0" smtClean="0"/>
              <a:t> </a:t>
            </a:r>
            <a:r>
              <a:rPr lang="en-US" sz="1800" b="1" dirty="0" err="1" smtClean="0"/>
              <a:t>kişilerde</a:t>
            </a:r>
            <a:r>
              <a:rPr lang="en-US" sz="1800" b="1" dirty="0" smtClean="0"/>
              <a:t> serum </a:t>
            </a:r>
            <a:r>
              <a:rPr lang="en-US" sz="1800" b="1" dirty="0" err="1" smtClean="0"/>
              <a:t>bilirubin</a:t>
            </a:r>
            <a:r>
              <a:rPr lang="en-US" sz="1800" b="1" dirty="0" smtClean="0"/>
              <a:t> </a:t>
            </a:r>
            <a:r>
              <a:rPr lang="en-US" sz="1800" b="1" dirty="0" err="1" smtClean="0"/>
              <a:t>düzeyleri</a:t>
            </a:r>
            <a:r>
              <a:rPr lang="en-US" sz="1800" b="1" dirty="0" smtClean="0"/>
              <a:t> normal </a:t>
            </a:r>
            <a:r>
              <a:rPr lang="en-US" sz="1800" b="1" dirty="0" err="1" smtClean="0"/>
              <a:t>değerlerin</a:t>
            </a:r>
            <a:r>
              <a:rPr lang="en-US" sz="1800" b="1" dirty="0" smtClean="0"/>
              <a:t> </a:t>
            </a:r>
            <a:r>
              <a:rPr lang="en-US" sz="1800" b="1" dirty="0" err="1" smtClean="0"/>
              <a:t>altında</a:t>
            </a:r>
            <a:r>
              <a:rPr lang="en-US" sz="1800" b="1" dirty="0" smtClean="0"/>
              <a:t> </a:t>
            </a:r>
            <a:r>
              <a:rPr lang="en-US" sz="1800" b="1" dirty="0" err="1" smtClean="0"/>
              <a:t>çıkabilir</a:t>
            </a:r>
            <a:r>
              <a:rPr lang="en-US" sz="1800" b="1" dirty="0" smtClean="0"/>
              <a:t>.</a:t>
            </a:r>
            <a:endParaRPr lang="tr-TR" sz="1800" b="1" dirty="0" smtClean="0"/>
          </a:p>
          <a:p>
            <a:pPr>
              <a:lnSpc>
                <a:spcPct val="80000"/>
              </a:lnSpc>
            </a:pPr>
            <a:endParaRPr lang="tr-TR" sz="1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66563" name="Rectangle 3"/>
          <p:cNvSpPr>
            <a:spLocks noGrp="1"/>
          </p:cNvSpPr>
          <p:nvPr>
            <p:ph type="body" idx="4294967295"/>
          </p:nvPr>
        </p:nvSpPr>
        <p:spPr/>
        <p:txBody>
          <a:bodyPr/>
          <a:lstStyle/>
          <a:p>
            <a:pPr lvl="2" eaLnBrk="1" hangingPunct="1">
              <a:lnSpc>
                <a:spcPct val="80000"/>
              </a:lnSpc>
            </a:pPr>
            <a:r>
              <a:rPr lang="en-US" sz="2000" b="1" dirty="0" err="1" smtClean="0">
                <a:latin typeface="Arial" charset="0"/>
              </a:rPr>
              <a:t>Hamilelik</a:t>
            </a:r>
            <a:r>
              <a:rPr lang="en-US" sz="2000" b="1" dirty="0" smtClean="0">
                <a:latin typeface="Arial" charset="0"/>
              </a:rPr>
              <a:t> </a:t>
            </a:r>
            <a:r>
              <a:rPr lang="en-US" sz="2000" b="1" dirty="0" err="1" smtClean="0">
                <a:latin typeface="Arial" charset="0"/>
              </a:rPr>
              <a:t>ve</a:t>
            </a:r>
            <a:r>
              <a:rPr lang="en-US" sz="2000" b="1" dirty="0" smtClean="0">
                <a:latin typeface="Arial" charset="0"/>
              </a:rPr>
              <a:t> </a:t>
            </a:r>
            <a:r>
              <a:rPr lang="en-US" sz="2000" b="1" dirty="0" err="1" smtClean="0">
                <a:latin typeface="Arial" charset="0"/>
              </a:rPr>
              <a:t>cinsiyet</a:t>
            </a:r>
            <a:r>
              <a:rPr lang="en-US" sz="2000" b="1" dirty="0" smtClean="0">
                <a:latin typeface="Arial" charset="0"/>
              </a:rPr>
              <a:t> </a:t>
            </a:r>
            <a:r>
              <a:rPr lang="en-US" sz="2000" b="1" dirty="0" err="1" smtClean="0">
                <a:latin typeface="Arial" charset="0"/>
              </a:rPr>
              <a:t>hormonları</a:t>
            </a:r>
            <a:endParaRPr lang="tr-TR" sz="2000" b="1" dirty="0" smtClean="0">
              <a:latin typeface="Arial" charset="0"/>
            </a:endParaRPr>
          </a:p>
          <a:p>
            <a:pPr lvl="2" eaLnBrk="1" hangingPunct="1">
              <a:lnSpc>
                <a:spcPct val="80000"/>
              </a:lnSpc>
            </a:pPr>
            <a:endParaRPr lang="en-US" sz="2000" dirty="0" smtClean="0">
              <a:latin typeface="Arial" charset="0"/>
            </a:endParaRPr>
          </a:p>
          <a:p>
            <a:pPr eaLnBrk="1" hangingPunct="1">
              <a:lnSpc>
                <a:spcPct val="80000"/>
              </a:lnSpc>
            </a:pPr>
            <a:r>
              <a:rPr lang="en-US" sz="1800" b="1" dirty="0" err="1" smtClean="0"/>
              <a:t>Adrenokortikotropik</a:t>
            </a:r>
            <a:r>
              <a:rPr lang="en-US" sz="1800" b="1" dirty="0" smtClean="0"/>
              <a:t> </a:t>
            </a:r>
            <a:r>
              <a:rPr lang="en-US" sz="1800" b="1" dirty="0" err="1" smtClean="0"/>
              <a:t>hormon</a:t>
            </a:r>
            <a:r>
              <a:rPr lang="en-US" sz="1800" b="1" dirty="0" smtClean="0"/>
              <a:t>(ACTH), </a:t>
            </a:r>
            <a:r>
              <a:rPr lang="en-US" sz="1800" b="1" dirty="0" err="1" smtClean="0"/>
              <a:t>melanosit</a:t>
            </a:r>
            <a:r>
              <a:rPr lang="en-US" sz="1800" b="1" dirty="0" smtClean="0"/>
              <a:t> </a:t>
            </a:r>
            <a:r>
              <a:rPr lang="en-US" sz="1800" b="1" dirty="0" err="1" smtClean="0"/>
              <a:t>stimülan</a:t>
            </a:r>
            <a:r>
              <a:rPr lang="en-US" sz="1800" b="1" dirty="0" smtClean="0"/>
              <a:t> </a:t>
            </a:r>
            <a:r>
              <a:rPr lang="en-US" sz="1800" b="1" dirty="0" err="1" smtClean="0"/>
              <a:t>hormon</a:t>
            </a:r>
            <a:r>
              <a:rPr lang="en-US" sz="1800" b="1" dirty="0" smtClean="0"/>
              <a:t>(MSH), </a:t>
            </a:r>
            <a:r>
              <a:rPr lang="en-US" sz="1800" b="1" dirty="0" err="1" smtClean="0"/>
              <a:t>östrojen</a:t>
            </a:r>
            <a:r>
              <a:rPr lang="en-US" sz="1800" b="1" dirty="0" smtClean="0"/>
              <a:t> </a:t>
            </a:r>
            <a:r>
              <a:rPr lang="en-US" sz="1800" b="1" dirty="0" err="1" smtClean="0"/>
              <a:t>hormolarının</a:t>
            </a:r>
            <a:r>
              <a:rPr lang="tr-TR" sz="1800" b="1" dirty="0" smtClean="0"/>
              <a:t> </a:t>
            </a:r>
            <a:r>
              <a:rPr lang="en-US" sz="1800" b="1" dirty="0" err="1" smtClean="0"/>
              <a:t>artışı</a:t>
            </a:r>
            <a:r>
              <a:rPr lang="en-US" sz="1800" b="1" dirty="0" smtClean="0"/>
              <a:t> </a:t>
            </a:r>
            <a:r>
              <a:rPr lang="tr-TR" sz="1800" b="1" dirty="0" smtClean="0"/>
              <a:t>ile görülür</a:t>
            </a:r>
          </a:p>
          <a:p>
            <a:pPr eaLnBrk="1" hangingPunct="1">
              <a:lnSpc>
                <a:spcPct val="80000"/>
              </a:lnSpc>
              <a:buNone/>
            </a:pPr>
            <a:endParaRPr lang="tr-TR" sz="1800" b="1" dirty="0" smtClean="0"/>
          </a:p>
          <a:p>
            <a:pPr eaLnBrk="1" hangingPunct="1">
              <a:lnSpc>
                <a:spcPct val="80000"/>
              </a:lnSpc>
            </a:pPr>
            <a:r>
              <a:rPr lang="tr-TR" sz="1800" b="1" dirty="0" smtClean="0"/>
              <a:t>H</a:t>
            </a:r>
            <a:r>
              <a:rPr lang="en-US" sz="1800" b="1" dirty="0" err="1" smtClean="0"/>
              <a:t>amileliğin</a:t>
            </a:r>
            <a:r>
              <a:rPr lang="en-US" sz="1800" b="1" dirty="0" smtClean="0"/>
              <a:t> 3. </a:t>
            </a:r>
            <a:r>
              <a:rPr lang="en-US" sz="1800" b="1" dirty="0" err="1" smtClean="0"/>
              <a:t>trimesterindeağız</a:t>
            </a:r>
            <a:r>
              <a:rPr lang="en-US" sz="1800" b="1" dirty="0" smtClean="0"/>
              <a:t> </a:t>
            </a:r>
            <a:r>
              <a:rPr lang="en-US" sz="1800" b="1" dirty="0" err="1" smtClean="0"/>
              <a:t>çevresi</a:t>
            </a:r>
            <a:r>
              <a:rPr lang="en-US" sz="1800" b="1" dirty="0" smtClean="0"/>
              <a:t> </a:t>
            </a:r>
            <a:r>
              <a:rPr lang="en-US" sz="1800" b="1" dirty="0" err="1" smtClean="0"/>
              <a:t>dokularda</a:t>
            </a:r>
            <a:r>
              <a:rPr lang="en-US" sz="1800" b="1" dirty="0" smtClean="0"/>
              <a:t> </a:t>
            </a:r>
            <a:r>
              <a:rPr lang="en-US" sz="1800" b="1" dirty="0" err="1" smtClean="0"/>
              <a:t>ve</a:t>
            </a:r>
            <a:r>
              <a:rPr lang="en-US" sz="1800" b="1" dirty="0" smtClean="0"/>
              <a:t> meme </a:t>
            </a:r>
            <a:r>
              <a:rPr lang="en-US" sz="1800" b="1" dirty="0" err="1" smtClean="0"/>
              <a:t>ucunda</a:t>
            </a:r>
            <a:r>
              <a:rPr lang="en-US" sz="1800" b="1" dirty="0" smtClean="0"/>
              <a:t> </a:t>
            </a:r>
            <a:r>
              <a:rPr lang="en-US" sz="1800" b="1" dirty="0" err="1" smtClean="0">
                <a:solidFill>
                  <a:srgbClr val="F73B4D"/>
                </a:solidFill>
              </a:rPr>
              <a:t>chloasma</a:t>
            </a:r>
            <a:r>
              <a:rPr lang="en-US" sz="1800" b="1" dirty="0" smtClean="0">
                <a:solidFill>
                  <a:srgbClr val="F73B4D"/>
                </a:solidFill>
              </a:rPr>
              <a:t> </a:t>
            </a:r>
            <a:r>
              <a:rPr lang="en-US" sz="1800" b="1" dirty="0" err="1" smtClean="0">
                <a:solidFill>
                  <a:srgbClr val="F73B4D"/>
                </a:solidFill>
              </a:rPr>
              <a:t>gravidarum</a:t>
            </a:r>
            <a:r>
              <a:rPr lang="en-US" sz="1800" b="1" dirty="0" smtClean="0">
                <a:solidFill>
                  <a:srgbClr val="F73B4D"/>
                </a:solidFill>
              </a:rPr>
              <a:t> </a:t>
            </a:r>
            <a:r>
              <a:rPr lang="en-US" sz="1800" b="1" dirty="0" err="1" smtClean="0"/>
              <a:t>olarak</a:t>
            </a:r>
            <a:r>
              <a:rPr lang="en-US" sz="1800" b="1" dirty="0" smtClean="0"/>
              <a:t> </a:t>
            </a:r>
            <a:r>
              <a:rPr lang="en-US" sz="1800" b="1" dirty="0" err="1" smtClean="0"/>
              <a:t>adlandırılan</a:t>
            </a:r>
            <a:r>
              <a:rPr lang="en-US" sz="1800" b="1" dirty="0" smtClean="0"/>
              <a:t> </a:t>
            </a:r>
            <a:r>
              <a:rPr lang="en-US" sz="1800" b="1" dirty="0" err="1" smtClean="0"/>
              <a:t>anormal</a:t>
            </a:r>
            <a:r>
              <a:rPr lang="en-US" sz="1800" b="1" dirty="0" smtClean="0"/>
              <a:t> </a:t>
            </a:r>
            <a:r>
              <a:rPr lang="en-US" sz="1800" b="1" dirty="0" err="1" smtClean="0"/>
              <a:t>pigmentasyonlara</a:t>
            </a:r>
            <a:r>
              <a:rPr lang="en-US" sz="1800" b="1" dirty="0" smtClean="0"/>
              <a:t> </a:t>
            </a:r>
            <a:r>
              <a:rPr lang="en-US" sz="1800" b="1" dirty="0" err="1" smtClean="0"/>
              <a:t>neden</a:t>
            </a:r>
            <a:r>
              <a:rPr lang="en-US" sz="1800" b="1" dirty="0" smtClean="0"/>
              <a:t> </a:t>
            </a:r>
            <a:r>
              <a:rPr lang="en-US" sz="1800" b="1" dirty="0" err="1" smtClean="0"/>
              <a:t>olur</a:t>
            </a:r>
            <a:r>
              <a:rPr lang="en-US" sz="1800" b="1" dirty="0" smtClean="0"/>
              <a:t>.</a:t>
            </a:r>
            <a:endParaRPr lang="tr-TR" sz="1800" b="1" dirty="0" smtClean="0"/>
          </a:p>
          <a:p>
            <a:pPr eaLnBrk="1" hangingPunct="1">
              <a:lnSpc>
                <a:spcPct val="80000"/>
              </a:lnSpc>
            </a:pPr>
            <a:endParaRPr lang="en-US" sz="1800" b="1" dirty="0" smtClean="0"/>
          </a:p>
          <a:p>
            <a:pPr eaLnBrk="1" hangingPunct="1">
              <a:lnSpc>
                <a:spcPct val="80000"/>
              </a:lnSpc>
            </a:pPr>
            <a:r>
              <a:rPr lang="en-US" sz="1800" b="1" dirty="0" err="1" smtClean="0"/>
              <a:t>Hamileliğin</a:t>
            </a:r>
            <a:r>
              <a:rPr lang="en-US" sz="1800" b="1" dirty="0" smtClean="0"/>
              <a:t> 3. </a:t>
            </a:r>
            <a:r>
              <a:rPr lang="en-US" sz="1800" b="1" dirty="0" err="1" smtClean="0"/>
              <a:t>Trimesterinde</a:t>
            </a:r>
            <a:r>
              <a:rPr lang="en-US" sz="1800" b="1" dirty="0" smtClean="0"/>
              <a:t> </a:t>
            </a:r>
            <a:r>
              <a:rPr lang="en-US" sz="1800" b="1" dirty="0" err="1" smtClean="0"/>
              <a:t>serumdaki</a:t>
            </a:r>
            <a:r>
              <a:rPr lang="en-US" sz="1800" b="1" dirty="0" smtClean="0"/>
              <a:t> </a:t>
            </a:r>
            <a:r>
              <a:rPr lang="en-US" sz="1800" b="1" dirty="0" err="1" smtClean="0"/>
              <a:t>bakır</a:t>
            </a:r>
            <a:r>
              <a:rPr lang="en-US" sz="1800" b="1" dirty="0" smtClean="0"/>
              <a:t> </a:t>
            </a:r>
            <a:r>
              <a:rPr lang="en-US" sz="1800" b="1" dirty="0" err="1" smtClean="0"/>
              <a:t>anyonları</a:t>
            </a:r>
            <a:r>
              <a:rPr lang="en-US" sz="1800" b="1" dirty="0" smtClean="0"/>
              <a:t> </a:t>
            </a:r>
            <a:r>
              <a:rPr lang="en-US" sz="1800" b="1" dirty="0" err="1" smtClean="0"/>
              <a:t>artar</a:t>
            </a:r>
            <a:r>
              <a:rPr lang="en-US" sz="1800" b="1" dirty="0" smtClean="0"/>
              <a:t>. </a:t>
            </a:r>
            <a:r>
              <a:rPr lang="en-US" sz="1800" b="1" dirty="0" err="1" smtClean="0"/>
              <a:t>Güneş</a:t>
            </a:r>
            <a:r>
              <a:rPr lang="en-US" sz="1800" b="1" dirty="0" smtClean="0"/>
              <a:t> </a:t>
            </a:r>
            <a:r>
              <a:rPr lang="en-US" sz="1800" b="1" dirty="0" err="1" smtClean="0"/>
              <a:t>ışığına</a:t>
            </a:r>
            <a:r>
              <a:rPr lang="en-US" sz="1800" b="1" dirty="0" smtClean="0"/>
              <a:t> </a:t>
            </a:r>
            <a:r>
              <a:rPr lang="en-US" sz="1800" b="1" dirty="0" err="1" smtClean="0"/>
              <a:t>çıkıldığında</a:t>
            </a:r>
            <a:r>
              <a:rPr lang="en-US" sz="1800" b="1" dirty="0" smtClean="0"/>
              <a:t> </a:t>
            </a:r>
            <a:r>
              <a:rPr lang="en-US" sz="1800" b="1" dirty="0" err="1" smtClean="0"/>
              <a:t>pigmentasyon</a:t>
            </a:r>
            <a:r>
              <a:rPr lang="en-US" sz="1800" b="1" dirty="0" smtClean="0"/>
              <a:t> </a:t>
            </a:r>
            <a:r>
              <a:rPr lang="en-US" sz="1800" b="1" dirty="0" err="1" smtClean="0"/>
              <a:t>oluşur</a:t>
            </a:r>
            <a:r>
              <a:rPr lang="en-US" sz="1800" b="1" dirty="0" smtClean="0"/>
              <a:t>.</a:t>
            </a:r>
            <a:endParaRPr lang="tr-TR" sz="1800" b="1" dirty="0" smtClean="0"/>
          </a:p>
          <a:p>
            <a:pPr eaLnBrk="1" hangingPunct="1">
              <a:lnSpc>
                <a:spcPct val="80000"/>
              </a:lnSpc>
            </a:pPr>
            <a:r>
              <a:rPr lang="en-US" sz="1800" b="1" dirty="0" smtClean="0"/>
              <a:t> Bu </a:t>
            </a:r>
            <a:r>
              <a:rPr lang="en-US" sz="1800" b="1" dirty="0" err="1" smtClean="0"/>
              <a:t>pigmentasyonlar</a:t>
            </a:r>
            <a:r>
              <a:rPr lang="en-US" sz="1800" b="1" dirty="0" smtClean="0"/>
              <a:t> </a:t>
            </a:r>
            <a:r>
              <a:rPr lang="en-US" sz="1800" b="1" dirty="0" err="1" smtClean="0"/>
              <a:t>sarı-kahverengi</a:t>
            </a:r>
            <a:r>
              <a:rPr lang="en-US" sz="1800" b="1" dirty="0" smtClean="0"/>
              <a:t> </a:t>
            </a:r>
            <a:r>
              <a:rPr lang="en-US" sz="1800" b="1" dirty="0" err="1" smtClean="0"/>
              <a:t>renkte</a:t>
            </a:r>
            <a:r>
              <a:rPr lang="en-US" sz="1800" b="1" dirty="0" smtClean="0"/>
              <a:t>  </a:t>
            </a:r>
            <a:r>
              <a:rPr lang="en-US" sz="1800" b="1" dirty="0" err="1" smtClean="0"/>
              <a:t>olup</a:t>
            </a:r>
            <a:r>
              <a:rPr lang="en-US" sz="1800" b="1" dirty="0" smtClean="0"/>
              <a:t> </a:t>
            </a:r>
            <a:r>
              <a:rPr lang="en-US" sz="1800" b="1" dirty="0" err="1" smtClean="0"/>
              <a:t>doğum</a:t>
            </a:r>
            <a:r>
              <a:rPr lang="en-US" sz="1800" b="1" dirty="0" smtClean="0"/>
              <a:t> </a:t>
            </a:r>
            <a:r>
              <a:rPr lang="en-US" sz="1800" b="1" dirty="0" err="1" smtClean="0"/>
              <a:t>sonrası</a:t>
            </a:r>
            <a:r>
              <a:rPr lang="en-US" sz="1800" b="1" dirty="0" smtClean="0"/>
              <a:t> </a:t>
            </a:r>
            <a:r>
              <a:rPr lang="en-US" sz="1800" b="1" dirty="0" err="1" smtClean="0"/>
              <a:t>kaybolur</a:t>
            </a:r>
            <a:r>
              <a:rPr lang="en-US" sz="1800" b="1" dirty="0" smtClean="0"/>
              <a:t>.</a:t>
            </a:r>
            <a:endParaRPr lang="tr-TR" sz="1800" b="1" dirty="0" smtClean="0"/>
          </a:p>
          <a:p>
            <a:pPr eaLnBrk="1" hangingPunct="1">
              <a:lnSpc>
                <a:spcPct val="80000"/>
              </a:lnSpc>
            </a:pPr>
            <a:r>
              <a:rPr lang="en-US" sz="1800" b="1" dirty="0" smtClean="0"/>
              <a:t>Oral </a:t>
            </a:r>
            <a:r>
              <a:rPr lang="en-US" sz="1800" b="1" dirty="0" err="1" smtClean="0"/>
              <a:t>kontraseptiflerin</a:t>
            </a:r>
            <a:r>
              <a:rPr lang="en-US" sz="1800" b="1" dirty="0" smtClean="0"/>
              <a:t> </a:t>
            </a:r>
            <a:r>
              <a:rPr lang="en-US" sz="1800" b="1" dirty="0" err="1" smtClean="0"/>
              <a:t>kullanımı</a:t>
            </a:r>
            <a:r>
              <a:rPr lang="en-US" sz="1800" b="1" dirty="0" smtClean="0"/>
              <a:t> </a:t>
            </a:r>
            <a:r>
              <a:rPr lang="en-US" sz="1800" b="1" dirty="0" err="1" smtClean="0"/>
              <a:t>aynı</a:t>
            </a:r>
            <a:r>
              <a:rPr lang="en-US" sz="1800" b="1" dirty="0" smtClean="0"/>
              <a:t> tip </a:t>
            </a:r>
            <a:r>
              <a:rPr lang="en-US" sz="1800" b="1" dirty="0" err="1" smtClean="0"/>
              <a:t>pigmentasyonlarla</a:t>
            </a:r>
            <a:r>
              <a:rPr lang="en-US" sz="1800" b="1" dirty="0" smtClean="0"/>
              <a:t> </a:t>
            </a:r>
            <a:r>
              <a:rPr lang="en-US" sz="1800" b="1" dirty="0" err="1" smtClean="0"/>
              <a:t>ilişkili</a:t>
            </a:r>
            <a:r>
              <a:rPr lang="en-US" sz="1800" b="1" dirty="0" smtClean="0"/>
              <a:t> </a:t>
            </a:r>
            <a:r>
              <a:rPr lang="en-US" sz="1800" b="1" dirty="0" err="1" smtClean="0"/>
              <a:t>olabilir</a:t>
            </a:r>
            <a:r>
              <a:rPr lang="en-US" sz="1800" b="1" dirty="0" smtClean="0"/>
              <a:t>.</a:t>
            </a:r>
          </a:p>
          <a:p>
            <a:pPr lvl="2" eaLnBrk="1" hangingPunct="1">
              <a:lnSpc>
                <a:spcPct val="80000"/>
              </a:lnSpc>
            </a:pPr>
            <a:r>
              <a:rPr lang="en-US" sz="1800" b="1" dirty="0" smtClean="0"/>
              <a:t> </a:t>
            </a:r>
            <a:endParaRPr lang="tr-TR" sz="18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84995" name="Rectangle 3"/>
          <p:cNvSpPr>
            <a:spLocks noGrp="1"/>
          </p:cNvSpPr>
          <p:nvPr>
            <p:ph type="body" idx="1"/>
          </p:nvPr>
        </p:nvSpPr>
        <p:spPr/>
        <p:txBody>
          <a:bodyPr/>
          <a:lstStyle/>
          <a:p>
            <a:pPr lvl="2" eaLnBrk="1" hangingPunct="1">
              <a:lnSpc>
                <a:spcPct val="80000"/>
              </a:lnSpc>
            </a:pPr>
            <a:r>
              <a:rPr lang="en-US" sz="2000" b="1" dirty="0" err="1" smtClean="0">
                <a:latin typeface="Arial" charset="0"/>
              </a:rPr>
              <a:t>Karotenemi</a:t>
            </a:r>
            <a:endParaRPr lang="en-US" sz="2000" dirty="0" smtClean="0">
              <a:latin typeface="Arial" charset="0"/>
            </a:endParaRPr>
          </a:p>
          <a:p>
            <a:pPr eaLnBrk="1" hangingPunct="1">
              <a:lnSpc>
                <a:spcPct val="80000"/>
              </a:lnSpc>
            </a:pPr>
            <a:r>
              <a:rPr lang="en-US" sz="1400" dirty="0" err="1" smtClean="0">
                <a:latin typeface="Arial" charset="0"/>
              </a:rPr>
              <a:t>Karotenemi</a:t>
            </a:r>
            <a:r>
              <a:rPr lang="en-US" sz="1400" dirty="0" smtClean="0">
                <a:latin typeface="Arial" charset="0"/>
              </a:rPr>
              <a:t> </a:t>
            </a:r>
            <a:r>
              <a:rPr lang="en-US" sz="1400" dirty="0" err="1" smtClean="0">
                <a:latin typeface="Arial" charset="0"/>
              </a:rPr>
              <a:t>dokudaki</a:t>
            </a:r>
            <a:r>
              <a:rPr lang="en-US" sz="1400" dirty="0" smtClean="0">
                <a:latin typeface="Arial" charset="0"/>
              </a:rPr>
              <a:t> </a:t>
            </a:r>
            <a:r>
              <a:rPr lang="en-US" sz="1400" dirty="0" err="1" smtClean="0">
                <a:latin typeface="Arial" charset="0"/>
              </a:rPr>
              <a:t>karoten</a:t>
            </a:r>
            <a:r>
              <a:rPr lang="en-US" sz="1400" dirty="0" smtClean="0">
                <a:latin typeface="Arial" charset="0"/>
              </a:rPr>
              <a:t> </a:t>
            </a:r>
            <a:r>
              <a:rPr lang="en-US" sz="1400" dirty="0" err="1" smtClean="0">
                <a:latin typeface="Arial" charset="0"/>
              </a:rPr>
              <a:t>pigmentlerinin</a:t>
            </a:r>
            <a:r>
              <a:rPr lang="en-US" sz="1400" dirty="0" smtClean="0">
                <a:latin typeface="Arial" charset="0"/>
              </a:rPr>
              <a:t> </a:t>
            </a:r>
            <a:r>
              <a:rPr lang="en-US" sz="1400" dirty="0" err="1" smtClean="0">
                <a:latin typeface="Arial" charset="0"/>
              </a:rPr>
              <a:t>seviyesinin</a:t>
            </a:r>
            <a:r>
              <a:rPr lang="en-US" sz="1400" dirty="0" smtClean="0">
                <a:latin typeface="Arial" charset="0"/>
              </a:rPr>
              <a:t> </a:t>
            </a:r>
            <a:r>
              <a:rPr lang="en-US" sz="1400" dirty="0" err="1" smtClean="0">
                <a:latin typeface="Arial" charset="0"/>
              </a:rPr>
              <a:t>kronik</a:t>
            </a:r>
            <a:r>
              <a:rPr lang="en-US" sz="1400" dirty="0" smtClean="0">
                <a:latin typeface="Arial" charset="0"/>
              </a:rPr>
              <a:t> </a:t>
            </a:r>
            <a:r>
              <a:rPr lang="en-US" sz="1400" dirty="0" err="1" smtClean="0">
                <a:latin typeface="Arial" charset="0"/>
              </a:rPr>
              <a:t>artışına</a:t>
            </a:r>
            <a:r>
              <a:rPr lang="en-US" sz="1400" dirty="0" smtClean="0">
                <a:latin typeface="Arial" charset="0"/>
              </a:rPr>
              <a:t>   </a:t>
            </a:r>
            <a:r>
              <a:rPr lang="en-US" sz="1400" dirty="0" err="1" smtClean="0">
                <a:latin typeface="Arial" charset="0"/>
              </a:rPr>
              <a:t>bağlı</a:t>
            </a:r>
            <a:endParaRPr lang="en-US" sz="1400" dirty="0" smtClean="0">
              <a:latin typeface="Arial" charset="0"/>
            </a:endParaRPr>
          </a:p>
          <a:p>
            <a:pPr eaLnBrk="1" hangingPunct="1">
              <a:lnSpc>
                <a:spcPct val="80000"/>
              </a:lnSpc>
            </a:pPr>
            <a:r>
              <a:rPr lang="en-US" sz="1400" dirty="0" err="1" smtClean="0">
                <a:latin typeface="Arial" charset="0"/>
              </a:rPr>
              <a:t>olarak</a:t>
            </a:r>
            <a:r>
              <a:rPr lang="en-US" sz="1400" dirty="0" smtClean="0">
                <a:latin typeface="Arial" charset="0"/>
              </a:rPr>
              <a:t> </a:t>
            </a:r>
            <a:r>
              <a:rPr lang="en-US" sz="1400" dirty="0" err="1" smtClean="0">
                <a:latin typeface="Arial" charset="0"/>
              </a:rPr>
              <a:t>görülen</a:t>
            </a:r>
            <a:r>
              <a:rPr lang="en-US" sz="1400" dirty="0" smtClean="0">
                <a:latin typeface="Arial" charset="0"/>
              </a:rPr>
              <a:t> </a:t>
            </a:r>
            <a:r>
              <a:rPr lang="en-US" sz="1400" dirty="0" err="1" smtClean="0">
                <a:latin typeface="Arial" charset="0"/>
              </a:rPr>
              <a:t>durumdur</a:t>
            </a:r>
            <a:r>
              <a:rPr lang="en-US" sz="1400" dirty="0" smtClean="0">
                <a:latin typeface="Arial" charset="0"/>
              </a:rPr>
              <a:t>. </a:t>
            </a:r>
            <a:endParaRPr lang="tr-TR" sz="1400" dirty="0" smtClean="0">
              <a:latin typeface="Arial" charset="0"/>
            </a:endParaRPr>
          </a:p>
          <a:p>
            <a:pPr eaLnBrk="1" hangingPunct="1">
              <a:lnSpc>
                <a:spcPct val="80000"/>
              </a:lnSpc>
            </a:pPr>
            <a:endParaRPr lang="tr-TR" sz="1400" dirty="0" smtClean="0">
              <a:latin typeface="Arial" charset="0"/>
            </a:endParaRPr>
          </a:p>
          <a:p>
            <a:pPr eaLnBrk="1" hangingPunct="1">
              <a:lnSpc>
                <a:spcPct val="80000"/>
              </a:lnSpc>
            </a:pPr>
            <a:r>
              <a:rPr lang="en-US" sz="1400" dirty="0" smtClean="0">
                <a:latin typeface="Arial" charset="0"/>
              </a:rPr>
              <a:t>Bu </a:t>
            </a:r>
            <a:r>
              <a:rPr lang="en-US" sz="1400" dirty="0" err="1" smtClean="0">
                <a:latin typeface="Arial" charset="0"/>
              </a:rPr>
              <a:t>genellikle</a:t>
            </a:r>
            <a:r>
              <a:rPr lang="en-US" sz="1400" dirty="0" smtClean="0">
                <a:latin typeface="Arial" charset="0"/>
              </a:rPr>
              <a:t> </a:t>
            </a:r>
            <a:r>
              <a:rPr lang="en-US" sz="1400" dirty="0" err="1" smtClean="0">
                <a:latin typeface="Arial" charset="0"/>
              </a:rPr>
              <a:t>yumurta</a:t>
            </a:r>
            <a:r>
              <a:rPr lang="en-US" sz="1400" dirty="0" smtClean="0">
                <a:latin typeface="Arial" charset="0"/>
              </a:rPr>
              <a:t> </a:t>
            </a:r>
            <a:r>
              <a:rPr lang="en-US" sz="1400" dirty="0" err="1" smtClean="0">
                <a:latin typeface="Arial" charset="0"/>
              </a:rPr>
              <a:t>sarısı</a:t>
            </a:r>
            <a:r>
              <a:rPr lang="en-US" sz="1400" dirty="0" smtClean="0">
                <a:latin typeface="Arial" charset="0"/>
              </a:rPr>
              <a:t>, </a:t>
            </a:r>
            <a:r>
              <a:rPr lang="en-US" sz="1400" dirty="0" err="1" smtClean="0">
                <a:latin typeface="Arial" charset="0"/>
              </a:rPr>
              <a:t>tatlı</a:t>
            </a:r>
            <a:r>
              <a:rPr lang="en-US" sz="1400" dirty="0" smtClean="0">
                <a:latin typeface="Arial" charset="0"/>
              </a:rPr>
              <a:t> </a:t>
            </a:r>
            <a:r>
              <a:rPr lang="en-US" sz="1400" dirty="0" err="1" smtClean="0">
                <a:latin typeface="Arial" charset="0"/>
              </a:rPr>
              <a:t>patates</a:t>
            </a:r>
            <a:r>
              <a:rPr lang="en-US" sz="1400" dirty="0" smtClean="0">
                <a:latin typeface="Arial" charset="0"/>
              </a:rPr>
              <a:t> </a:t>
            </a:r>
            <a:r>
              <a:rPr lang="en-US" sz="1400" dirty="0" err="1" smtClean="0">
                <a:latin typeface="Arial" charset="0"/>
              </a:rPr>
              <a:t>ve</a:t>
            </a:r>
            <a:r>
              <a:rPr lang="en-US" sz="1400" dirty="0" smtClean="0">
                <a:latin typeface="Arial" charset="0"/>
              </a:rPr>
              <a:t> </a:t>
            </a:r>
            <a:r>
              <a:rPr lang="en-US" sz="1400" dirty="0" err="1" smtClean="0">
                <a:latin typeface="Arial" charset="0"/>
              </a:rPr>
              <a:t>havuç</a:t>
            </a:r>
            <a:r>
              <a:rPr lang="en-US" sz="1400" dirty="0" smtClean="0">
                <a:latin typeface="Arial" charset="0"/>
              </a:rPr>
              <a:t> </a:t>
            </a:r>
            <a:r>
              <a:rPr lang="en-US" sz="1400" dirty="0" err="1" smtClean="0">
                <a:latin typeface="Arial" charset="0"/>
              </a:rPr>
              <a:t>gibi</a:t>
            </a:r>
            <a:r>
              <a:rPr lang="tr-TR" sz="1400" dirty="0" smtClean="0">
                <a:latin typeface="Arial" charset="0"/>
              </a:rPr>
              <a:t> </a:t>
            </a:r>
            <a:r>
              <a:rPr lang="en-US" sz="1400" dirty="0" err="1" smtClean="0">
                <a:latin typeface="Arial" charset="0"/>
              </a:rPr>
              <a:t>yüksek</a:t>
            </a:r>
            <a:r>
              <a:rPr lang="en-US" sz="1400" dirty="0" smtClean="0">
                <a:latin typeface="Arial" charset="0"/>
              </a:rPr>
              <a:t> </a:t>
            </a:r>
            <a:r>
              <a:rPr lang="en-US" sz="1400" dirty="0" err="1" smtClean="0">
                <a:latin typeface="Arial" charset="0"/>
              </a:rPr>
              <a:t>miktarda</a:t>
            </a:r>
            <a:r>
              <a:rPr lang="en-US" sz="1400" dirty="0" smtClean="0">
                <a:latin typeface="Arial" charset="0"/>
              </a:rPr>
              <a:t> </a:t>
            </a:r>
            <a:r>
              <a:rPr lang="en-US" sz="1400" dirty="0" err="1" smtClean="0">
                <a:latin typeface="Arial" charset="0"/>
              </a:rPr>
              <a:t>karoten</a:t>
            </a:r>
            <a:r>
              <a:rPr lang="en-US" sz="1400" dirty="0" smtClean="0">
                <a:latin typeface="Arial" charset="0"/>
              </a:rPr>
              <a:t> </a:t>
            </a:r>
            <a:r>
              <a:rPr lang="en-US" sz="1400" dirty="0" err="1" smtClean="0">
                <a:latin typeface="Arial" charset="0"/>
              </a:rPr>
              <a:t>içeren</a:t>
            </a:r>
            <a:r>
              <a:rPr lang="en-US" sz="1400" dirty="0" smtClean="0">
                <a:latin typeface="Arial" charset="0"/>
              </a:rPr>
              <a:t> </a:t>
            </a:r>
            <a:r>
              <a:rPr lang="en-US" sz="1400" dirty="0" err="1" smtClean="0">
                <a:latin typeface="Arial" charset="0"/>
              </a:rPr>
              <a:t>gıdaların</a:t>
            </a:r>
            <a:r>
              <a:rPr lang="en-US" sz="1400" dirty="0" smtClean="0">
                <a:latin typeface="Arial" charset="0"/>
              </a:rPr>
              <a:t> </a:t>
            </a:r>
            <a:r>
              <a:rPr lang="en-US" sz="1400" dirty="0" err="1" smtClean="0">
                <a:latin typeface="Arial" charset="0"/>
              </a:rPr>
              <a:t>uzun</a:t>
            </a:r>
            <a:r>
              <a:rPr lang="en-US" sz="1400" dirty="0" smtClean="0">
                <a:latin typeface="Arial" charset="0"/>
              </a:rPr>
              <a:t> </a:t>
            </a:r>
            <a:r>
              <a:rPr lang="en-US" sz="1400" dirty="0" err="1" smtClean="0">
                <a:latin typeface="Arial" charset="0"/>
              </a:rPr>
              <a:t>süre</a:t>
            </a:r>
            <a:r>
              <a:rPr lang="en-US" sz="1400" dirty="0" smtClean="0">
                <a:latin typeface="Arial" charset="0"/>
              </a:rPr>
              <a:t> </a:t>
            </a:r>
            <a:r>
              <a:rPr lang="en-US" sz="1400" dirty="0" err="1" smtClean="0">
                <a:latin typeface="Arial" charset="0"/>
              </a:rPr>
              <a:t>tüketimine</a:t>
            </a:r>
            <a:r>
              <a:rPr lang="en-US" sz="1400" dirty="0" smtClean="0">
                <a:latin typeface="Arial" charset="0"/>
              </a:rPr>
              <a:t> </a:t>
            </a:r>
            <a:r>
              <a:rPr lang="en-US" sz="1400" dirty="0" err="1" smtClean="0">
                <a:latin typeface="Arial" charset="0"/>
              </a:rPr>
              <a:t>bağlı</a:t>
            </a:r>
            <a:r>
              <a:rPr lang="en-US" sz="1400" dirty="0" smtClean="0">
                <a:latin typeface="Arial" charset="0"/>
              </a:rPr>
              <a:t> </a:t>
            </a:r>
            <a:r>
              <a:rPr lang="en-US" sz="1400" dirty="0" err="1" smtClean="0">
                <a:latin typeface="Arial" charset="0"/>
              </a:rPr>
              <a:t>olarak</a:t>
            </a:r>
            <a:r>
              <a:rPr lang="en-US" sz="1400" dirty="0" smtClean="0">
                <a:latin typeface="Arial" charset="0"/>
              </a:rPr>
              <a:t> </a:t>
            </a:r>
            <a:r>
              <a:rPr lang="en-US" sz="1400" dirty="0" err="1" smtClean="0">
                <a:latin typeface="Arial" charset="0"/>
              </a:rPr>
              <a:t>ortaya</a:t>
            </a:r>
            <a:r>
              <a:rPr lang="tr-TR" sz="1400" dirty="0" smtClean="0">
                <a:latin typeface="Arial" charset="0"/>
              </a:rPr>
              <a:t> </a:t>
            </a:r>
            <a:r>
              <a:rPr lang="en-US" sz="1400" dirty="0" err="1" smtClean="0">
                <a:latin typeface="Arial" charset="0"/>
              </a:rPr>
              <a:t>çıkar</a:t>
            </a:r>
            <a:r>
              <a:rPr lang="en-US" sz="1400" dirty="0" smtClean="0">
                <a:latin typeface="Arial" charset="0"/>
              </a:rPr>
              <a:t>. </a:t>
            </a:r>
            <a:endParaRPr lang="tr-TR" sz="1400" dirty="0" smtClean="0">
              <a:latin typeface="Arial" charset="0"/>
            </a:endParaRPr>
          </a:p>
          <a:p>
            <a:pPr eaLnBrk="1" hangingPunct="1">
              <a:lnSpc>
                <a:spcPct val="80000"/>
              </a:lnSpc>
            </a:pPr>
            <a:endParaRPr lang="tr-TR" sz="1400" dirty="0" smtClean="0">
              <a:latin typeface="Arial" charset="0"/>
            </a:endParaRPr>
          </a:p>
          <a:p>
            <a:pPr eaLnBrk="1" hangingPunct="1">
              <a:lnSpc>
                <a:spcPct val="80000"/>
              </a:lnSpc>
            </a:pPr>
            <a:r>
              <a:rPr lang="en-US" sz="1400" dirty="0" err="1" smtClean="0">
                <a:latin typeface="Arial" charset="0"/>
              </a:rPr>
              <a:t>Metabolizmadaki</a:t>
            </a:r>
            <a:r>
              <a:rPr lang="en-US" sz="1400" dirty="0" smtClean="0">
                <a:latin typeface="Arial" charset="0"/>
              </a:rPr>
              <a:t>  A </a:t>
            </a:r>
            <a:r>
              <a:rPr lang="en-US" sz="1400" dirty="0" err="1" smtClean="0">
                <a:latin typeface="Arial" charset="0"/>
              </a:rPr>
              <a:t>vitamini</a:t>
            </a:r>
            <a:r>
              <a:rPr lang="en-US" sz="1400" dirty="0" smtClean="0">
                <a:latin typeface="Arial" charset="0"/>
              </a:rPr>
              <a:t> </a:t>
            </a:r>
            <a:r>
              <a:rPr lang="en-US" sz="1400" dirty="0" err="1" smtClean="0">
                <a:latin typeface="Arial" charset="0"/>
              </a:rPr>
              <a:t>üretiminin</a:t>
            </a:r>
            <a:r>
              <a:rPr lang="en-US" sz="1400" dirty="0" smtClean="0">
                <a:latin typeface="Arial" charset="0"/>
              </a:rPr>
              <a:t> </a:t>
            </a:r>
            <a:r>
              <a:rPr lang="en-US" sz="1400" dirty="0" err="1" smtClean="0">
                <a:latin typeface="Arial" charset="0"/>
              </a:rPr>
              <a:t>bozulması</a:t>
            </a:r>
            <a:r>
              <a:rPr lang="en-US" sz="1400" dirty="0" smtClean="0">
                <a:latin typeface="Arial" charset="0"/>
              </a:rPr>
              <a:t> </a:t>
            </a:r>
            <a:r>
              <a:rPr lang="en-US" sz="1400" dirty="0" err="1" smtClean="0">
                <a:latin typeface="Arial" charset="0"/>
              </a:rPr>
              <a:t>karoten</a:t>
            </a:r>
            <a:r>
              <a:rPr lang="en-US" sz="1400" dirty="0" smtClean="0">
                <a:latin typeface="Arial" charset="0"/>
              </a:rPr>
              <a:t> </a:t>
            </a:r>
            <a:r>
              <a:rPr lang="en-US" sz="1400" dirty="0" err="1" smtClean="0">
                <a:latin typeface="Arial" charset="0"/>
              </a:rPr>
              <a:t>miktarındaki</a:t>
            </a:r>
            <a:r>
              <a:rPr lang="en-US" sz="1400" dirty="0" smtClean="0">
                <a:latin typeface="Arial" charset="0"/>
              </a:rPr>
              <a:t>   </a:t>
            </a:r>
            <a:r>
              <a:rPr lang="en-US" sz="1400" dirty="0" err="1" smtClean="0">
                <a:latin typeface="Arial" charset="0"/>
              </a:rPr>
              <a:t>aşırı</a:t>
            </a:r>
            <a:endParaRPr lang="en-US" sz="1400" dirty="0" smtClean="0">
              <a:latin typeface="Arial" charset="0"/>
            </a:endParaRPr>
          </a:p>
          <a:p>
            <a:pPr eaLnBrk="1" hangingPunct="1">
              <a:lnSpc>
                <a:spcPct val="80000"/>
              </a:lnSpc>
            </a:pPr>
            <a:r>
              <a:rPr lang="en-US" sz="1400" dirty="0" err="1" smtClean="0">
                <a:latin typeface="Arial" charset="0"/>
              </a:rPr>
              <a:t>artışa</a:t>
            </a:r>
            <a:r>
              <a:rPr lang="en-US" sz="1400" dirty="0" smtClean="0">
                <a:latin typeface="Arial" charset="0"/>
              </a:rPr>
              <a:t> </a:t>
            </a:r>
            <a:r>
              <a:rPr lang="en-US" sz="1400" dirty="0" err="1" smtClean="0">
                <a:latin typeface="Arial" charset="0"/>
              </a:rPr>
              <a:t>sebep</a:t>
            </a:r>
            <a:r>
              <a:rPr lang="en-US" sz="1400" dirty="0" smtClean="0">
                <a:latin typeface="Arial" charset="0"/>
              </a:rPr>
              <a:t> </a:t>
            </a:r>
            <a:r>
              <a:rPr lang="en-US" sz="1400" dirty="0" err="1" smtClean="0">
                <a:latin typeface="Arial" charset="0"/>
              </a:rPr>
              <a:t>olabilir</a:t>
            </a:r>
            <a:r>
              <a:rPr lang="en-US" sz="1400" dirty="0" smtClean="0">
                <a:latin typeface="Arial" charset="0"/>
              </a:rPr>
              <a:t>.</a:t>
            </a:r>
            <a:endParaRPr lang="tr-TR" sz="1400" dirty="0" smtClean="0">
              <a:latin typeface="Arial" charset="0"/>
            </a:endParaRPr>
          </a:p>
          <a:p>
            <a:pPr eaLnBrk="1" hangingPunct="1">
              <a:lnSpc>
                <a:spcPct val="80000"/>
              </a:lnSpc>
            </a:pPr>
            <a:endParaRPr lang="en-US" sz="1400" dirty="0" smtClean="0">
              <a:latin typeface="Arial" charset="0"/>
            </a:endParaRPr>
          </a:p>
          <a:p>
            <a:pPr eaLnBrk="1" hangingPunct="1">
              <a:lnSpc>
                <a:spcPct val="80000"/>
              </a:lnSpc>
            </a:pPr>
            <a:r>
              <a:rPr lang="en-US" sz="1400" dirty="0" err="1" smtClean="0">
                <a:latin typeface="Arial" charset="0"/>
              </a:rPr>
              <a:t>Karotenemide</a:t>
            </a:r>
            <a:r>
              <a:rPr lang="en-US" sz="1400" dirty="0" smtClean="0">
                <a:latin typeface="Arial" charset="0"/>
              </a:rPr>
              <a:t>  </a:t>
            </a:r>
            <a:r>
              <a:rPr lang="en-US" sz="1400" dirty="0" err="1" smtClean="0">
                <a:latin typeface="Arial" charset="0"/>
              </a:rPr>
              <a:t>ciltte</a:t>
            </a:r>
            <a:r>
              <a:rPr lang="en-US" sz="1400" dirty="0" smtClean="0">
                <a:latin typeface="Arial" charset="0"/>
              </a:rPr>
              <a:t>  </a:t>
            </a:r>
            <a:r>
              <a:rPr lang="en-US" sz="1400" dirty="0" err="1" smtClean="0">
                <a:latin typeface="Arial" charset="0"/>
              </a:rPr>
              <a:t>ve</a:t>
            </a:r>
            <a:r>
              <a:rPr lang="en-US" sz="1400" dirty="0" smtClean="0">
                <a:latin typeface="Arial" charset="0"/>
              </a:rPr>
              <a:t>  oral  </a:t>
            </a:r>
            <a:r>
              <a:rPr lang="en-US" sz="1400" dirty="0" err="1" smtClean="0">
                <a:latin typeface="Arial" charset="0"/>
              </a:rPr>
              <a:t>mukozada</a:t>
            </a:r>
            <a:r>
              <a:rPr lang="en-US" sz="1400" dirty="0" smtClean="0">
                <a:latin typeface="Arial" charset="0"/>
              </a:rPr>
              <a:t>  </a:t>
            </a:r>
            <a:r>
              <a:rPr lang="en-US" sz="1400" dirty="0" err="1" smtClean="0">
                <a:latin typeface="Arial" charset="0"/>
              </a:rPr>
              <a:t>turuncu-sarı</a:t>
            </a:r>
            <a:r>
              <a:rPr lang="en-US" sz="1400" dirty="0" smtClean="0">
                <a:latin typeface="Arial" charset="0"/>
              </a:rPr>
              <a:t>  </a:t>
            </a:r>
            <a:r>
              <a:rPr lang="en-US" sz="1400" dirty="0" err="1" smtClean="0">
                <a:latin typeface="Arial" charset="0"/>
              </a:rPr>
              <a:t>pigmentasyon</a:t>
            </a:r>
            <a:r>
              <a:rPr lang="en-US" sz="1400" dirty="0" smtClean="0">
                <a:latin typeface="Arial" charset="0"/>
              </a:rPr>
              <a:t>  </a:t>
            </a:r>
            <a:r>
              <a:rPr lang="en-US" sz="1400" dirty="0" err="1" smtClean="0">
                <a:latin typeface="Arial" charset="0"/>
              </a:rPr>
              <a:t>meydana</a:t>
            </a:r>
            <a:endParaRPr lang="en-US" sz="1400" dirty="0" smtClean="0">
              <a:latin typeface="Arial" charset="0"/>
            </a:endParaRPr>
          </a:p>
          <a:p>
            <a:pPr eaLnBrk="1" hangingPunct="1">
              <a:lnSpc>
                <a:spcPct val="80000"/>
              </a:lnSpc>
            </a:pPr>
            <a:r>
              <a:rPr lang="en-US" sz="1400" dirty="0" err="1" smtClean="0">
                <a:latin typeface="Arial" charset="0"/>
              </a:rPr>
              <a:t>gelebilir</a:t>
            </a:r>
            <a:r>
              <a:rPr lang="en-US" sz="1400" dirty="0" smtClean="0">
                <a:latin typeface="Arial" charset="0"/>
              </a:rPr>
              <a:t>.  </a:t>
            </a:r>
            <a:endParaRPr lang="tr-TR" sz="1400" dirty="0" smtClean="0">
              <a:latin typeface="Arial" charset="0"/>
            </a:endParaRPr>
          </a:p>
          <a:p>
            <a:pPr eaLnBrk="1" hangingPunct="1">
              <a:lnSpc>
                <a:spcPct val="80000"/>
              </a:lnSpc>
            </a:pPr>
            <a:endParaRPr lang="tr-TR" sz="1400" dirty="0" smtClean="0">
              <a:latin typeface="Arial" charset="0"/>
            </a:endParaRPr>
          </a:p>
          <a:p>
            <a:pPr eaLnBrk="1" hangingPunct="1">
              <a:lnSpc>
                <a:spcPct val="80000"/>
              </a:lnSpc>
            </a:pPr>
            <a:r>
              <a:rPr lang="en-US" sz="1400" dirty="0" err="1" smtClean="0">
                <a:latin typeface="Arial" charset="0"/>
              </a:rPr>
              <a:t>Yüksek</a:t>
            </a:r>
            <a:r>
              <a:rPr lang="en-US" sz="1400" dirty="0" smtClean="0">
                <a:latin typeface="Arial" charset="0"/>
              </a:rPr>
              <a:t>  </a:t>
            </a:r>
            <a:r>
              <a:rPr lang="en-US" sz="1400" dirty="0" err="1" smtClean="0">
                <a:latin typeface="Arial" charset="0"/>
              </a:rPr>
              <a:t>safra</a:t>
            </a:r>
            <a:r>
              <a:rPr lang="en-US" sz="1400" dirty="0" smtClean="0">
                <a:latin typeface="Arial" charset="0"/>
              </a:rPr>
              <a:t>  </a:t>
            </a:r>
            <a:r>
              <a:rPr lang="en-US" sz="1400" dirty="0" err="1" smtClean="0">
                <a:latin typeface="Arial" charset="0"/>
              </a:rPr>
              <a:t>pigmenti</a:t>
            </a:r>
            <a:r>
              <a:rPr lang="en-US" sz="1400" dirty="0" smtClean="0">
                <a:latin typeface="Arial" charset="0"/>
              </a:rPr>
              <a:t>  </a:t>
            </a:r>
            <a:r>
              <a:rPr lang="en-US" sz="1400" dirty="0" err="1" smtClean="0">
                <a:latin typeface="Arial" charset="0"/>
              </a:rPr>
              <a:t>sirkülasyonunun</a:t>
            </a:r>
            <a:r>
              <a:rPr lang="en-US" sz="1400" dirty="0" smtClean="0">
                <a:latin typeface="Arial" charset="0"/>
              </a:rPr>
              <a:t>  </a:t>
            </a:r>
            <a:r>
              <a:rPr lang="en-US" sz="1400" dirty="0" err="1" smtClean="0">
                <a:latin typeface="Arial" charset="0"/>
              </a:rPr>
              <a:t>gözlendiği</a:t>
            </a:r>
            <a:r>
              <a:rPr lang="en-US" sz="1400" dirty="0" smtClean="0">
                <a:latin typeface="Arial" charset="0"/>
              </a:rPr>
              <a:t>  </a:t>
            </a:r>
            <a:r>
              <a:rPr lang="en-US" sz="1400" dirty="0" err="1" smtClean="0">
                <a:latin typeface="Arial" charset="0"/>
              </a:rPr>
              <a:t>dokularda</a:t>
            </a:r>
            <a:r>
              <a:rPr lang="en-US" sz="1400" dirty="0" smtClean="0">
                <a:latin typeface="Arial" charset="0"/>
              </a:rPr>
              <a:t>  </a:t>
            </a:r>
            <a:r>
              <a:rPr lang="en-US" sz="1400" dirty="0" err="1" smtClean="0">
                <a:latin typeface="Arial" charset="0"/>
              </a:rPr>
              <a:t>bu</a:t>
            </a:r>
            <a:r>
              <a:rPr lang="en-US" sz="1400" dirty="0" smtClean="0">
                <a:latin typeface="Arial" charset="0"/>
              </a:rPr>
              <a:t>   </a:t>
            </a:r>
            <a:r>
              <a:rPr lang="en-US" sz="1400" dirty="0" err="1" smtClean="0">
                <a:latin typeface="Arial" charset="0"/>
              </a:rPr>
              <a:t>renk</a:t>
            </a:r>
            <a:endParaRPr lang="en-US" sz="1400" dirty="0" smtClean="0">
              <a:latin typeface="Arial" charset="0"/>
            </a:endParaRPr>
          </a:p>
          <a:p>
            <a:pPr eaLnBrk="1" hangingPunct="1">
              <a:lnSpc>
                <a:spcPct val="80000"/>
              </a:lnSpc>
            </a:pPr>
            <a:r>
              <a:rPr lang="en-US" sz="1400" dirty="0" err="1" smtClean="0">
                <a:latin typeface="Arial" charset="0"/>
              </a:rPr>
              <a:t>değişimi</a:t>
            </a:r>
            <a:r>
              <a:rPr lang="en-US" sz="1400" dirty="0" smtClean="0">
                <a:latin typeface="Arial" charset="0"/>
              </a:rPr>
              <a:t> </a:t>
            </a:r>
            <a:r>
              <a:rPr lang="en-US" sz="1400" dirty="0" err="1" smtClean="0">
                <a:latin typeface="Arial" charset="0"/>
              </a:rPr>
              <a:t>farkedilebilir</a:t>
            </a:r>
            <a:r>
              <a:rPr lang="en-US" sz="1400" dirty="0" smtClean="0">
                <a:latin typeface="Arial" charset="0"/>
              </a:rPr>
              <a:t> </a:t>
            </a:r>
            <a:r>
              <a:rPr lang="en-US" sz="1400" dirty="0" err="1" smtClean="0">
                <a:latin typeface="Arial" charset="0"/>
              </a:rPr>
              <a:t>ama</a:t>
            </a:r>
            <a:r>
              <a:rPr lang="en-US" sz="1400" dirty="0" smtClean="0">
                <a:latin typeface="Arial" charset="0"/>
              </a:rPr>
              <a:t> </a:t>
            </a:r>
            <a:r>
              <a:rPr lang="en-US" sz="1400" dirty="0" err="1" smtClean="0">
                <a:latin typeface="Arial" charset="0"/>
              </a:rPr>
              <a:t>sklerada</a:t>
            </a:r>
            <a:r>
              <a:rPr lang="en-US" sz="1400" dirty="0" smtClean="0">
                <a:latin typeface="Arial" charset="0"/>
              </a:rPr>
              <a:t> </a:t>
            </a:r>
            <a:r>
              <a:rPr lang="en-US" sz="1400" dirty="0" err="1" smtClean="0">
                <a:latin typeface="Arial" charset="0"/>
              </a:rPr>
              <a:t>farkedilemez</a:t>
            </a:r>
            <a:r>
              <a:rPr lang="en-US" sz="1400" dirty="0" smtClean="0">
                <a:latin typeface="Arial" charset="0"/>
              </a:rPr>
              <a:t>. </a:t>
            </a:r>
            <a:endParaRPr lang="tr-TR" sz="1400" dirty="0" smtClean="0">
              <a:latin typeface="Arial" charset="0"/>
            </a:endParaRPr>
          </a:p>
          <a:p>
            <a:pPr eaLnBrk="1" hangingPunct="1">
              <a:lnSpc>
                <a:spcPct val="80000"/>
              </a:lnSpc>
            </a:pPr>
            <a:endParaRPr lang="tr-TR" sz="1400" dirty="0" smtClean="0">
              <a:latin typeface="Arial" charset="0"/>
            </a:endParaRPr>
          </a:p>
          <a:p>
            <a:pPr eaLnBrk="1" hangingPunct="1">
              <a:lnSpc>
                <a:spcPct val="80000"/>
              </a:lnSpc>
            </a:pPr>
            <a:r>
              <a:rPr lang="en-US" sz="1400" dirty="0" smtClean="0">
                <a:latin typeface="Arial" charset="0"/>
              </a:rPr>
              <a:t>Bu </a:t>
            </a:r>
            <a:r>
              <a:rPr lang="en-US" sz="1400" dirty="0" err="1" smtClean="0">
                <a:latin typeface="Arial" charset="0"/>
              </a:rPr>
              <a:t>renk</a:t>
            </a:r>
            <a:r>
              <a:rPr lang="en-US" sz="1400" dirty="0" smtClean="0">
                <a:latin typeface="Arial" charset="0"/>
              </a:rPr>
              <a:t> </a:t>
            </a:r>
            <a:r>
              <a:rPr lang="en-US" sz="1400" dirty="0" err="1" smtClean="0">
                <a:latin typeface="Arial" charset="0"/>
              </a:rPr>
              <a:t>değişimi</a:t>
            </a:r>
            <a:r>
              <a:rPr lang="en-US" sz="1400" dirty="0" smtClean="0">
                <a:latin typeface="Arial" charset="0"/>
              </a:rPr>
              <a:t> </a:t>
            </a:r>
            <a:r>
              <a:rPr lang="en-US" sz="1400" dirty="0" err="1" smtClean="0">
                <a:latin typeface="Arial" charset="0"/>
              </a:rPr>
              <a:t>avuç</a:t>
            </a:r>
            <a:r>
              <a:rPr lang="en-US" sz="1400" dirty="0" smtClean="0">
                <a:latin typeface="Arial" charset="0"/>
              </a:rPr>
              <a:t> </a:t>
            </a:r>
            <a:r>
              <a:rPr lang="en-US" sz="1400" dirty="0" err="1" smtClean="0">
                <a:latin typeface="Arial" charset="0"/>
              </a:rPr>
              <a:t>içi</a:t>
            </a:r>
            <a:r>
              <a:rPr lang="en-US" sz="1400" dirty="0" smtClean="0">
                <a:latin typeface="Arial" charset="0"/>
              </a:rPr>
              <a:t>, </a:t>
            </a:r>
            <a:r>
              <a:rPr lang="en-US" sz="1400" dirty="0" err="1" smtClean="0">
                <a:latin typeface="Arial" charset="0"/>
              </a:rPr>
              <a:t>ayak</a:t>
            </a:r>
            <a:r>
              <a:rPr lang="tr-TR" sz="1400" dirty="0" smtClean="0">
                <a:latin typeface="Arial" charset="0"/>
              </a:rPr>
              <a:t> </a:t>
            </a:r>
            <a:r>
              <a:rPr lang="en-US" sz="1400" dirty="0" err="1" smtClean="0">
                <a:latin typeface="Arial" charset="0"/>
              </a:rPr>
              <a:t>tabanında</a:t>
            </a:r>
            <a:r>
              <a:rPr lang="en-US" sz="1400" dirty="0" smtClean="0">
                <a:latin typeface="Arial" charset="0"/>
              </a:rPr>
              <a:t> </a:t>
            </a:r>
            <a:r>
              <a:rPr lang="en-US" sz="1400" dirty="0" err="1" smtClean="0">
                <a:latin typeface="Arial" charset="0"/>
              </a:rPr>
              <a:t>ve</a:t>
            </a:r>
            <a:r>
              <a:rPr lang="en-US" sz="1400" dirty="0" smtClean="0">
                <a:latin typeface="Arial" charset="0"/>
              </a:rPr>
              <a:t> </a:t>
            </a:r>
            <a:r>
              <a:rPr lang="en-US" sz="1400" dirty="0" err="1" smtClean="0">
                <a:latin typeface="Arial" charset="0"/>
              </a:rPr>
              <a:t>yumuşak</a:t>
            </a:r>
            <a:r>
              <a:rPr lang="en-US" sz="1400" dirty="0" smtClean="0">
                <a:latin typeface="Arial" charset="0"/>
              </a:rPr>
              <a:t> </a:t>
            </a:r>
            <a:r>
              <a:rPr lang="en-US" sz="1400" dirty="0" err="1" smtClean="0">
                <a:latin typeface="Arial" charset="0"/>
              </a:rPr>
              <a:t>damak</a:t>
            </a:r>
            <a:r>
              <a:rPr lang="en-US" sz="1400" dirty="0" smtClean="0">
                <a:latin typeface="Arial" charset="0"/>
              </a:rPr>
              <a:t> </a:t>
            </a:r>
            <a:r>
              <a:rPr lang="en-US" sz="1400" dirty="0" err="1" smtClean="0">
                <a:latin typeface="Arial" charset="0"/>
              </a:rPr>
              <a:t>bölgesinde</a:t>
            </a:r>
            <a:r>
              <a:rPr lang="en-US" sz="1400" dirty="0" smtClean="0">
                <a:latin typeface="Arial" charset="0"/>
              </a:rPr>
              <a:t> </a:t>
            </a:r>
            <a:r>
              <a:rPr lang="en-US" sz="1400" dirty="0" err="1" smtClean="0">
                <a:latin typeface="Arial" charset="0"/>
              </a:rPr>
              <a:t>yoğundur</a:t>
            </a:r>
            <a:r>
              <a:rPr lang="en-US" sz="1400" dirty="0" smtClean="0">
                <a:latin typeface="Arial" charset="0"/>
              </a:rPr>
              <a:t>. </a:t>
            </a:r>
            <a:br>
              <a:rPr lang="en-US" sz="1400" dirty="0" smtClean="0">
                <a:latin typeface="Arial" charset="0"/>
              </a:rPr>
            </a:br>
            <a:endParaRPr lang="tr-TR" sz="1400" dirty="0" smtClean="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dirty="0" smtClean="0">
              <a:effectLst/>
            </a:endParaRPr>
          </a:p>
        </p:txBody>
      </p:sp>
      <p:sp>
        <p:nvSpPr>
          <p:cNvPr id="67587" name="Rectangle 3"/>
          <p:cNvSpPr>
            <a:spLocks noGrp="1"/>
          </p:cNvSpPr>
          <p:nvPr>
            <p:ph type="body" idx="4294967295"/>
          </p:nvPr>
        </p:nvSpPr>
        <p:spPr>
          <a:xfrm>
            <a:off x="1435100" y="1447800"/>
            <a:ext cx="7499350" cy="6157913"/>
          </a:xfrm>
        </p:spPr>
        <p:txBody>
          <a:bodyPr/>
          <a:lstStyle/>
          <a:p>
            <a:pPr lvl="2" eaLnBrk="1" hangingPunct="1"/>
            <a:endParaRPr lang="tr-TR" sz="1600" b="1" dirty="0" smtClean="0"/>
          </a:p>
          <a:p>
            <a:pPr lvl="2" eaLnBrk="1" hangingPunct="1"/>
            <a:endParaRPr lang="tr-TR" sz="1600" b="1" dirty="0" smtClean="0"/>
          </a:p>
          <a:p>
            <a:pPr lvl="2" eaLnBrk="1" hangingPunct="1"/>
            <a:endParaRPr lang="tr-TR" sz="1600" b="1" dirty="0" smtClean="0"/>
          </a:p>
          <a:p>
            <a:pPr lvl="2" eaLnBrk="1" hangingPunct="1"/>
            <a:endParaRPr lang="tr-TR" sz="1600" b="1" dirty="0" smtClean="0"/>
          </a:p>
          <a:p>
            <a:pPr lvl="2" eaLnBrk="1" hangingPunct="1"/>
            <a:endParaRPr lang="tr-TR" sz="1600" b="1" dirty="0" smtClean="0"/>
          </a:p>
          <a:p>
            <a:pPr lvl="2" eaLnBrk="1" hangingPunct="1">
              <a:buNone/>
            </a:pPr>
            <a:r>
              <a:rPr lang="en-US" sz="2800" b="1" dirty="0" smtClean="0"/>
              <a:t>Kaposi’s </a:t>
            </a:r>
            <a:r>
              <a:rPr lang="en-US" sz="2800" b="1" dirty="0" err="1" smtClean="0"/>
              <a:t>sarkoma</a:t>
            </a:r>
            <a:endParaRPr lang="tr-TR" sz="2800" b="1" dirty="0" smtClean="0"/>
          </a:p>
          <a:p>
            <a:pPr lvl="2" eaLnBrk="1" hangingPunct="1"/>
            <a:endParaRPr lang="en-US" sz="1600" b="1" dirty="0" smtClean="0"/>
          </a:p>
          <a:p>
            <a:pPr eaLnBrk="1" hangingPunct="1"/>
            <a:r>
              <a:rPr lang="en-US" sz="1600" b="1" dirty="0" smtClean="0"/>
              <a:t>HIV	</a:t>
            </a:r>
            <a:r>
              <a:rPr lang="en-US" sz="1600" b="1" dirty="0" err="1" smtClean="0"/>
              <a:t>enfeksiyonlu</a:t>
            </a:r>
            <a:r>
              <a:rPr lang="en-US" sz="1600" b="1" dirty="0" smtClean="0"/>
              <a:t>	</a:t>
            </a:r>
            <a:r>
              <a:rPr lang="en-US" sz="1600" b="1" dirty="0" err="1" smtClean="0"/>
              <a:t>hastalarda</a:t>
            </a:r>
            <a:r>
              <a:rPr lang="en-US" sz="1600" b="1" dirty="0" smtClean="0"/>
              <a:t>	</a:t>
            </a:r>
            <a:r>
              <a:rPr lang="en-US" sz="1600" b="1" dirty="0" err="1" smtClean="0"/>
              <a:t>görülen</a:t>
            </a:r>
            <a:r>
              <a:rPr lang="en-US" sz="1600" b="1" dirty="0" smtClean="0"/>
              <a:t>	en	</a:t>
            </a:r>
            <a:r>
              <a:rPr lang="en-US" sz="1600" b="1" dirty="0" err="1" smtClean="0"/>
              <a:t>yaygın</a:t>
            </a:r>
            <a:endParaRPr lang="en-US" sz="1600" b="1" dirty="0" smtClean="0"/>
          </a:p>
          <a:p>
            <a:pPr eaLnBrk="1" hangingPunct="1"/>
            <a:r>
              <a:rPr lang="en-US" sz="1600" b="1" dirty="0" err="1" smtClean="0"/>
              <a:t>neoplasmdır</a:t>
            </a:r>
            <a:r>
              <a:rPr lang="en-US" sz="1600" b="1" dirty="0" smtClean="0"/>
              <a:t>. </a:t>
            </a:r>
            <a:endParaRPr lang="tr-TR" sz="1600" b="1" dirty="0" smtClean="0"/>
          </a:p>
          <a:p>
            <a:pPr eaLnBrk="1" hangingPunct="1"/>
            <a:r>
              <a:rPr lang="en-US" sz="1600" b="1" dirty="0" err="1" smtClean="0"/>
              <a:t>Kutanöz</a:t>
            </a:r>
            <a:r>
              <a:rPr lang="en-US" sz="1600" b="1" dirty="0" smtClean="0"/>
              <a:t> </a:t>
            </a:r>
            <a:r>
              <a:rPr lang="en-US" sz="1600" b="1" dirty="0" err="1" smtClean="0"/>
              <a:t>lezyonlar</a:t>
            </a:r>
            <a:r>
              <a:rPr lang="en-US" sz="1600" b="1" dirty="0" smtClean="0"/>
              <a:t> </a:t>
            </a:r>
            <a:r>
              <a:rPr lang="en-US" sz="1600" b="1" dirty="0" err="1" smtClean="0"/>
              <a:t>kırmızı</a:t>
            </a:r>
            <a:r>
              <a:rPr lang="en-US" sz="1600" b="1" dirty="0" smtClean="0"/>
              <a:t> </a:t>
            </a:r>
            <a:r>
              <a:rPr lang="en-US" sz="1600" b="1" dirty="0" err="1" smtClean="0"/>
              <a:t>makül</a:t>
            </a:r>
            <a:r>
              <a:rPr lang="en-US" sz="1600" b="1" dirty="0" smtClean="0"/>
              <a:t> </a:t>
            </a:r>
            <a:r>
              <a:rPr lang="en-US" sz="1600" b="1" dirty="0" err="1" smtClean="0"/>
              <a:t>olarak</a:t>
            </a:r>
            <a:r>
              <a:rPr lang="en-US" sz="1600" b="1" dirty="0" smtClean="0"/>
              <a:t> </a:t>
            </a:r>
            <a:r>
              <a:rPr lang="en-US" sz="1600" b="1" dirty="0" err="1" smtClean="0"/>
              <a:t>başlar</a:t>
            </a:r>
            <a:r>
              <a:rPr lang="en-US" sz="1600" b="1" dirty="0" smtClean="0"/>
              <a:t>, </a:t>
            </a:r>
            <a:r>
              <a:rPr lang="tr-TR" sz="1600" b="1" dirty="0" smtClean="0"/>
              <a:t> </a:t>
            </a:r>
            <a:r>
              <a:rPr lang="en-US" sz="1600" b="1" dirty="0" err="1" smtClean="0"/>
              <a:t>ardından</a:t>
            </a:r>
            <a:r>
              <a:rPr lang="en-US" sz="1600" b="1" dirty="0" smtClean="0"/>
              <a:t> </a:t>
            </a:r>
            <a:r>
              <a:rPr lang="en-US" sz="1600" b="1" dirty="0" err="1" smtClean="0"/>
              <a:t>mavi</a:t>
            </a:r>
            <a:r>
              <a:rPr lang="en-US" sz="1600" b="1" dirty="0" smtClean="0"/>
              <a:t>, </a:t>
            </a:r>
            <a:r>
              <a:rPr lang="tr-TR" sz="1600" b="1" dirty="0" smtClean="0"/>
              <a:t> </a:t>
            </a:r>
            <a:r>
              <a:rPr lang="en-US" sz="1600" b="1" dirty="0" err="1" smtClean="0"/>
              <a:t>mor</a:t>
            </a:r>
            <a:r>
              <a:rPr lang="en-US" sz="1600" b="1" dirty="0" smtClean="0"/>
              <a:t>   </a:t>
            </a:r>
            <a:r>
              <a:rPr lang="en-US" sz="1600" b="1" dirty="0" err="1" smtClean="0"/>
              <a:t>ve</a:t>
            </a:r>
            <a:r>
              <a:rPr lang="tr-TR" sz="1600" b="1" dirty="0" smtClean="0"/>
              <a:t> </a:t>
            </a:r>
            <a:r>
              <a:rPr lang="en-US" sz="1600" b="1" dirty="0" smtClean="0"/>
              <a:t>son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kahverengi</a:t>
            </a:r>
            <a:r>
              <a:rPr lang="en-US" sz="1600" b="1" dirty="0" smtClean="0"/>
              <a:t> </a:t>
            </a:r>
            <a:r>
              <a:rPr lang="en-US" sz="1600" b="1" dirty="0" err="1" smtClean="0"/>
              <a:t>nodüler</a:t>
            </a:r>
            <a:r>
              <a:rPr lang="en-US" sz="1600" b="1" dirty="0" smtClean="0"/>
              <a:t> </a:t>
            </a:r>
            <a:r>
              <a:rPr lang="en-US" sz="1600" b="1" dirty="0" err="1" smtClean="0"/>
              <a:t>kabarıklık</a:t>
            </a:r>
            <a:r>
              <a:rPr lang="en-US" sz="1600" b="1" dirty="0" smtClean="0"/>
              <a:t> </a:t>
            </a:r>
            <a:r>
              <a:rPr lang="en-US" sz="1600" b="1" dirty="0" err="1" smtClean="0"/>
              <a:t>oluncaya</a:t>
            </a:r>
            <a:r>
              <a:rPr lang="en-US" sz="1600" b="1" dirty="0" smtClean="0"/>
              <a:t> </a:t>
            </a:r>
            <a:r>
              <a:rPr lang="en-US" sz="1600" b="1" dirty="0" err="1" smtClean="0"/>
              <a:t>kadar</a:t>
            </a:r>
            <a:r>
              <a:rPr lang="en-US" sz="1600" b="1" dirty="0" smtClean="0"/>
              <a:t> </a:t>
            </a:r>
            <a:r>
              <a:rPr lang="en-US" sz="1600" b="1" dirty="0" err="1" smtClean="0"/>
              <a:t>genişler</a:t>
            </a:r>
            <a:r>
              <a:rPr lang="en-US" sz="1600" b="1" dirty="0" smtClean="0"/>
              <a:t>. </a:t>
            </a:r>
            <a:endParaRPr lang="tr-TR" sz="1600" b="1" dirty="0" smtClean="0"/>
          </a:p>
          <a:p>
            <a:pPr eaLnBrk="1" hangingPunct="1">
              <a:buNone/>
            </a:pPr>
            <a:endParaRPr lang="tr-TR" sz="1600" b="1" dirty="0" smtClean="0"/>
          </a:p>
          <a:p>
            <a:pPr eaLnBrk="1" hangingPunct="1"/>
            <a:r>
              <a:rPr lang="en-US" sz="1600" b="1" dirty="0" smtClean="0"/>
              <a:t>Oral  </a:t>
            </a:r>
            <a:r>
              <a:rPr lang="en-US" sz="1600" b="1" dirty="0" err="1" smtClean="0"/>
              <a:t>lezyonlar</a:t>
            </a:r>
            <a:r>
              <a:rPr lang="tr-TR" sz="1600" b="1" dirty="0" smtClean="0"/>
              <a:t> </a:t>
            </a:r>
            <a:r>
              <a:rPr lang="en-US" sz="1600" b="1" dirty="0" err="1" smtClean="0"/>
              <a:t>da</a:t>
            </a:r>
            <a:r>
              <a:rPr lang="en-US" sz="1600" b="1" dirty="0" smtClean="0"/>
              <a:t>  </a:t>
            </a:r>
            <a:r>
              <a:rPr lang="en-US" sz="1600" b="1" dirty="0" err="1" smtClean="0"/>
              <a:t>sert</a:t>
            </a:r>
            <a:r>
              <a:rPr lang="en-US" sz="1600" b="1" dirty="0" smtClean="0"/>
              <a:t>  </a:t>
            </a:r>
            <a:r>
              <a:rPr lang="en-US" sz="1600" b="1" dirty="0" err="1" smtClean="0"/>
              <a:t>damağın</a:t>
            </a:r>
            <a:r>
              <a:rPr lang="en-US" sz="1600" b="1" dirty="0" smtClean="0"/>
              <a:t>  </a:t>
            </a:r>
            <a:r>
              <a:rPr lang="en-US" sz="1600" b="1" dirty="0" err="1" smtClean="0"/>
              <a:t>posteriorunda</a:t>
            </a:r>
            <a:r>
              <a:rPr lang="en-US" sz="1600" b="1" dirty="0" smtClean="0"/>
              <a:t>  </a:t>
            </a:r>
            <a:r>
              <a:rPr lang="en-US" sz="1600" b="1" dirty="0" err="1" smtClean="0"/>
              <a:t>çeşitli</a:t>
            </a:r>
            <a:r>
              <a:rPr lang="en-US" sz="1600" b="1" dirty="0" smtClean="0"/>
              <a:t>  </a:t>
            </a:r>
            <a:r>
              <a:rPr lang="en-US" sz="1600" b="1" dirty="0" err="1" smtClean="0"/>
              <a:t>büyüklüklerde</a:t>
            </a:r>
            <a:r>
              <a:rPr lang="en-US" sz="1600" b="1" dirty="0" smtClean="0"/>
              <a:t>  </a:t>
            </a:r>
            <a:r>
              <a:rPr lang="en-US" sz="1600" b="1" dirty="0" err="1" smtClean="0"/>
              <a:t>kırmızı</a:t>
            </a:r>
            <a:r>
              <a:rPr lang="en-US" sz="1600" b="1" dirty="0" smtClean="0"/>
              <a:t>  </a:t>
            </a:r>
            <a:r>
              <a:rPr lang="en-US" sz="1600" b="1" dirty="0" err="1" smtClean="0"/>
              <a:t>makül</a:t>
            </a:r>
            <a:r>
              <a:rPr lang="en-US" sz="1600" b="1" dirty="0" smtClean="0"/>
              <a:t>  </a:t>
            </a:r>
            <a:r>
              <a:rPr lang="en-US" sz="1600" b="1" dirty="0" err="1" smtClean="0"/>
              <a:t>olarak</a:t>
            </a:r>
            <a:r>
              <a:rPr lang="en-US" sz="1600" b="1" dirty="0" smtClean="0"/>
              <a:t> </a:t>
            </a:r>
            <a:r>
              <a:rPr lang="en-US" sz="1600" b="1" dirty="0" err="1" smtClean="0"/>
              <a:t>başlar</a:t>
            </a:r>
            <a:r>
              <a:rPr lang="en-US" sz="1600" b="1" dirty="0" smtClean="0"/>
              <a:t>.</a:t>
            </a:r>
          </a:p>
        </p:txBody>
      </p:sp>
      <p:pic>
        <p:nvPicPr>
          <p:cNvPr id="2050" name="Picture 2"/>
          <p:cNvPicPr>
            <a:picLocks noChangeAspect="1" noChangeArrowheads="1"/>
          </p:cNvPicPr>
          <p:nvPr/>
        </p:nvPicPr>
        <p:blipFill>
          <a:blip r:embed="rId2"/>
          <a:srcRect/>
          <a:stretch>
            <a:fillRect/>
          </a:stretch>
        </p:blipFill>
        <p:spPr bwMode="auto">
          <a:xfrm>
            <a:off x="5853630" y="857232"/>
            <a:ext cx="2914148" cy="21431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noFill/>
        </p:spPr>
        <p:txBody>
          <a:bodyPr vert="horz" wrap="square" lIns="91440" tIns="45720" rIns="91440" bIns="45720" numCol="1" anchorCtr="0" compatLnSpc="1">
            <a:prstTxWarp prst="textNoShape">
              <a:avLst/>
            </a:prstTxWarp>
            <a:normAutofit fontScale="90000"/>
          </a:bodyPr>
          <a:lstStyle/>
          <a:p>
            <a:r>
              <a:rPr lang="tr-TR" b="1" dirty="0" smtClean="0">
                <a:effectLst/>
              </a:rPr>
              <a:t>   </a:t>
            </a:r>
            <a:br>
              <a:rPr lang="tr-TR" b="1" dirty="0" smtClean="0">
                <a:effectLst/>
              </a:rPr>
            </a:br>
            <a:r>
              <a:rPr lang="tr-TR" b="1" dirty="0" smtClean="0">
                <a:effectLst/>
              </a:rPr>
              <a:t/>
            </a:r>
            <a:br>
              <a:rPr lang="tr-TR" b="1" dirty="0" smtClean="0">
                <a:effectLst/>
              </a:rPr>
            </a:br>
            <a:r>
              <a:rPr lang="en-US" sz="2700" b="1" dirty="0" smtClean="0">
                <a:effectLst/>
              </a:rPr>
              <a:t>Kaposi’s </a:t>
            </a:r>
            <a:r>
              <a:rPr lang="en-US" sz="2700" b="1" dirty="0" err="1" smtClean="0">
                <a:effectLst/>
              </a:rPr>
              <a:t>sarkoma</a:t>
            </a:r>
            <a:r>
              <a:rPr lang="tr-TR" b="1" dirty="0" smtClean="0">
                <a:effectLst/>
              </a:rPr>
              <a:t/>
            </a:r>
            <a:br>
              <a:rPr lang="tr-TR" b="1" dirty="0" smtClean="0">
                <a:effectLst/>
              </a:rPr>
            </a:br>
            <a:endParaRPr lang="tr-TR" b="1" dirty="0" smtClean="0">
              <a:effectLst/>
            </a:endParaRPr>
          </a:p>
        </p:txBody>
      </p:sp>
      <p:sp>
        <p:nvSpPr>
          <p:cNvPr id="86019" name="Rectangle 3"/>
          <p:cNvSpPr>
            <a:spLocks noGrp="1"/>
          </p:cNvSpPr>
          <p:nvPr>
            <p:ph type="body" idx="1"/>
          </p:nvPr>
        </p:nvSpPr>
        <p:spPr>
          <a:xfrm>
            <a:off x="1285852" y="2643182"/>
            <a:ext cx="7499350" cy="4800600"/>
          </a:xfrm>
        </p:spPr>
        <p:txBody>
          <a:bodyPr/>
          <a:lstStyle/>
          <a:p>
            <a:pPr eaLnBrk="1" hangingPunct="1">
              <a:lnSpc>
                <a:spcPct val="90000"/>
              </a:lnSpc>
            </a:pPr>
            <a:r>
              <a:rPr lang="en-US" sz="1800" dirty="0" err="1" smtClean="0"/>
              <a:t>Bunlar</a:t>
            </a:r>
            <a:r>
              <a:rPr lang="en-US" sz="1800" dirty="0" smtClean="0"/>
              <a:t> </a:t>
            </a:r>
            <a:r>
              <a:rPr lang="en-US" sz="1800" dirty="0" err="1" smtClean="0"/>
              <a:t>multifokaldir</a:t>
            </a:r>
            <a:r>
              <a:rPr lang="en-US" sz="1800" dirty="0" smtClean="0"/>
              <a:t>,</a:t>
            </a:r>
            <a:r>
              <a:rPr lang="tr-TR" sz="1800" dirty="0" smtClean="0"/>
              <a:t> </a:t>
            </a:r>
            <a:r>
              <a:rPr lang="en-US" sz="1800" dirty="0" err="1" smtClean="0"/>
              <a:t>nodüler</a:t>
            </a:r>
            <a:r>
              <a:rPr lang="en-US" sz="1800" dirty="0" smtClean="0"/>
              <a:t> </a:t>
            </a:r>
            <a:r>
              <a:rPr lang="en-US" sz="1800" dirty="0" err="1" smtClean="0"/>
              <a:t>büyüklüğe</a:t>
            </a:r>
            <a:r>
              <a:rPr lang="en-US" sz="1800" dirty="0" smtClean="0"/>
              <a:t> </a:t>
            </a:r>
            <a:r>
              <a:rPr lang="en-US" sz="1800" dirty="0" err="1" smtClean="0"/>
              <a:t>ulaşıncaya</a:t>
            </a:r>
            <a:r>
              <a:rPr lang="en-US" sz="1800" dirty="0" smtClean="0"/>
              <a:t> </a:t>
            </a:r>
            <a:r>
              <a:rPr lang="en-US" sz="1800" dirty="0" err="1" smtClean="0"/>
              <a:t>kadar</a:t>
            </a:r>
            <a:r>
              <a:rPr lang="en-US" sz="1800" dirty="0" smtClean="0"/>
              <a:t> </a:t>
            </a:r>
            <a:r>
              <a:rPr lang="en-US" sz="1800" dirty="0" err="1" smtClean="0"/>
              <a:t>boyutu</a:t>
            </a:r>
            <a:r>
              <a:rPr lang="en-US" sz="1800" dirty="0" smtClean="0"/>
              <a:t> </a:t>
            </a:r>
            <a:r>
              <a:rPr lang="en-US" sz="1800" dirty="0" err="1" smtClean="0"/>
              <a:t>artabilir</a:t>
            </a:r>
            <a:r>
              <a:rPr lang="en-US" sz="1800" dirty="0" smtClean="0"/>
              <a:t> </a:t>
            </a:r>
            <a:r>
              <a:rPr lang="en-US" sz="1800" dirty="0" err="1" smtClean="0"/>
              <a:t>ve</a:t>
            </a:r>
            <a:r>
              <a:rPr lang="en-US" sz="1800" dirty="0" smtClean="0"/>
              <a:t>  </a:t>
            </a:r>
            <a:r>
              <a:rPr lang="en-US" sz="1800" dirty="0" err="1" smtClean="0"/>
              <a:t>oklüzal</a:t>
            </a:r>
            <a:r>
              <a:rPr lang="tr-TR" sz="1800" dirty="0" smtClean="0"/>
              <a:t> </a:t>
            </a:r>
            <a:r>
              <a:rPr lang="en-US" sz="1800" dirty="0" err="1" smtClean="0"/>
              <a:t>düzlemin</a:t>
            </a:r>
            <a:r>
              <a:rPr lang="en-US" sz="1800" dirty="0" smtClean="0"/>
              <a:t> </a:t>
            </a:r>
            <a:r>
              <a:rPr lang="en-US" sz="1800" dirty="0" err="1" smtClean="0"/>
              <a:t>aşağısına</a:t>
            </a:r>
            <a:r>
              <a:rPr lang="en-US" sz="1800" dirty="0" smtClean="0"/>
              <a:t> </a:t>
            </a:r>
            <a:r>
              <a:rPr lang="en-US" sz="1800" dirty="0" err="1" smtClean="0"/>
              <a:t>sıçrayacak</a:t>
            </a:r>
            <a:r>
              <a:rPr lang="en-US" sz="1800" dirty="0" smtClean="0"/>
              <a:t> </a:t>
            </a:r>
            <a:r>
              <a:rPr lang="en-US" sz="1800" dirty="0" err="1" smtClean="0"/>
              <a:t>kadar</a:t>
            </a:r>
            <a:r>
              <a:rPr lang="en-US" sz="1800" dirty="0" smtClean="0"/>
              <a:t> </a:t>
            </a:r>
            <a:r>
              <a:rPr lang="en-US" sz="1800" dirty="0" err="1" smtClean="0"/>
              <a:t>bütün</a:t>
            </a:r>
            <a:r>
              <a:rPr lang="en-US" sz="1800" dirty="0" smtClean="0"/>
              <a:t> </a:t>
            </a:r>
            <a:r>
              <a:rPr lang="en-US" sz="1800" dirty="0" err="1" smtClean="0"/>
              <a:t>damağı</a:t>
            </a:r>
            <a:r>
              <a:rPr lang="en-US" sz="1800" dirty="0" smtClean="0"/>
              <a:t> </a:t>
            </a:r>
            <a:r>
              <a:rPr lang="en-US" sz="1800" dirty="0" err="1" smtClean="0"/>
              <a:t>kaplar</a:t>
            </a:r>
            <a:r>
              <a:rPr lang="en-US" sz="1800" dirty="0" smtClean="0"/>
              <a:t>.</a:t>
            </a:r>
            <a:endParaRPr lang="tr-TR" sz="1800" dirty="0" smtClean="0"/>
          </a:p>
          <a:p>
            <a:pPr eaLnBrk="1" hangingPunct="1">
              <a:lnSpc>
                <a:spcPct val="90000"/>
              </a:lnSpc>
            </a:pPr>
            <a:endParaRPr lang="en-US" sz="1800" dirty="0" smtClean="0"/>
          </a:p>
          <a:p>
            <a:pPr eaLnBrk="1" hangingPunct="1">
              <a:lnSpc>
                <a:spcPct val="90000"/>
              </a:lnSpc>
            </a:pPr>
            <a:r>
              <a:rPr lang="en-US" sz="1800" dirty="0" smtClean="0"/>
              <a:t>Kaposi’s </a:t>
            </a:r>
            <a:r>
              <a:rPr lang="en-US" sz="1800" dirty="0" err="1" smtClean="0"/>
              <a:t>sarkomada</a:t>
            </a:r>
            <a:r>
              <a:rPr lang="en-US" sz="1800" dirty="0" smtClean="0"/>
              <a:t> </a:t>
            </a:r>
            <a:r>
              <a:rPr lang="en-US" sz="1800" dirty="0" err="1" smtClean="0"/>
              <a:t>eritrositlerin</a:t>
            </a:r>
            <a:r>
              <a:rPr lang="en-US" sz="1800" dirty="0" smtClean="0"/>
              <a:t> </a:t>
            </a:r>
            <a:r>
              <a:rPr lang="en-US" sz="1800" dirty="0" err="1" smtClean="0"/>
              <a:t>damar</a:t>
            </a:r>
            <a:r>
              <a:rPr lang="en-US" sz="1800" dirty="0" smtClean="0"/>
              <a:t> </a:t>
            </a:r>
            <a:r>
              <a:rPr lang="en-US" sz="1800" dirty="0" err="1" smtClean="0"/>
              <a:t>dışına</a:t>
            </a:r>
            <a:r>
              <a:rPr lang="en-US" sz="1800" dirty="0" smtClean="0"/>
              <a:t> </a:t>
            </a:r>
            <a:r>
              <a:rPr lang="en-US" sz="1800" dirty="0" err="1" smtClean="0"/>
              <a:t>çıkışı</a:t>
            </a:r>
            <a:r>
              <a:rPr lang="en-US" sz="1800" dirty="0" smtClean="0"/>
              <a:t> </a:t>
            </a:r>
            <a:r>
              <a:rPr lang="en-US" sz="1800" dirty="0" err="1" smtClean="0"/>
              <a:t>göze</a:t>
            </a:r>
            <a:r>
              <a:rPr lang="en-US" sz="1800" dirty="0" smtClean="0"/>
              <a:t> </a:t>
            </a:r>
            <a:r>
              <a:rPr lang="en-US" sz="1800" dirty="0" err="1" smtClean="0"/>
              <a:t>çarpan</a:t>
            </a:r>
            <a:r>
              <a:rPr lang="en-US" sz="1800" dirty="0" smtClean="0"/>
              <a:t> </a:t>
            </a:r>
            <a:r>
              <a:rPr lang="en-US" sz="1800" dirty="0" err="1" smtClean="0"/>
              <a:t>bir</a:t>
            </a:r>
            <a:r>
              <a:rPr lang="en-US" sz="1800" dirty="0" smtClean="0"/>
              <a:t>  </a:t>
            </a:r>
            <a:r>
              <a:rPr lang="en-US" sz="1800" dirty="0" err="1" smtClean="0"/>
              <a:t>özelliktir</a:t>
            </a:r>
            <a:r>
              <a:rPr lang="tr-TR" sz="1800" dirty="0" smtClean="0"/>
              <a:t> </a:t>
            </a:r>
            <a:r>
              <a:rPr lang="en-US" sz="1800" dirty="0" err="1" smtClean="0"/>
              <a:t>ve</a:t>
            </a:r>
            <a:r>
              <a:rPr lang="en-US" sz="1800" dirty="0" smtClean="0"/>
              <a:t> </a:t>
            </a:r>
            <a:r>
              <a:rPr lang="en-US" sz="1800" dirty="0" err="1" smtClean="0"/>
              <a:t>genellikle</a:t>
            </a:r>
            <a:r>
              <a:rPr lang="en-US" sz="1800" dirty="0" smtClean="0"/>
              <a:t> </a:t>
            </a:r>
            <a:r>
              <a:rPr lang="en-US" sz="1800" dirty="0" err="1" smtClean="0"/>
              <a:t>hemosiderin</a:t>
            </a:r>
            <a:r>
              <a:rPr lang="en-US" sz="1800" dirty="0" smtClean="0"/>
              <a:t> </a:t>
            </a:r>
            <a:r>
              <a:rPr lang="en-US" sz="1800" dirty="0" err="1" smtClean="0"/>
              <a:t>granüllerine</a:t>
            </a:r>
            <a:r>
              <a:rPr lang="en-US" sz="1800" dirty="0" smtClean="0"/>
              <a:t> </a:t>
            </a:r>
            <a:r>
              <a:rPr lang="en-US" sz="1800" dirty="0" err="1" smtClean="0"/>
              <a:t>rastlanır</a:t>
            </a:r>
            <a:r>
              <a:rPr lang="en-US" sz="1800" dirty="0" smtClean="0"/>
              <a:t>.</a:t>
            </a:r>
            <a:endParaRPr lang="tr-TR" sz="1800" dirty="0" smtClean="0"/>
          </a:p>
          <a:p>
            <a:pPr eaLnBrk="1" hangingPunct="1">
              <a:lnSpc>
                <a:spcPct val="90000"/>
              </a:lnSpc>
            </a:pPr>
            <a:endParaRPr lang="tr-TR" sz="1800" dirty="0" smtClean="0"/>
          </a:p>
          <a:p>
            <a:pPr eaLnBrk="1" hangingPunct="1">
              <a:lnSpc>
                <a:spcPct val="90000"/>
              </a:lnSpc>
            </a:pPr>
            <a:r>
              <a:rPr lang="en-US" sz="1800" dirty="0" smtClean="0"/>
              <a:t> Ne </a:t>
            </a:r>
            <a:r>
              <a:rPr lang="en-US" sz="1800" dirty="0" err="1" smtClean="0"/>
              <a:t>kadar</a:t>
            </a:r>
            <a:r>
              <a:rPr lang="en-US" sz="1800" dirty="0" smtClean="0"/>
              <a:t> </a:t>
            </a:r>
            <a:r>
              <a:rPr lang="en-US" sz="1800" dirty="0" err="1" smtClean="0"/>
              <a:t>çok</a:t>
            </a:r>
            <a:r>
              <a:rPr lang="en-US" sz="1800" dirty="0" smtClean="0"/>
              <a:t> </a:t>
            </a:r>
            <a:r>
              <a:rPr lang="en-US" sz="1800" dirty="0" err="1" smtClean="0"/>
              <a:t>hemosiderin</a:t>
            </a:r>
            <a:r>
              <a:rPr lang="en-US" sz="1800" dirty="0" smtClean="0"/>
              <a:t>   </a:t>
            </a:r>
            <a:r>
              <a:rPr lang="en-US" sz="1800" dirty="0" err="1" smtClean="0"/>
              <a:t>açığa</a:t>
            </a:r>
            <a:r>
              <a:rPr lang="tr-TR" sz="1800" dirty="0" smtClean="0"/>
              <a:t> </a:t>
            </a:r>
            <a:r>
              <a:rPr lang="en-US" sz="1800" dirty="0" err="1" smtClean="0"/>
              <a:t>çıkarsa</a:t>
            </a:r>
            <a:r>
              <a:rPr lang="en-US" sz="1800" dirty="0" smtClean="0"/>
              <a:t> </a:t>
            </a:r>
            <a:r>
              <a:rPr lang="en-US" sz="1800" dirty="0" err="1" smtClean="0"/>
              <a:t>klinik</a:t>
            </a:r>
            <a:r>
              <a:rPr lang="en-US" sz="1800" dirty="0" smtClean="0"/>
              <a:t> </a:t>
            </a:r>
            <a:r>
              <a:rPr lang="en-US" sz="1800" dirty="0" err="1" smtClean="0"/>
              <a:t>olarak</a:t>
            </a:r>
            <a:r>
              <a:rPr lang="en-US" sz="1800" dirty="0" smtClean="0"/>
              <a:t> o </a:t>
            </a:r>
            <a:r>
              <a:rPr lang="en-US" sz="1800" dirty="0" err="1" smtClean="0"/>
              <a:t>kadar</a:t>
            </a:r>
            <a:r>
              <a:rPr lang="en-US" sz="1800" dirty="0" smtClean="0"/>
              <a:t> </a:t>
            </a:r>
            <a:r>
              <a:rPr lang="en-US" sz="1800" dirty="0" err="1" smtClean="0"/>
              <a:t>çok</a:t>
            </a:r>
            <a:r>
              <a:rPr lang="en-US" sz="1800" dirty="0" smtClean="0"/>
              <a:t> </a:t>
            </a:r>
            <a:r>
              <a:rPr lang="en-US" sz="1800" dirty="0" err="1" smtClean="0"/>
              <a:t>kahverengi</a:t>
            </a:r>
            <a:r>
              <a:rPr lang="en-US" sz="1800" dirty="0" smtClean="0"/>
              <a:t> </a:t>
            </a:r>
            <a:r>
              <a:rPr lang="en-US" sz="1800" dirty="0" err="1" smtClean="0"/>
              <a:t>tümör</a:t>
            </a:r>
            <a:r>
              <a:rPr lang="en-US" sz="1800" dirty="0" smtClean="0"/>
              <a:t> </a:t>
            </a:r>
            <a:r>
              <a:rPr lang="en-US" sz="1800" dirty="0" err="1" smtClean="0"/>
              <a:t>gözlenir</a:t>
            </a:r>
            <a:r>
              <a:rPr lang="en-US" sz="1800" dirty="0" smtClean="0"/>
              <a:t>.</a:t>
            </a:r>
            <a:endParaRPr lang="tr-TR" sz="1800" dirty="0" smtClean="0"/>
          </a:p>
          <a:p>
            <a:pPr eaLnBrk="1" hangingPunct="1">
              <a:lnSpc>
                <a:spcPct val="90000"/>
              </a:lnSpc>
            </a:pPr>
            <a:endParaRPr lang="en-US" sz="1800" dirty="0" smtClean="0"/>
          </a:p>
          <a:p>
            <a:pPr>
              <a:lnSpc>
                <a:spcPct val="90000"/>
              </a:lnSpc>
              <a:buNone/>
            </a:pPr>
            <a:endParaRPr lang="tr-TR" sz="2400" dirty="0" smtClean="0"/>
          </a:p>
        </p:txBody>
      </p:sp>
      <p:pic>
        <p:nvPicPr>
          <p:cNvPr id="4" name="Picture 3"/>
          <p:cNvPicPr>
            <a:picLocks noChangeAspect="1" noChangeArrowheads="1"/>
          </p:cNvPicPr>
          <p:nvPr/>
        </p:nvPicPr>
        <p:blipFill>
          <a:blip r:embed="rId2"/>
          <a:srcRect/>
          <a:stretch>
            <a:fillRect/>
          </a:stretch>
        </p:blipFill>
        <p:spPr bwMode="auto">
          <a:xfrm>
            <a:off x="5929322" y="571480"/>
            <a:ext cx="2381250" cy="16668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68611" name="Rectangle 3"/>
          <p:cNvSpPr>
            <a:spLocks noGrp="1"/>
          </p:cNvSpPr>
          <p:nvPr>
            <p:ph type="body" idx="4294967295"/>
          </p:nvPr>
        </p:nvSpPr>
        <p:spPr/>
        <p:txBody>
          <a:bodyPr/>
          <a:lstStyle/>
          <a:p>
            <a:pPr lvl="2" eaLnBrk="1" hangingPunct="1">
              <a:lnSpc>
                <a:spcPct val="80000"/>
              </a:lnSpc>
            </a:pPr>
            <a:r>
              <a:rPr lang="en-US" sz="1800" b="1" dirty="0" smtClean="0"/>
              <a:t>HIV oral </a:t>
            </a:r>
            <a:r>
              <a:rPr lang="en-US" sz="1800" b="1" dirty="0" err="1" smtClean="0"/>
              <a:t>melanozis</a:t>
            </a:r>
            <a:endParaRPr lang="tr-TR" sz="1800" b="1" dirty="0" smtClean="0"/>
          </a:p>
          <a:p>
            <a:pPr lvl="2" eaLnBrk="1" hangingPunct="1">
              <a:lnSpc>
                <a:spcPct val="80000"/>
              </a:lnSpc>
            </a:pPr>
            <a:endParaRPr lang="en-US" sz="1800" b="1" dirty="0" smtClean="0"/>
          </a:p>
          <a:p>
            <a:pPr eaLnBrk="1" hangingPunct="1">
              <a:lnSpc>
                <a:spcPct val="80000"/>
              </a:lnSpc>
            </a:pPr>
            <a:r>
              <a:rPr lang="en-US" sz="1800" b="1" dirty="0" err="1" smtClean="0"/>
              <a:t>Adrenokortikal</a:t>
            </a:r>
            <a:r>
              <a:rPr lang="en-US" sz="1800" b="1" dirty="0" smtClean="0"/>
              <a:t> </a:t>
            </a:r>
            <a:r>
              <a:rPr lang="en-US" sz="1800" b="1" dirty="0" err="1" smtClean="0"/>
              <a:t>bölgenin</a:t>
            </a:r>
            <a:r>
              <a:rPr lang="en-US" sz="1800" b="1" dirty="0" smtClean="0"/>
              <a:t> </a:t>
            </a:r>
            <a:r>
              <a:rPr lang="en-US" sz="1800" b="1" dirty="0" err="1" smtClean="0"/>
              <a:t>fırsatçı</a:t>
            </a:r>
            <a:r>
              <a:rPr lang="en-US" sz="1800" b="1" dirty="0" smtClean="0"/>
              <a:t> </a:t>
            </a:r>
            <a:r>
              <a:rPr lang="en-US" sz="1800" b="1" dirty="0" err="1" smtClean="0"/>
              <a:t>parazitlerle</a:t>
            </a:r>
            <a:r>
              <a:rPr lang="en-US" sz="1800" b="1" dirty="0" smtClean="0"/>
              <a:t> </a:t>
            </a:r>
            <a:r>
              <a:rPr lang="en-US" sz="1800" b="1" dirty="0" err="1" smtClean="0"/>
              <a:t>enfekte</a:t>
            </a:r>
            <a:r>
              <a:rPr lang="en-US" sz="1800" b="1" dirty="0" smtClean="0"/>
              <a:t> </a:t>
            </a:r>
            <a:r>
              <a:rPr lang="en-US" sz="1800" b="1" dirty="0" err="1" smtClean="0"/>
              <a:t>edildiği</a:t>
            </a:r>
            <a:r>
              <a:rPr lang="en-US" sz="1800" b="1" dirty="0" smtClean="0"/>
              <a:t> HIV+   </a:t>
            </a:r>
            <a:r>
              <a:rPr lang="en-US" sz="1800" b="1" dirty="0" err="1" smtClean="0"/>
              <a:t>hastalarda</a:t>
            </a:r>
            <a:r>
              <a:rPr lang="tr-TR" sz="1800" b="1" dirty="0" smtClean="0"/>
              <a:t> </a:t>
            </a:r>
            <a:r>
              <a:rPr lang="en-US" sz="1800" b="1" dirty="0" smtClean="0"/>
              <a:t>Addison	</a:t>
            </a:r>
            <a:r>
              <a:rPr lang="en-US" sz="1800" b="1" dirty="0" err="1" smtClean="0"/>
              <a:t>hastalığının</a:t>
            </a:r>
            <a:r>
              <a:rPr lang="en-US" sz="1800" b="1" dirty="0" smtClean="0"/>
              <a:t>	</a:t>
            </a:r>
            <a:r>
              <a:rPr lang="en-US" sz="1800" b="1" dirty="0" err="1" smtClean="0"/>
              <a:t>bulguları</a:t>
            </a:r>
            <a:r>
              <a:rPr lang="tr-TR" sz="1800" b="1" dirty="0" smtClean="0"/>
              <a:t> </a:t>
            </a:r>
            <a:r>
              <a:rPr lang="en-US" sz="1800" b="1" dirty="0" err="1" smtClean="0"/>
              <a:t>gözlenebilmektedir</a:t>
            </a:r>
            <a:r>
              <a:rPr lang="en-US" sz="1800" b="1" dirty="0" smtClean="0"/>
              <a:t>.</a:t>
            </a:r>
            <a:endParaRPr lang="tr-TR" sz="1800" b="1" dirty="0" smtClean="0"/>
          </a:p>
          <a:p>
            <a:pPr eaLnBrk="1" hangingPunct="1">
              <a:lnSpc>
                <a:spcPct val="80000"/>
              </a:lnSpc>
            </a:pPr>
            <a:endParaRPr lang="tr-TR" sz="1800" b="1" dirty="0" smtClean="0"/>
          </a:p>
          <a:p>
            <a:pPr eaLnBrk="1" hangingPunct="1">
              <a:lnSpc>
                <a:spcPct val="80000"/>
              </a:lnSpc>
            </a:pPr>
            <a:r>
              <a:rPr lang="en-US" sz="1800" b="1" dirty="0" err="1" smtClean="0"/>
              <a:t>Söz</a:t>
            </a:r>
            <a:r>
              <a:rPr lang="en-US" sz="1800" b="1" dirty="0" smtClean="0"/>
              <a:t>	</a:t>
            </a:r>
            <a:r>
              <a:rPr lang="en-US" sz="1800" b="1" dirty="0" err="1" smtClean="0"/>
              <a:t>konusu</a:t>
            </a:r>
            <a:r>
              <a:rPr lang="en-US" sz="1800" b="1" dirty="0" smtClean="0"/>
              <a:t>	</a:t>
            </a:r>
            <a:r>
              <a:rPr lang="en-US" sz="1800" b="1" dirty="0" err="1" smtClean="0"/>
              <a:t>hastalarda</a:t>
            </a:r>
            <a:r>
              <a:rPr lang="tr-TR" sz="1800" b="1" dirty="0" smtClean="0"/>
              <a:t> </a:t>
            </a:r>
            <a:r>
              <a:rPr lang="en-US" sz="1800" b="1" dirty="0" err="1" smtClean="0"/>
              <a:t>ciltte,tırnaklarda</a:t>
            </a:r>
            <a:r>
              <a:rPr lang="en-US" sz="1800" b="1" dirty="0" smtClean="0"/>
              <a:t> </a:t>
            </a:r>
            <a:r>
              <a:rPr lang="en-US" sz="1800" b="1" dirty="0" err="1" smtClean="0"/>
              <a:t>ve</a:t>
            </a:r>
            <a:r>
              <a:rPr lang="en-US" sz="1800" b="1" dirty="0" smtClean="0"/>
              <a:t> </a:t>
            </a:r>
            <a:r>
              <a:rPr lang="en-US" sz="1800" b="1" dirty="0" err="1" smtClean="0"/>
              <a:t>müköz</a:t>
            </a:r>
            <a:r>
              <a:rPr lang="en-US" sz="1800" b="1" dirty="0" smtClean="0"/>
              <a:t> </a:t>
            </a:r>
            <a:r>
              <a:rPr lang="en-US" sz="1800" b="1" dirty="0" err="1" smtClean="0"/>
              <a:t>membranda</a:t>
            </a:r>
            <a:r>
              <a:rPr lang="en-US" sz="1800" b="1" dirty="0" smtClean="0"/>
              <a:t> </a:t>
            </a:r>
            <a:r>
              <a:rPr lang="en-US" sz="1800" b="1" dirty="0" err="1" smtClean="0"/>
              <a:t>progresif</a:t>
            </a:r>
            <a:r>
              <a:rPr lang="en-US" sz="1800" b="1" dirty="0" smtClean="0"/>
              <a:t> </a:t>
            </a:r>
            <a:r>
              <a:rPr lang="en-US" sz="1800" b="1" dirty="0" err="1" smtClean="0"/>
              <a:t>hiperpigmentasyon</a:t>
            </a:r>
            <a:r>
              <a:rPr lang="en-US" sz="1800" b="1" dirty="0" smtClean="0"/>
              <a:t> </a:t>
            </a:r>
            <a:r>
              <a:rPr lang="en-US" sz="1800" b="1" dirty="0" err="1" smtClean="0"/>
              <a:t>görülür</a:t>
            </a:r>
            <a:r>
              <a:rPr lang="en-US" sz="1800" b="1" dirty="0" smtClean="0"/>
              <a:t>.</a:t>
            </a:r>
            <a:endParaRPr lang="tr-TR" sz="1800" b="1" dirty="0" smtClean="0"/>
          </a:p>
          <a:p>
            <a:pPr eaLnBrk="1" hangingPunct="1">
              <a:lnSpc>
                <a:spcPct val="80000"/>
              </a:lnSpc>
            </a:pPr>
            <a:endParaRPr lang="tr-TR" sz="1800" b="1" dirty="0" smtClean="0"/>
          </a:p>
          <a:p>
            <a:pPr eaLnBrk="1" hangingPunct="1">
              <a:lnSpc>
                <a:spcPct val="80000"/>
              </a:lnSpc>
            </a:pPr>
            <a:r>
              <a:rPr lang="en-US" sz="1800" b="1" dirty="0" err="1" smtClean="0"/>
              <a:t>bukkal</a:t>
            </a:r>
            <a:r>
              <a:rPr lang="en-US" sz="1800" b="1" dirty="0" smtClean="0"/>
              <a:t> </a:t>
            </a:r>
            <a:r>
              <a:rPr lang="en-US" sz="1800" b="1" dirty="0" err="1" smtClean="0"/>
              <a:t>mukozada</a:t>
            </a:r>
            <a:r>
              <a:rPr lang="en-US" sz="1800" b="1" dirty="0" smtClean="0"/>
              <a:t> </a:t>
            </a:r>
            <a:r>
              <a:rPr lang="en-US" sz="1800" b="1" dirty="0" err="1" smtClean="0"/>
              <a:t>diffüz</a:t>
            </a:r>
            <a:r>
              <a:rPr lang="en-US" sz="1800" b="1" dirty="0" smtClean="0"/>
              <a:t> </a:t>
            </a:r>
            <a:r>
              <a:rPr lang="en-US" sz="1800" b="1" dirty="0" err="1" smtClean="0"/>
              <a:t>multifokal</a:t>
            </a:r>
            <a:r>
              <a:rPr lang="en-US" sz="1800" b="1" dirty="0" smtClean="0"/>
              <a:t> </a:t>
            </a:r>
            <a:r>
              <a:rPr lang="en-US" sz="1800" b="1" dirty="0" err="1" smtClean="0"/>
              <a:t>maküler</a:t>
            </a:r>
            <a:r>
              <a:rPr lang="en-US" sz="1800" b="1" dirty="0" smtClean="0"/>
              <a:t> </a:t>
            </a:r>
            <a:r>
              <a:rPr lang="en-US" sz="1800" b="1" dirty="0" err="1" smtClean="0"/>
              <a:t>kahverengi</a:t>
            </a:r>
            <a:r>
              <a:rPr lang="en-US" sz="1800" b="1" dirty="0" smtClean="0"/>
              <a:t> </a:t>
            </a:r>
            <a:r>
              <a:rPr lang="en-US" sz="1800" b="1" dirty="0" err="1" smtClean="0"/>
              <a:t>pigmentasyon</a:t>
            </a:r>
            <a:r>
              <a:rPr lang="en-US" sz="1800" b="1" dirty="0" smtClean="0"/>
              <a:t> </a:t>
            </a:r>
            <a:r>
              <a:rPr lang="en-US" sz="1800" b="1" dirty="0" err="1" smtClean="0"/>
              <a:t>görülen</a:t>
            </a:r>
            <a:r>
              <a:rPr lang="en-US" sz="1800" b="1" dirty="0" smtClean="0"/>
              <a:t> </a:t>
            </a:r>
            <a:r>
              <a:rPr lang="en-US" sz="1800" b="1" dirty="0" err="1" smtClean="0"/>
              <a:t>HIV+hastalarının</a:t>
            </a:r>
            <a:r>
              <a:rPr lang="en-US" sz="1800" b="1" dirty="0" smtClean="0"/>
              <a:t> </a:t>
            </a:r>
            <a:r>
              <a:rPr lang="en-US" sz="1800" b="1" dirty="0" err="1" smtClean="0"/>
              <a:t>büyük</a:t>
            </a:r>
            <a:r>
              <a:rPr lang="en-US" sz="1800" b="1" dirty="0" smtClean="0"/>
              <a:t> </a:t>
            </a:r>
            <a:r>
              <a:rPr lang="en-US" sz="1800" b="1" dirty="0" err="1" smtClean="0"/>
              <a:t>çoğunluğu</a:t>
            </a:r>
            <a:r>
              <a:rPr lang="en-US" sz="1800" b="1" dirty="0" smtClean="0"/>
              <a:t> </a:t>
            </a:r>
            <a:r>
              <a:rPr lang="en-US" sz="1800" b="1" dirty="0" err="1" smtClean="0"/>
              <a:t>adrenokortikal</a:t>
            </a:r>
            <a:r>
              <a:rPr lang="en-US" sz="1800" b="1" dirty="0" smtClean="0"/>
              <a:t> </a:t>
            </a:r>
            <a:r>
              <a:rPr lang="en-US" sz="1800" b="1" dirty="0" err="1" smtClean="0"/>
              <a:t>hastalık</a:t>
            </a:r>
            <a:r>
              <a:rPr lang="en-US" sz="1800" b="1" dirty="0" smtClean="0"/>
              <a:t> </a:t>
            </a:r>
            <a:r>
              <a:rPr lang="en-US" sz="1800" b="1" dirty="0" err="1" smtClean="0"/>
              <a:t>bulgusu</a:t>
            </a:r>
            <a:r>
              <a:rPr lang="en-US" sz="1800" b="1" dirty="0" smtClean="0"/>
              <a:t> </a:t>
            </a:r>
            <a:r>
              <a:rPr lang="en-US" sz="1800" b="1" dirty="0" err="1" smtClean="0"/>
              <a:t>göstermezler</a:t>
            </a:r>
            <a:r>
              <a:rPr lang="en-US" sz="1800" b="1" dirty="0" smtClean="0"/>
              <a:t>.   </a:t>
            </a:r>
            <a:endParaRPr lang="tr-TR" sz="1800" b="1" dirty="0" smtClean="0"/>
          </a:p>
          <a:p>
            <a:pPr eaLnBrk="1" hangingPunct="1">
              <a:lnSpc>
                <a:spcPct val="80000"/>
              </a:lnSpc>
            </a:pPr>
            <a:r>
              <a:rPr lang="en-US" sz="1800" b="1" dirty="0" smtClean="0"/>
              <a:t> </a:t>
            </a:r>
            <a:endParaRPr lang="tr-TR" sz="1800" b="1" dirty="0" smtClean="0"/>
          </a:p>
          <a:p>
            <a:pPr eaLnBrk="1" hangingPunct="1">
              <a:lnSpc>
                <a:spcPct val="80000"/>
              </a:lnSpc>
            </a:pPr>
            <a:r>
              <a:rPr lang="en-US" sz="1800" b="1" dirty="0" smtClean="0"/>
              <a:t> </a:t>
            </a:r>
            <a:r>
              <a:rPr lang="en-US" sz="1800" b="1" dirty="0" err="1" smtClean="0"/>
              <a:t>Bütün</a:t>
            </a:r>
            <a:r>
              <a:rPr lang="tr-TR" sz="1800" b="1" dirty="0" smtClean="0"/>
              <a:t> </a:t>
            </a:r>
            <a:r>
              <a:rPr lang="en-US" sz="1800" b="1" dirty="0" err="1" smtClean="0"/>
              <a:t>diffüz</a:t>
            </a:r>
            <a:r>
              <a:rPr lang="en-US" sz="1800" b="1" dirty="0" smtClean="0"/>
              <a:t>  </a:t>
            </a:r>
            <a:r>
              <a:rPr lang="en-US" sz="1800" b="1" dirty="0" err="1" smtClean="0"/>
              <a:t>melanozisler</a:t>
            </a:r>
            <a:r>
              <a:rPr lang="en-US" sz="1800" b="1" dirty="0" smtClean="0"/>
              <a:t>  </a:t>
            </a:r>
            <a:r>
              <a:rPr lang="en-US" sz="1800" b="1" dirty="0" err="1" smtClean="0"/>
              <a:t>gibi</a:t>
            </a:r>
            <a:r>
              <a:rPr lang="en-US" sz="1800" b="1" dirty="0" smtClean="0"/>
              <a:t>  </a:t>
            </a:r>
            <a:r>
              <a:rPr lang="en-US" sz="1800" b="1" dirty="0" err="1" smtClean="0"/>
              <a:t>bu</a:t>
            </a:r>
            <a:r>
              <a:rPr lang="en-US" sz="1800" b="1" dirty="0" smtClean="0"/>
              <a:t>  </a:t>
            </a:r>
            <a:r>
              <a:rPr lang="en-US" sz="1800" b="1" dirty="0" err="1" smtClean="0"/>
              <a:t>da</a:t>
            </a:r>
            <a:r>
              <a:rPr lang="en-US" sz="1800" b="1" dirty="0" smtClean="0"/>
              <a:t>  </a:t>
            </a:r>
            <a:r>
              <a:rPr lang="en-US" sz="1800" b="1" dirty="0" err="1" smtClean="0"/>
              <a:t>mikroskobik</a:t>
            </a:r>
            <a:r>
              <a:rPr lang="en-US" sz="1800" b="1" dirty="0" smtClean="0"/>
              <a:t>  </a:t>
            </a:r>
            <a:r>
              <a:rPr lang="en-US" sz="1800" b="1" dirty="0" err="1" smtClean="0"/>
              <a:t>olarak</a:t>
            </a:r>
            <a:r>
              <a:rPr lang="en-US" sz="1800" b="1" dirty="0" smtClean="0"/>
              <a:t>  </a:t>
            </a:r>
            <a:r>
              <a:rPr lang="en-US" sz="1800" b="1" dirty="0" err="1" smtClean="0"/>
              <a:t>basiler</a:t>
            </a:r>
            <a:r>
              <a:rPr lang="en-US" sz="1800" b="1" dirty="0" smtClean="0"/>
              <a:t>  melanin  pigment   </a:t>
            </a:r>
            <a:r>
              <a:rPr lang="en-US" sz="1800" b="1" dirty="0" err="1" smtClean="0"/>
              <a:t>ile</a:t>
            </a:r>
            <a:r>
              <a:rPr lang="tr-TR" sz="1800" b="1" dirty="0" smtClean="0"/>
              <a:t> </a:t>
            </a:r>
            <a:r>
              <a:rPr lang="en-US" sz="1800" b="1" dirty="0" err="1" smtClean="0"/>
              <a:t>karakterizedir</a:t>
            </a:r>
            <a:r>
              <a:rPr lang="en-US" sz="1800" b="1" dirty="0" smtClean="0"/>
              <a:t>.</a:t>
            </a:r>
            <a:endParaRPr lang="tr-TR" sz="1800" b="1" dirty="0" smtClean="0"/>
          </a:p>
          <a:p>
            <a:pPr eaLnBrk="1" hangingPunct="1">
              <a:lnSpc>
                <a:spcPct val="80000"/>
              </a:lnSpc>
            </a:pPr>
            <a:endParaRPr lang="tr-TR" sz="1800" b="1" dirty="0" smtClean="0"/>
          </a:p>
          <a:p>
            <a:pPr eaLnBrk="1" hangingPunct="1">
              <a:lnSpc>
                <a:spcPct val="80000"/>
              </a:lnSpc>
            </a:pPr>
            <a:r>
              <a:rPr lang="en-US" sz="1800" b="1" dirty="0" err="1" smtClean="0"/>
              <a:t>Dişeti</a:t>
            </a:r>
            <a:r>
              <a:rPr lang="en-US" sz="1800" b="1" dirty="0" smtClean="0"/>
              <a:t>,  </a:t>
            </a:r>
            <a:r>
              <a:rPr lang="en-US" sz="1800" b="1" dirty="0" err="1" smtClean="0"/>
              <a:t>damak</a:t>
            </a:r>
            <a:r>
              <a:rPr lang="en-US" sz="1800" b="1" dirty="0" smtClean="0"/>
              <a:t>  </a:t>
            </a:r>
            <a:r>
              <a:rPr lang="en-US" sz="1800" b="1" dirty="0" err="1" smtClean="0"/>
              <a:t>ve</a:t>
            </a:r>
            <a:r>
              <a:rPr lang="en-US" sz="1800" b="1" dirty="0" smtClean="0"/>
              <a:t>  </a:t>
            </a:r>
            <a:r>
              <a:rPr lang="en-US" sz="1800" b="1" dirty="0" err="1" smtClean="0"/>
              <a:t>dilden</a:t>
            </a:r>
            <a:r>
              <a:rPr lang="en-US" sz="1800" b="1" dirty="0" smtClean="0"/>
              <a:t>  </a:t>
            </a:r>
            <a:r>
              <a:rPr lang="en-US" sz="1800" b="1" dirty="0" err="1" smtClean="0"/>
              <a:t>sonra</a:t>
            </a:r>
            <a:r>
              <a:rPr lang="en-US" sz="1800" b="1" dirty="0" smtClean="0"/>
              <a:t>  </a:t>
            </a:r>
            <a:r>
              <a:rPr lang="en-US" sz="1800" b="1" dirty="0" err="1" smtClean="0"/>
              <a:t>bukkal</a:t>
            </a:r>
            <a:r>
              <a:rPr lang="en-US" sz="1800" b="1" dirty="0" smtClean="0"/>
              <a:t>  </a:t>
            </a:r>
            <a:r>
              <a:rPr lang="en-US" sz="1800" b="1" dirty="0" err="1" smtClean="0"/>
              <a:t>mukoza</a:t>
            </a:r>
            <a:r>
              <a:rPr lang="en-US" sz="1800" b="1" dirty="0" smtClean="0"/>
              <a:t>  en  </a:t>
            </a:r>
            <a:r>
              <a:rPr lang="en-US" sz="1800" b="1" dirty="0" err="1" smtClean="0"/>
              <a:t>sık</a:t>
            </a:r>
            <a:r>
              <a:rPr lang="en-US" sz="1800" b="1" dirty="0" smtClean="0"/>
              <a:t>  </a:t>
            </a:r>
            <a:r>
              <a:rPr lang="en-US" sz="1800" b="1" dirty="0" err="1" smtClean="0"/>
              <a:t>etkilenen</a:t>
            </a:r>
            <a:r>
              <a:rPr lang="tr-TR" sz="1800" b="1" dirty="0" smtClean="0"/>
              <a:t> </a:t>
            </a:r>
            <a:r>
              <a:rPr lang="en-US" sz="1800" b="1" dirty="0" err="1" smtClean="0"/>
              <a:t>bölgedir</a:t>
            </a:r>
            <a:r>
              <a:rPr lang="en-US" sz="1800" b="1" dirty="0" smtClean="0"/>
              <a:t>.</a:t>
            </a:r>
            <a:endParaRPr lang="tr-TR" sz="18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ctrTitle"/>
          </p:nvPr>
        </p:nvSpPr>
        <p:spPr bwMode="auto">
          <a:xfrm>
            <a:off x="792163" y="333375"/>
            <a:ext cx="8351837" cy="6121400"/>
          </a:xfrm>
        </p:spPr>
        <p:txBody>
          <a:bodyPr vert="horz" wrap="square" lIns="91440" tIns="45720" rIns="91440" bIns="45720" numCol="1" anchorCtr="0" compatLnSpc="1">
            <a:prstTxWarp prst="textNoShape">
              <a:avLst/>
            </a:prstTxWarp>
          </a:bodyPr>
          <a:lstStyle/>
          <a:p>
            <a:pPr marL="342900" indent="-342900" eaLnBrk="1" hangingPunct="1"/>
            <a:r>
              <a:rPr lang="tr-TR" sz="2800" dirty="0" smtClean="0">
                <a:solidFill>
                  <a:srgbClr val="000000"/>
                </a:solidFill>
                <a:effectLst/>
              </a:rPr>
              <a:t/>
            </a:r>
            <a:br>
              <a:rPr lang="tr-TR" sz="2800" dirty="0" smtClean="0">
                <a:solidFill>
                  <a:srgbClr val="000000"/>
                </a:solidFill>
                <a:effectLst/>
              </a:rPr>
            </a:br>
            <a:r>
              <a:rPr lang="tr-TR" sz="2800" dirty="0" smtClean="0">
                <a:solidFill>
                  <a:srgbClr val="000000"/>
                </a:solidFill>
                <a:effectLst/>
              </a:rPr>
              <a:t> </a:t>
            </a:r>
            <a:r>
              <a:rPr lang="en-US" sz="1800" dirty="0" err="1" smtClean="0">
                <a:effectLst>
                  <a:outerShdw blurRad="38100" dist="38100" dir="2700000" algn="tl">
                    <a:srgbClr val="C0C0C0"/>
                  </a:outerShdw>
                </a:effectLst>
              </a:rPr>
              <a:t>Mukozal</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dokular</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hastalıkların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seyri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boyunca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pek</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çok</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renklenmelere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maruz</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kalabilir</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Hastalıklar</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a:t>
            </a:r>
            <a:r>
              <a:rPr lang="tr-TR" sz="1800" dirty="0" err="1" smtClean="0">
                <a:effectLst>
                  <a:outerShdw blurRad="38100" dist="38100" dir="2700000" algn="tl">
                    <a:srgbClr val="C0C0C0"/>
                  </a:outerShdw>
                </a:effectLst>
              </a:rPr>
              <a:t>Gingival</a:t>
            </a:r>
            <a:r>
              <a:rPr lang="tr-TR" sz="1800" dirty="0" smtClean="0">
                <a:effectLst>
                  <a:outerShdw blurRad="38100" dist="38100" dir="2700000" algn="tl">
                    <a:srgbClr val="C0C0C0"/>
                  </a:outerShdw>
                </a:effectLst>
              </a:rPr>
              <a:t>,sistemik vs)</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P</a:t>
            </a:r>
            <a:r>
              <a:rPr lang="en-US" sz="1800" dirty="0" err="1" smtClean="0">
                <a:effectLst>
                  <a:outerShdw blurRad="38100" dist="38100" dir="2700000" algn="tl">
                    <a:srgbClr val="C0C0C0"/>
                  </a:outerShdw>
                </a:effectLst>
              </a:rPr>
              <a:t>seudomembran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formasyonu</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ANUG)</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K</a:t>
            </a:r>
            <a:r>
              <a:rPr lang="en-US" sz="1800" dirty="0" err="1" smtClean="0">
                <a:effectLst>
                  <a:outerShdw blurRad="38100" dist="38100" dir="2700000" algn="tl">
                    <a:srgbClr val="C0C0C0"/>
                  </a:outerShdw>
                </a:effectLst>
              </a:rPr>
              <a:t>eratinizasyon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beyaz</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lezyon</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V</a:t>
            </a:r>
            <a:r>
              <a:rPr lang="en-US" sz="1800" dirty="0" err="1" smtClean="0">
                <a:effectLst>
                  <a:outerShdw blurRad="38100" dist="38100" dir="2700000" algn="tl">
                    <a:srgbClr val="C0C0C0"/>
                  </a:outerShdw>
                </a:effectLst>
              </a:rPr>
              <a:t>askülarizasyon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kırmızı</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lezyon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oluşumu</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ile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sonuçlanabilir</a:t>
            </a:r>
            <a:r>
              <a:rPr lang="en-US" sz="1800" dirty="0" smtClean="0">
                <a:effectLst>
                  <a:outerShdw blurRad="38100" dist="38100" dir="2700000" algn="tl">
                    <a:srgbClr val="C0C0C0"/>
                  </a:outerShdw>
                </a:effectLst>
              </a:rPr>
              <a:t>.</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en-US" sz="1800" dirty="0" err="1" smtClean="0">
                <a:effectLst>
                  <a:outerShdw blurRad="38100" dist="38100" dir="2700000" algn="tl">
                    <a:srgbClr val="C0C0C0"/>
                  </a:outerShdw>
                </a:effectLst>
              </a:rPr>
              <a:t>Mavi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kahverengi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ve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siyah</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renklenmeler</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ağız</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mukozasının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pigmente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lezyonlarıdır</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en-US" sz="1800" dirty="0" err="1" smtClean="0">
                <a:effectLst>
                  <a:outerShdw blurRad="38100" dist="38100" dir="2700000" algn="tl">
                    <a:srgbClr val="C0C0C0"/>
                  </a:outerShdw>
                </a:effectLst>
              </a:rPr>
              <a:t>İnsanda</a:t>
            </a:r>
            <a:r>
              <a:rPr lang="en-US" sz="1800" dirty="0" smtClean="0">
                <a:effectLst>
                  <a:outerShdw blurRad="38100" dist="38100" dir="2700000" algn="tl">
                    <a:srgbClr val="C0C0C0"/>
                  </a:outerShdw>
                </a:effectLst>
              </a:rPr>
              <a:t> normal </a:t>
            </a:r>
            <a:r>
              <a:rPr lang="en-US" sz="1800" dirty="0" err="1" smtClean="0">
                <a:effectLst>
                  <a:outerShdw blurRad="38100" dist="38100" dir="2700000" algn="tl">
                    <a:srgbClr val="C0C0C0"/>
                  </a:outerShdw>
                </a:effectLst>
              </a:rPr>
              <a:t>olarak</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oluşan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pigmentler</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a:t>
            </a:r>
            <a:r>
              <a:rPr lang="en-US" sz="1800" dirty="0" smtClean="0">
                <a:effectLst>
                  <a:outerShdw blurRad="38100" dist="38100" dir="2700000" algn="tl">
                    <a:srgbClr val="C0C0C0"/>
                  </a:outerShdw>
                </a:effectLst>
              </a:rPr>
              <a:t>melanin,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hemosiderin</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a:t>
            </a:r>
            <a:r>
              <a:rPr lang="en-US" sz="1800" dirty="0" smtClean="0">
                <a:effectLst>
                  <a:outerShdw blurRad="38100" dist="38100" dir="2700000" algn="tl">
                    <a:srgbClr val="C0C0C0"/>
                  </a:outerShdw>
                </a:effectLst>
              </a:rPr>
              <a:t>hemoglobin, hemoglobin </a:t>
            </a:r>
            <a:r>
              <a:rPr lang="en-US" sz="1800" dirty="0" err="1" smtClean="0">
                <a:effectLst>
                  <a:outerShdw blurRad="38100" dist="38100" dir="2700000" algn="tl">
                    <a:srgbClr val="C0C0C0"/>
                  </a:outerShdw>
                </a:effectLst>
              </a:rPr>
              <a:t>türevleri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ve</a:t>
            </a:r>
            <a:r>
              <a:rPr lang="en-US" sz="1800" dirty="0" smtClean="0">
                <a:effectLst>
                  <a:outerShdw blurRad="38100" dist="38100" dir="2700000" algn="tl">
                    <a:srgbClr val="C0C0C0"/>
                  </a:outerShdw>
                </a:effectLst>
              </a:rPr>
              <a:t> </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tr-TR"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lipokromlardır</a:t>
            </a:r>
            <a:r>
              <a:rPr lang="en-US" sz="1800" dirty="0" smtClean="0">
                <a:effectLst>
                  <a:outerShdw blurRad="38100" dist="38100" dir="2700000" algn="tl">
                    <a:srgbClr val="C0C0C0"/>
                  </a:outerShdw>
                </a:effectLst>
              </a:rPr>
              <a:t>.</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Dişetinde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fizyolojik</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pigmentasyon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albinizm</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hariç</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hemen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hemen</a:t>
            </a:r>
            <a:r>
              <a:rPr lang="en-US" sz="1800" dirty="0" smtClean="0">
                <a:effectLst>
                  <a:outerShdw blurRad="38100" dist="38100" dir="2700000" algn="tl">
                    <a:srgbClr val="C0C0C0"/>
                  </a:outerShdw>
                </a:effectLst>
              </a:rPr>
              <a:t> her </a:t>
            </a:r>
            <a:r>
              <a:rPr lang="en-US" sz="1800" dirty="0" err="1" smtClean="0">
                <a:effectLst>
                  <a:outerShdw blurRad="38100" dist="38100" dir="2700000" algn="tl">
                    <a:srgbClr val="C0C0C0"/>
                  </a:outerShdw>
                </a:effectLst>
              </a:rPr>
              <a:t>şahısta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beyaz</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ve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zenci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ırkında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gözlenir</a:t>
            </a:r>
            <a:r>
              <a:rPr lang="en-US" sz="1800" dirty="0" smtClean="0">
                <a:effectLst>
                  <a:outerShdw blurRad="38100" dist="38100" dir="2700000" algn="tl">
                    <a:srgbClr val="C0C0C0"/>
                  </a:outerShdw>
                </a:effectLst>
              </a:rPr>
              <a:t>.</a:t>
            </a:r>
            <a:r>
              <a:rPr lang="tr-TR" sz="1800" dirty="0" smtClean="0">
                <a:effectLst>
                  <a:outerShdw blurRad="38100" dist="38100" dir="2700000" algn="tl">
                    <a:srgbClr val="C0C0C0"/>
                  </a:outerShdw>
                </a:effectLst>
              </a:rPr>
              <a:t/>
            </a:r>
            <a:br>
              <a:rPr lang="tr-TR"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 Oral </a:t>
            </a:r>
            <a:r>
              <a:rPr lang="en-US" sz="1800" dirty="0" err="1" smtClean="0">
                <a:effectLst>
                  <a:outerShdw blurRad="38100" dist="38100" dir="2700000" algn="tl">
                    <a:srgbClr val="C0C0C0"/>
                  </a:outerShdw>
                </a:effectLst>
              </a:rPr>
              <a:t>mukozanın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renginde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renkli</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yabancı</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cisimlerin</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depoze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olması</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nedeniyle</a:t>
            </a:r>
            <a:r>
              <a:rPr lang="en-US" sz="1800" dirty="0" smtClean="0">
                <a:effectLst>
                  <a:outerShdw blurRad="38100" dist="38100" dir="2700000" algn="tl">
                    <a:srgbClr val="C0C0C0"/>
                  </a:outerShdw>
                </a:effectLst>
              </a:rPr>
              <a:t> uniform </a:t>
            </a:r>
            <a:r>
              <a:rPr lang="en-US" sz="1800" dirty="0" err="1" smtClean="0">
                <a:effectLst>
                  <a:outerShdw blurRad="38100" dist="38100" dir="2700000" algn="tl">
                    <a:srgbClr val="C0C0C0"/>
                  </a:outerShdw>
                </a:effectLst>
              </a:rPr>
              <a:t>veya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noktasal</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tarzda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değişimler</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meydana</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gelebilir</a:t>
            </a:r>
            <a:r>
              <a:rPr lang="en-US" sz="1800" dirty="0" smtClean="0">
                <a:effectLst>
                  <a:outerShdw blurRad="38100" dist="38100" dir="2700000" algn="tl">
                    <a:srgbClr val="C0C0C0"/>
                  </a:outerShdw>
                </a:effectLst>
              </a:rPr>
              <a:t>.</a:t>
            </a:r>
            <a:endParaRPr lang="tr-TR" sz="1800" dirty="0" smtClean="0">
              <a:effectLst>
                <a:outerShdw blurRad="38100" dist="38100" dir="2700000" algn="tl">
                  <a:srgbClr val="C0C0C0"/>
                </a:outerShdw>
              </a:effectLst>
            </a:endParaRPr>
          </a:p>
        </p:txBody>
      </p:sp>
      <p:pic>
        <p:nvPicPr>
          <p:cNvPr id="3" name="Picture 4" descr="http://galendis.com/wordpress/wp-content/uploads/2012/04/%C4%B0%C3%A7erik.png"/>
          <p:cNvPicPr>
            <a:picLocks noChangeAspect="1" noChangeArrowheads="1"/>
          </p:cNvPicPr>
          <p:nvPr/>
        </p:nvPicPr>
        <p:blipFill>
          <a:blip r:embed="rId2" cstate="print"/>
          <a:srcRect/>
          <a:stretch>
            <a:fillRect/>
          </a:stretch>
        </p:blipFill>
        <p:spPr bwMode="auto">
          <a:xfrm>
            <a:off x="1714480" y="357166"/>
            <a:ext cx="2714617" cy="1508121"/>
          </a:xfrm>
          <a:prstGeom prst="rect">
            <a:avLst/>
          </a:prstGeom>
          <a:noFill/>
          <a:ln w="9525">
            <a:noFill/>
            <a:miter lim="800000"/>
            <a:headEnd/>
            <a:tailEnd/>
          </a:ln>
        </p:spPr>
      </p:pic>
      <p:pic>
        <p:nvPicPr>
          <p:cNvPr id="4" name="Picture 10" descr="Image result for periodontal dokular"/>
          <p:cNvPicPr>
            <a:picLocks noChangeAspect="1" noChangeArrowheads="1"/>
          </p:cNvPicPr>
          <p:nvPr/>
        </p:nvPicPr>
        <p:blipFill>
          <a:blip r:embed="rId3" cstate="print"/>
          <a:srcRect/>
          <a:stretch>
            <a:fillRect/>
          </a:stretch>
        </p:blipFill>
        <p:spPr bwMode="auto">
          <a:xfrm>
            <a:off x="5072066" y="357166"/>
            <a:ext cx="1785936" cy="901472"/>
          </a:xfrm>
          <a:prstGeom prst="rect">
            <a:avLst/>
          </a:prstGeom>
          <a:noFill/>
          <a:ln w="9525">
            <a:noFill/>
            <a:miter lim="800000"/>
            <a:headEnd/>
            <a:tailEnd/>
          </a:ln>
        </p:spPr>
      </p:pic>
      <p:pic>
        <p:nvPicPr>
          <p:cNvPr id="5" name="Picture 8" descr="Image result for periodontal dokular"/>
          <p:cNvPicPr>
            <a:picLocks noChangeAspect="1" noChangeArrowheads="1"/>
          </p:cNvPicPr>
          <p:nvPr/>
        </p:nvPicPr>
        <p:blipFill>
          <a:blip r:embed="rId4" cstate="print"/>
          <a:srcRect/>
          <a:stretch>
            <a:fillRect/>
          </a:stretch>
        </p:blipFill>
        <p:spPr bwMode="auto">
          <a:xfrm>
            <a:off x="7000892" y="321786"/>
            <a:ext cx="1785936" cy="901473"/>
          </a:xfrm>
          <a:prstGeom prst="rect">
            <a:avLst/>
          </a:prstGeom>
          <a:noFill/>
          <a:ln w="9525">
            <a:noFill/>
            <a:miter lim="800000"/>
            <a:headEnd/>
            <a:tailEnd/>
          </a:ln>
        </p:spPr>
      </p:pic>
      <p:pic>
        <p:nvPicPr>
          <p:cNvPr id="6" name="Picture 6" descr="http://gulaytuter.com/img/hastpic2.jpg"/>
          <p:cNvPicPr>
            <a:picLocks noChangeAspect="1" noChangeArrowheads="1"/>
          </p:cNvPicPr>
          <p:nvPr/>
        </p:nvPicPr>
        <p:blipFill>
          <a:blip r:embed="rId5" cstate="print"/>
          <a:srcRect/>
          <a:stretch>
            <a:fillRect/>
          </a:stretch>
        </p:blipFill>
        <p:spPr bwMode="auto">
          <a:xfrm>
            <a:off x="5072066" y="1285860"/>
            <a:ext cx="1785950" cy="952500"/>
          </a:xfrm>
          <a:prstGeom prst="rect">
            <a:avLst/>
          </a:prstGeom>
          <a:noFill/>
          <a:ln w="9525">
            <a:noFill/>
            <a:miter lim="800000"/>
            <a:headEnd/>
            <a:tailEnd/>
          </a:ln>
        </p:spPr>
      </p:pic>
      <p:pic>
        <p:nvPicPr>
          <p:cNvPr id="7" name="Picture 14" descr="http://www.karedent.com/wp-content/uploads/2012/11/147542292.jpg"/>
          <p:cNvPicPr>
            <a:picLocks noChangeAspect="1" noChangeArrowheads="1"/>
          </p:cNvPicPr>
          <p:nvPr/>
        </p:nvPicPr>
        <p:blipFill>
          <a:blip r:embed="rId6" cstate="print"/>
          <a:srcRect/>
          <a:stretch>
            <a:fillRect/>
          </a:stretch>
        </p:blipFill>
        <p:spPr bwMode="auto">
          <a:xfrm>
            <a:off x="7000892" y="1285860"/>
            <a:ext cx="1785950" cy="92992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r>
              <a:rPr lang="en-US" sz="2400" b="1" smtClean="0">
                <a:effectLst/>
                <a:latin typeface="Arial" charset="0"/>
              </a:rPr>
              <a:t>Melanin İçeren</a:t>
            </a:r>
            <a:r>
              <a:rPr lang="tr-TR" sz="2400" b="1" smtClean="0">
                <a:effectLst/>
                <a:latin typeface="Arial" charset="0"/>
              </a:rPr>
              <a:t> </a:t>
            </a:r>
            <a:r>
              <a:rPr lang="en-US" sz="2400" b="1" smtClean="0">
                <a:effectLst/>
                <a:latin typeface="Arial" charset="0"/>
              </a:rPr>
              <a:t>Pigmentasyonlar</a:t>
            </a:r>
            <a:r>
              <a:rPr lang="en-US" b="1" smtClean="0">
                <a:effectLst/>
              </a:rPr>
              <a:t/>
            </a:r>
            <a:br>
              <a:rPr lang="en-US" b="1" smtClean="0">
                <a:effectLst/>
              </a:rPr>
            </a:br>
            <a:endParaRPr lang="tr-TR" b="1" smtClean="0">
              <a:effectLst/>
            </a:endParaRPr>
          </a:p>
        </p:txBody>
      </p:sp>
      <p:sp>
        <p:nvSpPr>
          <p:cNvPr id="69635" name="Rectangle 3"/>
          <p:cNvSpPr>
            <a:spLocks noGrp="1"/>
          </p:cNvSpPr>
          <p:nvPr>
            <p:ph type="body" idx="4294967295"/>
          </p:nvPr>
        </p:nvSpPr>
        <p:spPr>
          <a:xfrm>
            <a:off x="1357290" y="1857364"/>
            <a:ext cx="7499350" cy="4800600"/>
          </a:xfrm>
        </p:spPr>
        <p:txBody>
          <a:bodyPr/>
          <a:lstStyle/>
          <a:p>
            <a:pPr lvl="2" eaLnBrk="1" hangingPunct="1">
              <a:lnSpc>
                <a:spcPct val="80000"/>
              </a:lnSpc>
            </a:pPr>
            <a:r>
              <a:rPr lang="en-US" sz="1600" b="1" dirty="0" smtClean="0"/>
              <a:t>Nevus(Ben)</a:t>
            </a:r>
            <a:endParaRPr lang="tr-TR" sz="1600" b="1" dirty="0" smtClean="0"/>
          </a:p>
          <a:p>
            <a:pPr lvl="2" eaLnBrk="1" hangingPunct="1">
              <a:lnSpc>
                <a:spcPct val="80000"/>
              </a:lnSpc>
            </a:pPr>
            <a:endParaRPr lang="en-US" sz="1600" b="1" dirty="0" smtClean="0"/>
          </a:p>
          <a:p>
            <a:pPr eaLnBrk="1" hangingPunct="1">
              <a:lnSpc>
                <a:spcPct val="80000"/>
              </a:lnSpc>
            </a:pPr>
            <a:r>
              <a:rPr lang="en-US" sz="1600" b="1" dirty="0" smtClean="0"/>
              <a:t>Nevus epidermis, </a:t>
            </a:r>
            <a:r>
              <a:rPr lang="en-US" sz="1600" b="1" dirty="0" err="1" smtClean="0"/>
              <a:t>damarlar</a:t>
            </a:r>
            <a:r>
              <a:rPr lang="en-US" sz="1600" b="1" dirty="0" smtClean="0"/>
              <a:t> </a:t>
            </a:r>
            <a:r>
              <a:rPr lang="en-US" sz="1600" b="1" dirty="0" err="1" smtClean="0"/>
              <a:t>ve</a:t>
            </a:r>
            <a:r>
              <a:rPr lang="en-US" sz="1600" b="1" dirty="0" smtClean="0"/>
              <a:t> pigment </a:t>
            </a:r>
            <a:r>
              <a:rPr lang="en-US" sz="1600" b="1" dirty="0" err="1" smtClean="0"/>
              <a:t>hücreleri</a:t>
            </a:r>
            <a:r>
              <a:rPr lang="en-US" sz="1600" b="1" dirty="0" smtClean="0"/>
              <a:t> </a:t>
            </a:r>
            <a:r>
              <a:rPr lang="en-US" sz="1600" b="1" dirty="0" err="1" smtClean="0"/>
              <a:t>gibi</a:t>
            </a:r>
            <a:r>
              <a:rPr lang="en-US" sz="1600" b="1" dirty="0" smtClean="0"/>
              <a:t> </a:t>
            </a:r>
            <a:r>
              <a:rPr lang="en-US" sz="1600" b="1" dirty="0" err="1" smtClean="0"/>
              <a:t>bir</a:t>
            </a:r>
            <a:r>
              <a:rPr lang="en-US" sz="1600" b="1" dirty="0" smtClean="0"/>
              <a:t> </a:t>
            </a:r>
            <a:r>
              <a:rPr lang="en-US" sz="1600" b="1" dirty="0" err="1" smtClean="0"/>
              <a:t>hücre</a:t>
            </a:r>
            <a:r>
              <a:rPr lang="en-US" sz="1600" b="1" dirty="0" smtClean="0"/>
              <a:t> </a:t>
            </a:r>
            <a:r>
              <a:rPr lang="en-US" sz="1600" b="1" dirty="0" err="1" smtClean="0"/>
              <a:t>veya</a:t>
            </a:r>
            <a:r>
              <a:rPr lang="en-US" sz="1600" b="1" dirty="0" smtClean="0"/>
              <a:t> </a:t>
            </a:r>
            <a:r>
              <a:rPr lang="en-US" sz="1600" b="1" dirty="0" err="1" smtClean="0"/>
              <a:t>doku</a:t>
            </a:r>
            <a:r>
              <a:rPr lang="en-US" sz="1600" b="1" dirty="0" smtClean="0"/>
              <a:t> </a:t>
            </a:r>
            <a:r>
              <a:rPr lang="en-US" sz="1600" b="1" dirty="0" err="1" smtClean="0"/>
              <a:t>tipine</a:t>
            </a:r>
            <a:r>
              <a:rPr lang="en-US" sz="1600" b="1" dirty="0" smtClean="0"/>
              <a:t> </a:t>
            </a:r>
            <a:r>
              <a:rPr lang="en-US" sz="1600" b="1" dirty="0" err="1" smtClean="0"/>
              <a:t>ait</a:t>
            </a:r>
            <a:r>
              <a:rPr lang="en-US" sz="1600" b="1" dirty="0" smtClean="0"/>
              <a:t> </a:t>
            </a:r>
            <a:r>
              <a:rPr lang="en-US" sz="1600" b="1" dirty="0" err="1" smtClean="0"/>
              <a:t>konjenital</a:t>
            </a:r>
            <a:r>
              <a:rPr lang="en-US" sz="1600" b="1" dirty="0" smtClean="0"/>
              <a:t> </a:t>
            </a:r>
            <a:r>
              <a:rPr lang="en-US" sz="1600" b="1" dirty="0" err="1" smtClean="0"/>
              <a:t>bir</a:t>
            </a:r>
            <a:r>
              <a:rPr lang="en-US" sz="1600" b="1" dirty="0" smtClean="0"/>
              <a:t> </a:t>
            </a:r>
            <a:r>
              <a:rPr lang="en-US" sz="1600" b="1" dirty="0" err="1" smtClean="0"/>
              <a:t>lezyonu</a:t>
            </a:r>
            <a:r>
              <a:rPr lang="en-US" sz="1600" b="1" dirty="0" smtClean="0"/>
              <a:t> </a:t>
            </a:r>
            <a:r>
              <a:rPr lang="en-US" sz="1600" b="1" dirty="0" err="1" smtClean="0"/>
              <a:t>tarif</a:t>
            </a:r>
            <a:r>
              <a:rPr lang="en-US" sz="1600" b="1" dirty="0" smtClean="0"/>
              <a:t> </a:t>
            </a:r>
            <a:r>
              <a:rPr lang="en-US" sz="1600" b="1" dirty="0" err="1" smtClean="0"/>
              <a:t>etmede</a:t>
            </a:r>
            <a:r>
              <a:rPr lang="en-US" sz="1600" b="1" dirty="0" smtClean="0"/>
              <a:t> </a:t>
            </a:r>
            <a:r>
              <a:rPr lang="en-US" sz="1600" b="1" dirty="0" err="1" smtClean="0"/>
              <a:t>kullanılan</a:t>
            </a:r>
            <a:r>
              <a:rPr lang="en-US" sz="1600" b="1" dirty="0" smtClean="0"/>
              <a:t> </a:t>
            </a:r>
            <a:r>
              <a:rPr lang="en-US" sz="1600" b="1" dirty="0" err="1" smtClean="0"/>
              <a:t>genel</a:t>
            </a:r>
            <a:r>
              <a:rPr lang="en-US" sz="1600" b="1" dirty="0" smtClean="0"/>
              <a:t> </a:t>
            </a:r>
            <a:r>
              <a:rPr lang="en-US" sz="1600" b="1" dirty="0" err="1" smtClean="0"/>
              <a:t>bir</a:t>
            </a:r>
            <a:r>
              <a:rPr lang="en-US" sz="1600" b="1" dirty="0" smtClean="0"/>
              <a:t> </a:t>
            </a:r>
            <a:r>
              <a:rPr lang="en-US" sz="1600" b="1" dirty="0" err="1" smtClean="0"/>
              <a:t>terimdir</a:t>
            </a:r>
            <a:r>
              <a:rPr lang="en-US" sz="1600" b="1" dirty="0" smtClean="0"/>
              <a:t>. </a:t>
            </a:r>
            <a:endParaRPr lang="tr-TR" sz="1600" b="1" dirty="0" smtClean="0"/>
          </a:p>
          <a:p>
            <a:pPr eaLnBrk="1" hangingPunct="1">
              <a:lnSpc>
                <a:spcPct val="80000"/>
              </a:lnSpc>
            </a:pPr>
            <a:r>
              <a:rPr lang="en-US" sz="1600" b="1" dirty="0" err="1" smtClean="0"/>
              <a:t>Fakat</a:t>
            </a:r>
            <a:r>
              <a:rPr lang="en-US" sz="1600" b="1" dirty="0" smtClean="0"/>
              <a:t> </a:t>
            </a:r>
            <a:r>
              <a:rPr lang="en-US" sz="1600" b="1" dirty="0" err="1" smtClean="0"/>
              <a:t>genellikle</a:t>
            </a:r>
            <a:r>
              <a:rPr lang="en-US" sz="1600" b="1" dirty="0" smtClean="0"/>
              <a:t> nevus </a:t>
            </a:r>
            <a:r>
              <a:rPr lang="en-US" sz="1600" b="1" dirty="0" err="1" smtClean="0"/>
              <a:t>hücrelerinin</a:t>
            </a:r>
            <a:r>
              <a:rPr lang="en-US" sz="1600" b="1" dirty="0" smtClean="0"/>
              <a:t> </a:t>
            </a:r>
            <a:r>
              <a:rPr lang="en-US" sz="1600" b="1" dirty="0" err="1" smtClean="0"/>
              <a:t>oluşturduğu</a:t>
            </a:r>
            <a:r>
              <a:rPr lang="en-US" sz="1600" b="1" dirty="0" smtClean="0"/>
              <a:t> </a:t>
            </a:r>
            <a:r>
              <a:rPr lang="en-US" sz="1600" b="1" dirty="0" err="1" smtClean="0"/>
              <a:t>pigmente</a:t>
            </a:r>
            <a:r>
              <a:rPr lang="en-US" sz="1600" b="1" dirty="0" smtClean="0"/>
              <a:t> </a:t>
            </a:r>
            <a:r>
              <a:rPr lang="en-US" sz="1600" b="1" dirty="0" err="1" smtClean="0"/>
              <a:t>lezyonları</a:t>
            </a:r>
            <a:r>
              <a:rPr lang="en-US" sz="1600" b="1" dirty="0" smtClean="0"/>
              <a:t> </a:t>
            </a:r>
            <a:r>
              <a:rPr lang="en-US" sz="1600" b="1" dirty="0" err="1" smtClean="0"/>
              <a:t>tarif</a:t>
            </a:r>
            <a:r>
              <a:rPr lang="en-US" sz="1600" b="1" dirty="0" smtClean="0"/>
              <a:t> </a:t>
            </a:r>
            <a:r>
              <a:rPr lang="en-US" sz="1600" b="1" dirty="0" err="1" smtClean="0"/>
              <a:t>etmek</a:t>
            </a:r>
            <a:r>
              <a:rPr lang="en-US" sz="1600" b="1" dirty="0" smtClean="0"/>
              <a:t> </a:t>
            </a:r>
            <a:r>
              <a:rPr lang="en-US" sz="1600" b="1" dirty="0" err="1" smtClean="0"/>
              <a:t>için</a:t>
            </a:r>
            <a:r>
              <a:rPr lang="en-US" sz="1600" b="1" dirty="0" smtClean="0"/>
              <a:t> </a:t>
            </a:r>
            <a:r>
              <a:rPr lang="en-US" sz="1600" b="1" dirty="0" err="1" smtClean="0"/>
              <a:t>kullanılır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Daha</a:t>
            </a:r>
            <a:r>
              <a:rPr lang="en-US" sz="1600" b="1" dirty="0" smtClean="0"/>
              <a:t> </a:t>
            </a:r>
            <a:r>
              <a:rPr lang="en-US" sz="1600" b="1" dirty="0" err="1" smtClean="0"/>
              <a:t>spesifik</a:t>
            </a:r>
            <a:r>
              <a:rPr lang="en-US" sz="1600" b="1" dirty="0" smtClean="0"/>
              <a:t>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bazen</a:t>
            </a:r>
            <a:r>
              <a:rPr lang="en-US" sz="1600" b="1" dirty="0" smtClean="0"/>
              <a:t> </a:t>
            </a:r>
            <a:r>
              <a:rPr lang="en-US" sz="1600" b="1" dirty="0" err="1" smtClean="0"/>
              <a:t>nevoselüler</a:t>
            </a:r>
            <a:r>
              <a:rPr lang="en-US" sz="1600" b="1" dirty="0" smtClean="0"/>
              <a:t> nevus </a:t>
            </a:r>
            <a:r>
              <a:rPr lang="en-US" sz="1600" b="1" dirty="0" err="1" smtClean="0"/>
              <a:t>veya</a:t>
            </a:r>
            <a:r>
              <a:rPr lang="en-US" sz="1600" b="1" dirty="0" smtClean="0"/>
              <a:t> </a:t>
            </a:r>
            <a:r>
              <a:rPr lang="en-US" sz="1600" b="1" dirty="0" err="1" smtClean="0"/>
              <a:t>melanositik</a:t>
            </a:r>
            <a:r>
              <a:rPr lang="en-US" sz="1600" b="1" dirty="0" smtClean="0"/>
              <a:t> nevus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adlandırılır</a:t>
            </a:r>
            <a:r>
              <a:rPr lang="en-US" sz="1600" b="1" dirty="0" smtClean="0"/>
              <a:t>. </a:t>
            </a:r>
            <a:endParaRPr lang="tr-TR" sz="1600" b="1" dirty="0" smtClean="0"/>
          </a:p>
          <a:p>
            <a:pPr eaLnBrk="1" hangingPunct="1">
              <a:lnSpc>
                <a:spcPct val="80000"/>
              </a:lnSpc>
            </a:pPr>
            <a:r>
              <a:rPr lang="en-US" sz="1600" b="1" dirty="0" smtClean="0"/>
              <a:t>Nevus</a:t>
            </a:r>
            <a:r>
              <a:rPr lang="tr-TR" sz="1600" b="1" dirty="0" smtClean="0"/>
              <a:t> </a:t>
            </a:r>
            <a:r>
              <a:rPr lang="en-US" sz="1600" b="1" dirty="0" err="1" smtClean="0"/>
              <a:t>hücreleri</a:t>
            </a:r>
            <a:r>
              <a:rPr lang="en-US" sz="1600" b="1" dirty="0" smtClean="0"/>
              <a:t> (moles) </a:t>
            </a:r>
            <a:r>
              <a:rPr lang="en-US" sz="1600" b="1" dirty="0" err="1" smtClean="0"/>
              <a:t>kümeleşme</a:t>
            </a:r>
            <a:r>
              <a:rPr lang="en-US" sz="1600" b="1" dirty="0" smtClean="0"/>
              <a:t> </a:t>
            </a:r>
            <a:r>
              <a:rPr lang="en-US" sz="1600" b="1" dirty="0" err="1" smtClean="0"/>
              <a:t>eğilimleri</a:t>
            </a:r>
            <a:r>
              <a:rPr lang="en-US" sz="1600" b="1" dirty="0" smtClean="0"/>
              <a:t> </a:t>
            </a:r>
            <a:r>
              <a:rPr lang="en-US" sz="1600" b="1" dirty="0" err="1" smtClean="0"/>
              <a:t>ve</a:t>
            </a:r>
            <a:r>
              <a:rPr lang="en-US" sz="1600" b="1" dirty="0" smtClean="0"/>
              <a:t> </a:t>
            </a:r>
            <a:r>
              <a:rPr lang="en-US" sz="1600" b="1" dirty="0" err="1" smtClean="0"/>
              <a:t>dendirit</a:t>
            </a:r>
            <a:r>
              <a:rPr lang="en-US" sz="1600" b="1" dirty="0" smtClean="0"/>
              <a:t> </a:t>
            </a:r>
            <a:r>
              <a:rPr lang="en-US" sz="1600" b="1" dirty="0" err="1" smtClean="0"/>
              <a:t>yoksunlukları</a:t>
            </a:r>
            <a:r>
              <a:rPr lang="en-US" sz="1600" b="1" dirty="0" smtClean="0"/>
              <a:t> </a:t>
            </a:r>
            <a:r>
              <a:rPr lang="en-US" sz="1600" b="1" dirty="0" err="1" smtClean="0"/>
              <a:t>dışında</a:t>
            </a:r>
            <a:r>
              <a:rPr lang="en-US" sz="1600" b="1" dirty="0" smtClean="0"/>
              <a:t> </a:t>
            </a:r>
            <a:r>
              <a:rPr lang="en-US" sz="1600" b="1" dirty="0" err="1" smtClean="0"/>
              <a:t>sitolojik</a:t>
            </a:r>
            <a:r>
              <a:rPr lang="en-US" sz="1600" b="1" dirty="0" smtClean="0"/>
              <a:t>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melanositlerle</a:t>
            </a:r>
            <a:r>
              <a:rPr lang="en-US" sz="1600" b="1" dirty="0" smtClean="0"/>
              <a:t> </a:t>
            </a:r>
            <a:r>
              <a:rPr lang="en-US" sz="1600" b="1" dirty="0" err="1" smtClean="0"/>
              <a:t>özdeştirler</a:t>
            </a:r>
            <a:r>
              <a:rPr lang="en-US" sz="1600" b="1" dirty="0" smtClean="0"/>
              <a:t>. </a:t>
            </a:r>
            <a:endParaRPr lang="tr-TR" sz="1600" b="1" dirty="0" smtClean="0"/>
          </a:p>
          <a:p>
            <a:pPr eaLnBrk="1" hangingPunct="1">
              <a:lnSpc>
                <a:spcPct val="80000"/>
              </a:lnSpc>
            </a:pPr>
            <a:r>
              <a:rPr lang="en-US" sz="1600" b="1" dirty="0" err="1" smtClean="0"/>
              <a:t>Epitel</a:t>
            </a:r>
            <a:r>
              <a:rPr lang="en-US" sz="1600" b="1" dirty="0" smtClean="0"/>
              <a:t> </a:t>
            </a:r>
            <a:r>
              <a:rPr lang="en-US" sz="1600" b="1" dirty="0" err="1" smtClean="0"/>
              <a:t>ve</a:t>
            </a:r>
            <a:r>
              <a:rPr lang="en-US" sz="1600" b="1" dirty="0" smtClean="0"/>
              <a:t> </a:t>
            </a:r>
            <a:r>
              <a:rPr lang="en-US" sz="1600" b="1" dirty="0" err="1" smtClean="0"/>
              <a:t>bağ</a:t>
            </a:r>
            <a:r>
              <a:rPr lang="en-US" sz="1600" b="1" dirty="0" smtClean="0"/>
              <a:t> </a:t>
            </a:r>
            <a:r>
              <a:rPr lang="en-US" sz="1600" b="1" dirty="0" err="1" smtClean="0"/>
              <a:t>dokusu</a:t>
            </a:r>
            <a:r>
              <a:rPr lang="en-US" sz="1600" b="1" dirty="0" smtClean="0"/>
              <a:t> </a:t>
            </a:r>
            <a:r>
              <a:rPr lang="en-US" sz="1600" b="1" dirty="0" err="1" smtClean="0"/>
              <a:t>içinde</a:t>
            </a:r>
            <a:r>
              <a:rPr lang="en-US" sz="1600" b="1" dirty="0" smtClean="0"/>
              <a:t>  </a:t>
            </a:r>
            <a:r>
              <a:rPr lang="en-US" sz="1600" b="1" dirty="0" err="1" smtClean="0"/>
              <a:t>veya</a:t>
            </a:r>
            <a:r>
              <a:rPr lang="en-US" sz="1600" b="1" dirty="0" smtClean="0"/>
              <a:t> her </a:t>
            </a:r>
            <a:r>
              <a:rPr lang="en-US" sz="1600" b="1" dirty="0" err="1" smtClean="0"/>
              <a:t>ikisinde</a:t>
            </a:r>
            <a:r>
              <a:rPr lang="en-US" sz="1600" b="1" dirty="0" smtClean="0"/>
              <a:t> de </a:t>
            </a:r>
            <a:r>
              <a:rPr lang="en-US" sz="1600" b="1" dirty="0" err="1" smtClean="0"/>
              <a:t>bulunabilirler</a:t>
            </a:r>
            <a:r>
              <a:rPr lang="en-US" sz="1600" b="1" dirty="0" smtClean="0"/>
              <a:t>.</a:t>
            </a:r>
            <a:endParaRPr lang="tr-TR" sz="1600" b="1" dirty="0" smtClean="0"/>
          </a:p>
          <a:p>
            <a:pPr eaLnBrk="1" hangingPunct="1">
              <a:lnSpc>
                <a:spcPct val="80000"/>
              </a:lnSpc>
            </a:pPr>
            <a:r>
              <a:rPr lang="en-US" sz="1600" b="1" dirty="0" err="1" smtClean="0"/>
              <a:t>Ancak</a:t>
            </a:r>
            <a:r>
              <a:rPr lang="en-US" sz="1600" b="1" dirty="0" smtClean="0"/>
              <a:t> </a:t>
            </a:r>
            <a:r>
              <a:rPr lang="en-US" sz="1600" b="1" dirty="0" err="1" smtClean="0"/>
              <a:t>hala</a:t>
            </a:r>
            <a:r>
              <a:rPr lang="en-US" sz="1600" b="1" dirty="0" smtClean="0"/>
              <a:t> nevus </a:t>
            </a:r>
            <a:r>
              <a:rPr lang="en-US" sz="1600" b="1" dirty="0" err="1" smtClean="0"/>
              <a:t>hücrelerinin</a:t>
            </a:r>
            <a:r>
              <a:rPr lang="en-US" sz="1600" b="1" dirty="0" smtClean="0"/>
              <a:t> </a:t>
            </a:r>
            <a:r>
              <a:rPr lang="en-US" sz="1600" b="1" dirty="0" err="1" smtClean="0"/>
              <a:t>kökeni</a:t>
            </a:r>
            <a:r>
              <a:rPr lang="en-US" sz="1600" b="1" dirty="0" smtClean="0"/>
              <a:t> tam </a:t>
            </a:r>
            <a:r>
              <a:rPr lang="en-US" sz="1600" b="1" dirty="0" err="1" smtClean="0"/>
              <a:t>olarak</a:t>
            </a:r>
            <a:r>
              <a:rPr lang="en-US" sz="1600" b="1" dirty="0" smtClean="0"/>
              <a:t> </a:t>
            </a:r>
            <a:r>
              <a:rPr lang="en-US" sz="1600" b="1" dirty="0" err="1" smtClean="0"/>
              <a:t>anlaşılamamıştır</a:t>
            </a:r>
            <a:endParaRPr lang="tr-TR" sz="1600" b="1" dirty="0" smtClean="0"/>
          </a:p>
          <a:p>
            <a:pPr eaLnBrk="1" hangingPunct="1">
              <a:lnSpc>
                <a:spcPct val="80000"/>
              </a:lnSpc>
            </a:pPr>
            <a:r>
              <a:rPr lang="en-US" sz="1600" b="1" dirty="0" err="1" smtClean="0"/>
              <a:t>Deri</a:t>
            </a:r>
            <a:r>
              <a:rPr lang="en-US" sz="1600" b="1" dirty="0" smtClean="0"/>
              <a:t> </a:t>
            </a:r>
            <a:r>
              <a:rPr lang="en-US" sz="1600" b="1" dirty="0" err="1" smtClean="0"/>
              <a:t>nevusları</a:t>
            </a:r>
            <a:r>
              <a:rPr lang="en-US" sz="1600" b="1" dirty="0" smtClean="0"/>
              <a:t> </a:t>
            </a:r>
            <a:r>
              <a:rPr lang="en-US" sz="1600" b="1" dirty="0" err="1" smtClean="0"/>
              <a:t>toplumda</a:t>
            </a:r>
            <a:r>
              <a:rPr lang="en-US" sz="1600" b="1" dirty="0" smtClean="0"/>
              <a:t> </a:t>
            </a:r>
            <a:r>
              <a:rPr lang="en-US" sz="1600" b="1" dirty="0" err="1" smtClean="0"/>
              <a:t>büyük</a:t>
            </a:r>
            <a:r>
              <a:rPr lang="en-US" sz="1600" b="1" dirty="0" smtClean="0"/>
              <a:t> </a:t>
            </a:r>
            <a:r>
              <a:rPr lang="en-US" sz="1600" b="1" dirty="0" err="1" smtClean="0"/>
              <a:t>bir</a:t>
            </a:r>
            <a:r>
              <a:rPr lang="en-US" sz="1600" b="1" dirty="0" smtClean="0"/>
              <a:t> </a:t>
            </a:r>
            <a:r>
              <a:rPr lang="en-US" sz="1600" b="1" dirty="0" err="1" smtClean="0"/>
              <a:t>çoğunlukla</a:t>
            </a:r>
            <a:r>
              <a:rPr lang="en-US" sz="1600" b="1" dirty="0" smtClean="0"/>
              <a:t> </a:t>
            </a:r>
            <a:r>
              <a:rPr lang="en-US" sz="1600" b="1" dirty="0" err="1" smtClean="0"/>
              <a:t>görülen</a:t>
            </a:r>
            <a:r>
              <a:rPr lang="en-US" sz="1600" b="1" dirty="0" smtClean="0"/>
              <a:t> </a:t>
            </a:r>
            <a:r>
              <a:rPr lang="en-US" sz="1600" b="1" dirty="0" err="1" smtClean="0"/>
              <a:t>popüler</a:t>
            </a:r>
            <a:r>
              <a:rPr lang="en-US" sz="1600" b="1" dirty="0" smtClean="0"/>
              <a:t> </a:t>
            </a:r>
            <a:r>
              <a:rPr lang="en-US" sz="1600" b="1" dirty="0" err="1" smtClean="0"/>
              <a:t>bir</a:t>
            </a:r>
            <a:r>
              <a:rPr lang="en-US" sz="1600" b="1" dirty="0" smtClean="0"/>
              <a:t> </a:t>
            </a:r>
            <a:r>
              <a:rPr lang="en-US" sz="1600" b="1" dirty="0" err="1" smtClean="0"/>
              <a:t>pigmente</a:t>
            </a:r>
            <a:r>
              <a:rPr lang="en-US" sz="1600" b="1" dirty="0" smtClean="0"/>
              <a:t> </a:t>
            </a:r>
            <a:r>
              <a:rPr lang="en-US" sz="1600" b="1" dirty="0" err="1" smtClean="0"/>
              <a:t>lezyondur</a:t>
            </a:r>
            <a:r>
              <a:rPr lang="en-US" sz="1600" b="1" dirty="0" smtClean="0"/>
              <a:t>. </a:t>
            </a:r>
            <a:endParaRPr lang="tr-TR" sz="1600" b="1" dirty="0" smtClean="0"/>
          </a:p>
          <a:p>
            <a:pPr eaLnBrk="1" hangingPunct="1">
              <a:lnSpc>
                <a:spcPct val="80000"/>
              </a:lnSpc>
            </a:pPr>
            <a:r>
              <a:rPr lang="en-US" sz="1600" b="1" dirty="0" err="1" smtClean="0"/>
              <a:t>Genellikle</a:t>
            </a:r>
            <a:r>
              <a:rPr lang="en-US" sz="1600" b="1" dirty="0" smtClean="0"/>
              <a:t> </a:t>
            </a:r>
            <a:r>
              <a:rPr lang="en-US" sz="1600" b="1" dirty="0" err="1" smtClean="0"/>
              <a:t>doğumdan</a:t>
            </a:r>
            <a:r>
              <a:rPr lang="en-US" sz="1600" b="1" dirty="0" smtClean="0"/>
              <a:t> </a:t>
            </a:r>
            <a:r>
              <a:rPr lang="en-US" sz="1600" b="1" dirty="0" err="1" smtClean="0"/>
              <a:t>kısa</a:t>
            </a:r>
            <a:r>
              <a:rPr lang="en-US" sz="1600" b="1" dirty="0" smtClean="0"/>
              <a:t> </a:t>
            </a:r>
            <a:r>
              <a:rPr lang="en-US" sz="1600" b="1" dirty="0" err="1" smtClean="0"/>
              <a:t>bir</a:t>
            </a:r>
            <a:r>
              <a:rPr lang="en-US" sz="1600" b="1" dirty="0" smtClean="0"/>
              <a:t> </a:t>
            </a:r>
            <a:r>
              <a:rPr lang="en-US" sz="1600" b="1" dirty="0" err="1" smtClean="0"/>
              <a:t>zaman</a:t>
            </a:r>
            <a:r>
              <a:rPr lang="en-US" sz="1600" b="1" dirty="0" smtClean="0"/>
              <a:t> </a:t>
            </a:r>
            <a:r>
              <a:rPr lang="en-US" sz="1600" b="1" dirty="0" err="1" smtClean="0"/>
              <a:t>sonra</a:t>
            </a:r>
            <a:r>
              <a:rPr lang="en-US" sz="1600" b="1" dirty="0" smtClean="0"/>
              <a:t> </a:t>
            </a:r>
            <a:r>
              <a:rPr lang="en-US" sz="1600" b="1" dirty="0" err="1" smtClean="0"/>
              <a:t>veya</a:t>
            </a:r>
            <a:r>
              <a:rPr lang="en-US" sz="1600" b="1" dirty="0" smtClean="0"/>
              <a:t> </a:t>
            </a:r>
            <a:r>
              <a:rPr lang="en-US" sz="1600" b="1" dirty="0" err="1" smtClean="0"/>
              <a:t>çocukluk</a:t>
            </a:r>
            <a:r>
              <a:rPr lang="en-US" sz="1600" b="1" dirty="0" smtClean="0"/>
              <a:t> </a:t>
            </a:r>
            <a:r>
              <a:rPr lang="en-US" sz="1600" b="1" dirty="0" err="1" smtClean="0"/>
              <a:t>döneminde</a:t>
            </a:r>
            <a:r>
              <a:rPr lang="en-US" sz="1600" b="1" dirty="0" smtClean="0"/>
              <a:t> de </a:t>
            </a:r>
            <a:r>
              <a:rPr lang="en-US" sz="1600" b="1" dirty="0" err="1" smtClean="0"/>
              <a:t>ortaya</a:t>
            </a:r>
            <a:r>
              <a:rPr lang="en-US" sz="1600" b="1" dirty="0" smtClean="0"/>
              <a:t> </a:t>
            </a:r>
            <a:r>
              <a:rPr lang="en-US" sz="1600" b="1" dirty="0" err="1" smtClean="0"/>
              <a:t>çıkar</a:t>
            </a:r>
            <a:r>
              <a:rPr lang="en-US" sz="1600" b="1" dirty="0" smtClean="0"/>
              <a:t>. </a:t>
            </a:r>
            <a:endParaRPr lang="tr-TR" sz="1600" b="1" dirty="0" smtClean="0"/>
          </a:p>
        </p:txBody>
      </p:sp>
      <p:pic>
        <p:nvPicPr>
          <p:cNvPr id="3075" name="Picture 3"/>
          <p:cNvPicPr>
            <a:picLocks noChangeAspect="1" noChangeArrowheads="1"/>
          </p:cNvPicPr>
          <p:nvPr/>
        </p:nvPicPr>
        <p:blipFill>
          <a:blip r:embed="rId2"/>
          <a:srcRect/>
          <a:stretch>
            <a:fillRect/>
          </a:stretch>
        </p:blipFill>
        <p:spPr bwMode="auto">
          <a:xfrm>
            <a:off x="6286512" y="214290"/>
            <a:ext cx="2325687" cy="18478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p:cNvSpPr>
          <p:nvPr>
            <p:ph type="body" idx="1"/>
          </p:nvPr>
        </p:nvSpPr>
        <p:spPr>
          <a:xfrm>
            <a:off x="1142976" y="2214554"/>
            <a:ext cx="7499350" cy="4800600"/>
          </a:xfrm>
        </p:spPr>
        <p:txBody>
          <a:bodyPr/>
          <a:lstStyle/>
          <a:p>
            <a:pPr eaLnBrk="1" hangingPunct="1">
              <a:lnSpc>
                <a:spcPct val="80000"/>
              </a:lnSpc>
            </a:pPr>
            <a:r>
              <a:rPr lang="en-US" sz="1600" b="1" dirty="0" smtClean="0"/>
              <a:t>Deride </a:t>
            </a:r>
            <a:r>
              <a:rPr lang="en-US" sz="1600" b="1" dirty="0" err="1" smtClean="0"/>
              <a:t>herhangi</a:t>
            </a:r>
            <a:r>
              <a:rPr lang="en-US" sz="1600" b="1" dirty="0" smtClean="0"/>
              <a:t> </a:t>
            </a:r>
            <a:r>
              <a:rPr lang="en-US" sz="1600" b="1" dirty="0" err="1" smtClean="0"/>
              <a:t>bir</a:t>
            </a:r>
            <a:r>
              <a:rPr lang="en-US" sz="1600" b="1" dirty="0" smtClean="0"/>
              <a:t> </a:t>
            </a:r>
            <a:r>
              <a:rPr lang="en-US" sz="1600" b="1" dirty="0" err="1" smtClean="0"/>
              <a:t>yerde</a:t>
            </a:r>
            <a:r>
              <a:rPr lang="en-US" sz="1600" b="1" dirty="0" smtClean="0"/>
              <a:t> </a:t>
            </a:r>
            <a:r>
              <a:rPr lang="en-US" sz="1600" b="1" dirty="0" err="1" smtClean="0"/>
              <a:t>görülebilir</a:t>
            </a:r>
            <a:r>
              <a:rPr lang="en-US" sz="1600" b="1" dirty="0" smtClean="0"/>
              <a:t>, </a:t>
            </a:r>
            <a:r>
              <a:rPr lang="tr-TR" sz="1600" b="1" dirty="0" smtClean="0"/>
              <a:t> </a:t>
            </a:r>
            <a:r>
              <a:rPr lang="en-US" sz="1600" b="1" dirty="0" err="1" smtClean="0"/>
              <a:t>ağız</a:t>
            </a:r>
            <a:r>
              <a:rPr lang="en-US" sz="1600" b="1" dirty="0" smtClean="0"/>
              <a:t> </a:t>
            </a:r>
            <a:r>
              <a:rPr lang="en-US" sz="1600" b="1" dirty="0" err="1" smtClean="0"/>
              <a:t>içinde</a:t>
            </a:r>
            <a:r>
              <a:rPr lang="en-US" sz="1600" b="1" dirty="0" smtClean="0"/>
              <a:t> </a:t>
            </a:r>
            <a:r>
              <a:rPr lang="en-US" sz="1600" b="1" dirty="0" err="1" smtClean="0"/>
              <a:t>çok</a:t>
            </a:r>
            <a:r>
              <a:rPr lang="en-US" sz="1600" b="1" dirty="0" smtClean="0"/>
              <a:t> </a:t>
            </a:r>
            <a:r>
              <a:rPr lang="en-US" sz="1600" b="1" dirty="0" err="1" smtClean="0"/>
              <a:t>az</a:t>
            </a:r>
            <a:r>
              <a:rPr lang="en-US" sz="1600" b="1" dirty="0" smtClean="0"/>
              <a:t> </a:t>
            </a:r>
            <a:r>
              <a:rPr lang="en-US" sz="1600" b="1" dirty="0" err="1" smtClean="0"/>
              <a:t>görülür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Ağız</a:t>
            </a:r>
            <a:r>
              <a:rPr lang="en-US" sz="1600" b="1" dirty="0" smtClean="0"/>
              <a:t> </a:t>
            </a:r>
            <a:r>
              <a:rPr lang="en-US" sz="1600" b="1" dirty="0" err="1" smtClean="0"/>
              <a:t>içindeki</a:t>
            </a:r>
            <a:r>
              <a:rPr lang="en-US" sz="1600" b="1" dirty="0" smtClean="0"/>
              <a:t> </a:t>
            </a:r>
            <a:r>
              <a:rPr lang="en-US" sz="1600" b="1" dirty="0" err="1" smtClean="0"/>
              <a:t>lezyonların</a:t>
            </a:r>
            <a:r>
              <a:rPr lang="en-US" sz="1600" b="1" dirty="0" smtClean="0"/>
              <a:t> </a:t>
            </a:r>
            <a:r>
              <a:rPr lang="en-US" sz="1600" b="1" dirty="0" err="1" smtClean="0"/>
              <a:t>çoğu</a:t>
            </a:r>
            <a:r>
              <a:rPr lang="en-US" sz="1600" b="1" dirty="0" smtClean="0"/>
              <a:t> </a:t>
            </a:r>
            <a:r>
              <a:rPr lang="en-US" sz="1600" b="1" dirty="0" err="1" smtClean="0"/>
              <a:t>hafifçe</a:t>
            </a:r>
            <a:r>
              <a:rPr lang="en-US" sz="1600" b="1" dirty="0" smtClean="0"/>
              <a:t> </a:t>
            </a:r>
            <a:r>
              <a:rPr lang="en-US" sz="1600" b="1" dirty="0" err="1" smtClean="0"/>
              <a:t>yükselmiş</a:t>
            </a:r>
            <a:r>
              <a:rPr lang="en-US" sz="1600" b="1" dirty="0" smtClean="0"/>
              <a:t>, </a:t>
            </a:r>
            <a:r>
              <a:rPr lang="en-US" sz="1600" b="1" dirty="0" err="1" smtClean="0"/>
              <a:t>genelde</a:t>
            </a:r>
            <a:r>
              <a:rPr lang="en-US" sz="1600" b="1" dirty="0" smtClean="0"/>
              <a:t> non-</a:t>
            </a:r>
            <a:r>
              <a:rPr lang="en-US" sz="1600" b="1" dirty="0" err="1" smtClean="0"/>
              <a:t>pigmentedir</a:t>
            </a:r>
            <a:r>
              <a:rPr lang="en-US" sz="1600" b="1" dirty="0" smtClean="0"/>
              <a:t>. </a:t>
            </a:r>
            <a:endParaRPr lang="tr-TR" sz="1600" b="1" dirty="0" smtClean="0"/>
          </a:p>
          <a:p>
            <a:pPr eaLnBrk="1" hangingPunct="1">
              <a:lnSpc>
                <a:spcPct val="80000"/>
              </a:lnSpc>
            </a:pPr>
            <a:r>
              <a:rPr lang="en-US" sz="1600" b="1" dirty="0" smtClean="0"/>
              <a:t>Bu </a:t>
            </a:r>
            <a:r>
              <a:rPr lang="en-US" sz="1600" b="1" dirty="0" err="1" smtClean="0"/>
              <a:t>lezyonlar</a:t>
            </a:r>
            <a:r>
              <a:rPr lang="en-US" sz="1600" b="1" dirty="0" smtClean="0"/>
              <a:t> </a:t>
            </a:r>
            <a:r>
              <a:rPr lang="en-US" sz="1600" b="1" dirty="0" err="1" smtClean="0"/>
              <a:t>sıklıkla</a:t>
            </a:r>
            <a:r>
              <a:rPr lang="en-US" sz="1600" b="1" dirty="0" smtClean="0"/>
              <a:t> </a:t>
            </a:r>
            <a:r>
              <a:rPr lang="en-US" sz="1600" b="1" dirty="0" err="1" smtClean="0"/>
              <a:t>bukkal</a:t>
            </a:r>
            <a:r>
              <a:rPr lang="en-US" sz="1600" b="1" dirty="0" smtClean="0"/>
              <a:t> </a:t>
            </a:r>
            <a:r>
              <a:rPr lang="en-US" sz="1600" b="1" dirty="0" err="1" smtClean="0"/>
              <a:t>ve</a:t>
            </a:r>
            <a:r>
              <a:rPr lang="en-US" sz="1600" b="1" dirty="0" smtClean="0"/>
              <a:t> labial </a:t>
            </a:r>
            <a:r>
              <a:rPr lang="en-US" sz="1600" b="1" dirty="0" err="1" smtClean="0"/>
              <a:t>mukozada</a:t>
            </a:r>
            <a:r>
              <a:rPr lang="en-US" sz="1600" b="1" dirty="0" smtClean="0"/>
              <a:t>, </a:t>
            </a:r>
            <a:r>
              <a:rPr lang="en-US" sz="1600" b="1" dirty="0" err="1" smtClean="0"/>
              <a:t>gingivada</a:t>
            </a:r>
            <a:r>
              <a:rPr lang="en-US" sz="1600" b="1" dirty="0" smtClean="0"/>
              <a:t>, alveolar </a:t>
            </a:r>
            <a:r>
              <a:rPr lang="en-US" sz="1600" b="1" dirty="0" err="1" smtClean="0"/>
              <a:t>çıkıntıda</a:t>
            </a:r>
            <a:r>
              <a:rPr lang="en-US" sz="1600" b="1" dirty="0" smtClean="0"/>
              <a:t> </a:t>
            </a:r>
            <a:r>
              <a:rPr lang="en-US" sz="1600" b="1" dirty="0" err="1" smtClean="0"/>
              <a:t>ve</a:t>
            </a:r>
            <a:r>
              <a:rPr lang="en-US" sz="1600" b="1" dirty="0" smtClean="0"/>
              <a:t> </a:t>
            </a:r>
            <a:r>
              <a:rPr lang="en-US" sz="1600" b="1" dirty="0" err="1" smtClean="0"/>
              <a:t>dudak</a:t>
            </a:r>
            <a:r>
              <a:rPr lang="en-US" sz="1600" b="1" dirty="0" smtClean="0"/>
              <a:t> </a:t>
            </a:r>
            <a:r>
              <a:rPr lang="en-US" sz="1600" b="1" dirty="0" err="1" smtClean="0"/>
              <a:t>kırmızısında</a:t>
            </a:r>
            <a:r>
              <a:rPr lang="en-US" sz="1600" b="1" dirty="0" smtClean="0"/>
              <a:t> </a:t>
            </a:r>
            <a:r>
              <a:rPr lang="en-US" sz="1600" b="1" dirty="0" err="1" smtClean="0"/>
              <a:t>görülür</a:t>
            </a:r>
            <a:r>
              <a:rPr lang="en-US" sz="1600" b="1" dirty="0" smtClean="0"/>
              <a:t>.</a:t>
            </a:r>
          </a:p>
          <a:p>
            <a:pPr eaLnBrk="1" hangingPunct="1">
              <a:lnSpc>
                <a:spcPct val="80000"/>
              </a:lnSpc>
            </a:pPr>
            <a:r>
              <a:rPr lang="en-US" sz="1600" b="1" dirty="0" err="1" smtClean="0"/>
              <a:t>Mikroskobik</a:t>
            </a:r>
            <a:r>
              <a:rPr lang="en-US" sz="1600" b="1" dirty="0" smtClean="0"/>
              <a:t> </a:t>
            </a:r>
            <a:r>
              <a:rPr lang="en-US" sz="1600" b="1" dirty="0" err="1" smtClean="0"/>
              <a:t>olarak</a:t>
            </a:r>
            <a:r>
              <a:rPr lang="en-US" sz="1600" b="1" dirty="0" smtClean="0"/>
              <a:t> </a:t>
            </a:r>
            <a:r>
              <a:rPr lang="en-US" sz="1600" b="1" dirty="0" err="1" smtClean="0"/>
              <a:t>nevuslar</a:t>
            </a:r>
            <a:r>
              <a:rPr lang="en-US" sz="1600" b="1" dirty="0" smtClean="0"/>
              <a:t> </a:t>
            </a:r>
            <a:r>
              <a:rPr lang="en-US" sz="1600" b="1" dirty="0" err="1" smtClean="0"/>
              <a:t>birkaç</a:t>
            </a:r>
            <a:r>
              <a:rPr lang="en-US" sz="1600" b="1" dirty="0" smtClean="0"/>
              <a:t> </a:t>
            </a:r>
            <a:r>
              <a:rPr lang="en-US" sz="1600" b="1" dirty="0" err="1" smtClean="0"/>
              <a:t>gruba</a:t>
            </a:r>
            <a:r>
              <a:rPr lang="en-US" sz="1600" b="1" dirty="0" smtClean="0"/>
              <a:t> </a:t>
            </a:r>
            <a:r>
              <a:rPr lang="en-US" sz="1600" b="1" dirty="0" err="1" smtClean="0"/>
              <a:t>ayrılır</a:t>
            </a:r>
            <a:r>
              <a:rPr lang="en-US" sz="1600" b="1" dirty="0" smtClean="0"/>
              <a:t>.</a:t>
            </a:r>
            <a:endParaRPr lang="tr-TR" sz="1600" b="1" dirty="0" smtClean="0"/>
          </a:p>
          <a:p>
            <a:pPr eaLnBrk="1" hangingPunct="1">
              <a:lnSpc>
                <a:spcPct val="80000"/>
              </a:lnSpc>
            </a:pPr>
            <a:r>
              <a:rPr lang="en-US" sz="1600" b="1" dirty="0" smtClean="0"/>
              <a:t> </a:t>
            </a:r>
            <a:endParaRPr lang="tr-TR" sz="1600" b="1" dirty="0" smtClean="0"/>
          </a:p>
          <a:p>
            <a:pPr eaLnBrk="1" hangingPunct="1">
              <a:lnSpc>
                <a:spcPct val="80000"/>
              </a:lnSpc>
            </a:pPr>
            <a:r>
              <a:rPr lang="en-US" sz="1600" b="1" dirty="0" err="1" smtClean="0"/>
              <a:t>Sınıflandırma</a:t>
            </a:r>
            <a:r>
              <a:rPr lang="en-US" sz="1600" b="1" dirty="0" smtClean="0"/>
              <a:t> nevus </a:t>
            </a:r>
            <a:r>
              <a:rPr lang="en-US" sz="1600" b="1" dirty="0" err="1" smtClean="0"/>
              <a:t>hücrelerinin</a:t>
            </a:r>
            <a:r>
              <a:rPr lang="en-US" sz="1600" b="1" dirty="0" smtClean="0"/>
              <a:t> </a:t>
            </a:r>
            <a:r>
              <a:rPr lang="en-US" sz="1600" b="1" dirty="0" err="1" smtClean="0"/>
              <a:t>bulunduğu</a:t>
            </a:r>
            <a:r>
              <a:rPr lang="en-US" sz="1600" b="1" dirty="0" smtClean="0"/>
              <a:t> </a:t>
            </a:r>
            <a:r>
              <a:rPr lang="en-US" sz="1600" b="1" dirty="0" err="1" smtClean="0"/>
              <a:t>yere</a:t>
            </a:r>
            <a:r>
              <a:rPr lang="en-US" sz="1600" b="1" dirty="0" smtClean="0"/>
              <a:t> </a:t>
            </a:r>
            <a:r>
              <a:rPr lang="en-US" sz="1600" b="1" dirty="0" err="1" smtClean="0"/>
              <a:t>göre</a:t>
            </a:r>
            <a:r>
              <a:rPr lang="en-US" sz="1600" b="1" dirty="0" smtClean="0"/>
              <a:t> </a:t>
            </a:r>
            <a:r>
              <a:rPr lang="en-US" sz="1600" b="1" dirty="0" err="1" smtClean="0"/>
              <a:t>yapılır</a:t>
            </a:r>
            <a:r>
              <a:rPr lang="en-US" sz="1600" b="1" dirty="0" smtClean="0"/>
              <a:t>. </a:t>
            </a:r>
            <a:endParaRPr lang="tr-TR" sz="1600" b="1" dirty="0" smtClean="0"/>
          </a:p>
          <a:p>
            <a:pPr lvl="1" eaLnBrk="1" hangingPunct="1">
              <a:lnSpc>
                <a:spcPct val="80000"/>
              </a:lnSpc>
            </a:pPr>
            <a:r>
              <a:rPr lang="en-US" sz="1200" b="1" dirty="0" err="1" smtClean="0"/>
              <a:t>Epitelde</a:t>
            </a:r>
            <a:r>
              <a:rPr lang="en-US" sz="1200" b="1" dirty="0" smtClean="0"/>
              <a:t> </a:t>
            </a:r>
            <a:r>
              <a:rPr lang="en-US" sz="1200" b="1" dirty="0" err="1" smtClean="0"/>
              <a:t>bağ</a:t>
            </a:r>
            <a:r>
              <a:rPr lang="en-US" sz="1200" b="1" dirty="0" smtClean="0"/>
              <a:t> </a:t>
            </a:r>
            <a:r>
              <a:rPr lang="en-US" sz="1200" b="1" dirty="0" err="1" smtClean="0"/>
              <a:t>dokusu</a:t>
            </a:r>
            <a:r>
              <a:rPr lang="en-US" sz="1200" b="1" dirty="0" smtClean="0"/>
              <a:t> </a:t>
            </a:r>
            <a:r>
              <a:rPr lang="en-US" sz="1200" b="1" dirty="0" err="1" smtClean="0"/>
              <a:t>birleşiminde</a:t>
            </a:r>
            <a:r>
              <a:rPr lang="en-US" sz="1200" b="1" dirty="0" smtClean="0"/>
              <a:t> ‘</a:t>
            </a:r>
            <a:r>
              <a:rPr lang="en-US" sz="1200" b="1" dirty="0" err="1" smtClean="0">
                <a:solidFill>
                  <a:srgbClr val="F73B4D"/>
                </a:solidFill>
              </a:rPr>
              <a:t>junctional</a:t>
            </a:r>
            <a:r>
              <a:rPr lang="en-US" sz="1200" b="1" dirty="0" smtClean="0">
                <a:solidFill>
                  <a:srgbClr val="F73B4D"/>
                </a:solidFill>
              </a:rPr>
              <a:t> nevus</a:t>
            </a:r>
            <a:r>
              <a:rPr lang="en-US" sz="1200" b="1" dirty="0" smtClean="0"/>
              <a:t>’, </a:t>
            </a:r>
            <a:endParaRPr lang="tr-TR" sz="1200" b="1" dirty="0" smtClean="0"/>
          </a:p>
          <a:p>
            <a:pPr lvl="1" eaLnBrk="1" hangingPunct="1">
              <a:lnSpc>
                <a:spcPct val="80000"/>
              </a:lnSpc>
            </a:pPr>
            <a:r>
              <a:rPr lang="en-US" sz="1200" b="1" dirty="0" err="1" smtClean="0"/>
              <a:t>dermiste</a:t>
            </a:r>
            <a:r>
              <a:rPr lang="en-US" sz="1200" b="1" dirty="0" smtClean="0"/>
              <a:t> ‘</a:t>
            </a:r>
            <a:r>
              <a:rPr lang="en-US" sz="1200" b="1" dirty="0" err="1" smtClean="0">
                <a:solidFill>
                  <a:srgbClr val="F73B4D"/>
                </a:solidFill>
              </a:rPr>
              <a:t>intradermal</a:t>
            </a:r>
            <a:r>
              <a:rPr lang="en-US" sz="1200" b="1" dirty="0" smtClean="0">
                <a:solidFill>
                  <a:srgbClr val="F73B4D"/>
                </a:solidFill>
              </a:rPr>
              <a:t> nevus</a:t>
            </a:r>
            <a:r>
              <a:rPr lang="en-US" sz="1200" b="1" dirty="0" smtClean="0"/>
              <a:t>’, s</a:t>
            </a:r>
            <a:endParaRPr lang="tr-TR" sz="1200" b="1" dirty="0" smtClean="0"/>
          </a:p>
          <a:p>
            <a:pPr lvl="1" eaLnBrk="1" hangingPunct="1">
              <a:lnSpc>
                <a:spcPct val="80000"/>
              </a:lnSpc>
            </a:pPr>
            <a:r>
              <a:rPr lang="en-US" sz="1200" b="1" dirty="0" err="1" smtClean="0"/>
              <a:t>ubmukozada</a:t>
            </a:r>
            <a:r>
              <a:rPr lang="en-US" sz="1200" b="1" dirty="0" smtClean="0"/>
              <a:t> ‘</a:t>
            </a:r>
            <a:r>
              <a:rPr lang="en-US" sz="1200" b="1" dirty="0" smtClean="0">
                <a:solidFill>
                  <a:srgbClr val="F73B4D"/>
                </a:solidFill>
              </a:rPr>
              <a:t>İ</a:t>
            </a:r>
            <a:r>
              <a:rPr lang="tr-TR" sz="1200" b="1" dirty="0" err="1" smtClean="0">
                <a:solidFill>
                  <a:srgbClr val="F73B4D"/>
                </a:solidFill>
              </a:rPr>
              <a:t>nt</a:t>
            </a:r>
            <a:r>
              <a:rPr lang="en-US" sz="1200" b="1" dirty="0" err="1" smtClean="0">
                <a:solidFill>
                  <a:srgbClr val="F73B4D"/>
                </a:solidFill>
              </a:rPr>
              <a:t>ramucosal</a:t>
            </a:r>
            <a:r>
              <a:rPr lang="en-US" sz="1200" b="1" dirty="0" smtClean="0">
                <a:solidFill>
                  <a:srgbClr val="F73B4D"/>
                </a:solidFill>
              </a:rPr>
              <a:t> nevus’</a:t>
            </a:r>
            <a:r>
              <a:rPr lang="en-US" sz="1200" b="1" dirty="0" smtClean="0"/>
              <a:t> </a:t>
            </a:r>
            <a:endParaRPr lang="tr-TR" sz="1200" b="1" dirty="0" smtClean="0"/>
          </a:p>
          <a:p>
            <a:pPr lvl="1" eaLnBrk="1" hangingPunct="1">
              <a:lnSpc>
                <a:spcPct val="80000"/>
              </a:lnSpc>
            </a:pPr>
            <a:r>
              <a:rPr lang="en-US" sz="1200" b="1" dirty="0" smtClean="0"/>
              <a:t> </a:t>
            </a:r>
            <a:r>
              <a:rPr lang="en-US" sz="1200" b="1" dirty="0" err="1" smtClean="0"/>
              <a:t>birden</a:t>
            </a:r>
            <a:r>
              <a:rPr lang="en-US" sz="1200" b="1" dirty="0" smtClean="0"/>
              <a:t> </a:t>
            </a:r>
            <a:r>
              <a:rPr lang="en-US" sz="1200" b="1" dirty="0" err="1" smtClean="0"/>
              <a:t>fazla</a:t>
            </a:r>
            <a:r>
              <a:rPr lang="en-US" sz="1200" b="1" dirty="0" smtClean="0"/>
              <a:t> </a:t>
            </a:r>
            <a:r>
              <a:rPr lang="en-US" sz="1200" b="1" dirty="0" err="1" smtClean="0"/>
              <a:t>tabakayı</a:t>
            </a:r>
            <a:r>
              <a:rPr lang="en-US" sz="1200" b="1" dirty="0" smtClean="0"/>
              <a:t> </a:t>
            </a:r>
            <a:r>
              <a:rPr lang="en-US" sz="1200" b="1" dirty="0" err="1" smtClean="0"/>
              <a:t>ilgilendiriyorsa</a:t>
            </a:r>
            <a:r>
              <a:rPr lang="en-US" sz="1200" b="1" dirty="0" smtClean="0"/>
              <a:t> ‘</a:t>
            </a:r>
            <a:r>
              <a:rPr lang="en-US" sz="1200" b="1" dirty="0" smtClean="0">
                <a:solidFill>
                  <a:srgbClr val="F73B4D"/>
                </a:solidFill>
              </a:rPr>
              <a:t>compound nevus</a:t>
            </a:r>
            <a:r>
              <a:rPr lang="en-US" sz="1200" b="1" dirty="0" smtClean="0"/>
              <a:t>’ </a:t>
            </a:r>
            <a:r>
              <a:rPr lang="en-US" sz="1200" b="1" dirty="0" err="1" smtClean="0"/>
              <a:t>olarak</a:t>
            </a:r>
            <a:r>
              <a:rPr lang="en-US" sz="1200" b="1" dirty="0" smtClean="0"/>
              <a:t> </a:t>
            </a:r>
            <a:r>
              <a:rPr lang="en-US" sz="1200" b="1" dirty="0" err="1" smtClean="0"/>
              <a:t>tanımlanır</a:t>
            </a:r>
            <a:r>
              <a:rPr lang="en-US" sz="1200" b="1" dirty="0" smtClean="0"/>
              <a:t>.</a:t>
            </a:r>
            <a:endParaRPr lang="tr-TR" sz="12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İğ</a:t>
            </a:r>
            <a:r>
              <a:rPr lang="en-US" sz="1600" b="1" dirty="0" smtClean="0"/>
              <a:t> </a:t>
            </a:r>
            <a:r>
              <a:rPr lang="en-US" sz="1600" b="1" dirty="0" err="1" smtClean="0"/>
              <a:t>şeklinde</a:t>
            </a:r>
            <a:r>
              <a:rPr lang="en-US" sz="1600" b="1" dirty="0" smtClean="0"/>
              <a:t> </a:t>
            </a:r>
            <a:r>
              <a:rPr lang="en-US" sz="1600" b="1" dirty="0" err="1" smtClean="0"/>
              <a:t>hücreleri</a:t>
            </a:r>
            <a:r>
              <a:rPr lang="en-US" sz="1600" b="1" dirty="0" smtClean="0"/>
              <a:t> </a:t>
            </a:r>
            <a:r>
              <a:rPr lang="en-US" sz="1600" b="1" dirty="0" err="1" smtClean="0"/>
              <a:t>olan</a:t>
            </a:r>
            <a:r>
              <a:rPr lang="en-US" sz="1600" b="1" dirty="0" smtClean="0"/>
              <a:t> </a:t>
            </a:r>
            <a:r>
              <a:rPr lang="en-US" sz="1600" b="1" dirty="0" err="1" smtClean="0"/>
              <a:t>ve</a:t>
            </a:r>
            <a:r>
              <a:rPr lang="en-US" sz="1600" b="1" dirty="0" smtClean="0"/>
              <a:t> </a:t>
            </a:r>
            <a:r>
              <a:rPr lang="en-US" sz="1600" b="1" dirty="0" err="1" smtClean="0"/>
              <a:t>bağ</a:t>
            </a:r>
            <a:r>
              <a:rPr lang="en-US" sz="1600" b="1" dirty="0" smtClean="0"/>
              <a:t> </a:t>
            </a:r>
            <a:r>
              <a:rPr lang="en-US" sz="1600" b="1" dirty="0" err="1" smtClean="0"/>
              <a:t>dokusunun</a:t>
            </a:r>
            <a:r>
              <a:rPr lang="en-US" sz="1600" b="1" dirty="0" smtClean="0"/>
              <a:t> </a:t>
            </a:r>
            <a:r>
              <a:rPr lang="en-US" sz="1600" b="1" dirty="0" err="1" smtClean="0"/>
              <a:t>derininde</a:t>
            </a:r>
            <a:r>
              <a:rPr lang="en-US" sz="1600" b="1" dirty="0" smtClean="0"/>
              <a:t> </a:t>
            </a:r>
            <a:r>
              <a:rPr lang="en-US" sz="1600" b="1" dirty="0" err="1" smtClean="0"/>
              <a:t>bulunan</a:t>
            </a:r>
            <a:r>
              <a:rPr lang="en-US" sz="1600" b="1" dirty="0" smtClean="0"/>
              <a:t> nevus </a:t>
            </a:r>
            <a:r>
              <a:rPr lang="en-US" sz="1600" b="1" dirty="0" err="1" smtClean="0"/>
              <a:t>ise</a:t>
            </a:r>
            <a:r>
              <a:rPr lang="en-US" sz="1600" b="1" dirty="0" smtClean="0"/>
              <a:t> ‘</a:t>
            </a:r>
            <a:r>
              <a:rPr lang="en-US" sz="1600" b="1" dirty="0" err="1" smtClean="0">
                <a:solidFill>
                  <a:srgbClr val="F73B4D"/>
                </a:solidFill>
              </a:rPr>
              <a:t>mavi</a:t>
            </a:r>
            <a:r>
              <a:rPr lang="en-US" sz="1600" b="1" dirty="0" smtClean="0">
                <a:solidFill>
                  <a:srgbClr val="F73B4D"/>
                </a:solidFill>
              </a:rPr>
              <a:t> nevus’ </a:t>
            </a:r>
            <a:r>
              <a:rPr lang="en-US" sz="1600" b="1" dirty="0" err="1" smtClean="0"/>
              <a:t>olarak</a:t>
            </a:r>
            <a:r>
              <a:rPr lang="en-US" sz="1600" b="1" dirty="0" smtClean="0"/>
              <a:t> </a:t>
            </a:r>
            <a:r>
              <a:rPr lang="en-US" sz="1600" b="1" dirty="0" err="1" smtClean="0"/>
              <a:t>adlandırılır</a:t>
            </a:r>
            <a:r>
              <a:rPr lang="en-US" sz="1600" b="1" dirty="0" smtClean="0"/>
              <a:t>.</a:t>
            </a:r>
          </a:p>
          <a:p>
            <a:pPr eaLnBrk="1" hangingPunct="1">
              <a:lnSpc>
                <a:spcPct val="80000"/>
              </a:lnSpc>
            </a:pPr>
            <a:r>
              <a:rPr lang="en-US" sz="1600" b="1" dirty="0" smtClean="0"/>
              <a:t/>
            </a:r>
            <a:br>
              <a:rPr lang="en-US" sz="1600" b="1" dirty="0" smtClean="0"/>
            </a:br>
            <a:endParaRPr lang="tr-TR" sz="1400" dirty="0" smtClean="0"/>
          </a:p>
        </p:txBody>
      </p:sp>
      <p:grpSp>
        <p:nvGrpSpPr>
          <p:cNvPr id="4" name="3 Başlık"/>
          <p:cNvGrpSpPr>
            <a:grpSpLocks noGrp="1"/>
          </p:cNvGrpSpPr>
          <p:nvPr>
            <p:ph type="title"/>
          </p:nvPr>
        </p:nvGrpSpPr>
        <p:grpSpPr>
          <a:xfrm>
            <a:off x="1435100" y="274638"/>
            <a:ext cx="7499350" cy="1582726"/>
            <a:chOff x="1554163" y="2903538"/>
            <a:chExt cx="4937125" cy="1685925"/>
          </a:xfrm>
        </p:grpSpPr>
        <p:pic>
          <p:nvPicPr>
            <p:cNvPr id="5" name="Picture 5"/>
            <p:cNvPicPr>
              <a:picLocks noChangeAspect="1" noChangeArrowheads="1"/>
            </p:cNvPicPr>
            <p:nvPr/>
          </p:nvPicPr>
          <p:blipFill>
            <a:blip r:embed="rId2"/>
            <a:srcRect/>
            <a:stretch>
              <a:fillRect/>
            </a:stretch>
          </p:blipFill>
          <p:spPr bwMode="auto">
            <a:xfrm>
              <a:off x="1554163" y="2903538"/>
              <a:ext cx="2112962" cy="1684337"/>
            </a:xfrm>
            <a:prstGeom prst="rect">
              <a:avLst/>
            </a:prstGeom>
            <a:noFill/>
          </p:spPr>
        </p:pic>
        <p:pic>
          <p:nvPicPr>
            <p:cNvPr id="6" name="Picture 6"/>
            <p:cNvPicPr>
              <a:picLocks noChangeAspect="1" noChangeArrowheads="1"/>
            </p:cNvPicPr>
            <p:nvPr/>
          </p:nvPicPr>
          <p:blipFill>
            <a:blip r:embed="rId3"/>
            <a:srcRect/>
            <a:stretch>
              <a:fillRect/>
            </a:stretch>
          </p:blipFill>
          <p:spPr bwMode="auto">
            <a:xfrm>
              <a:off x="4294188" y="2903538"/>
              <a:ext cx="484187" cy="1685925"/>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4778375" y="2903538"/>
              <a:ext cx="682625" cy="1685925"/>
            </a:xfrm>
            <a:prstGeom prst="rect">
              <a:avLst/>
            </a:prstGeom>
            <a:noFill/>
          </p:spPr>
        </p:pic>
        <p:pic>
          <p:nvPicPr>
            <p:cNvPr id="8" name="Picture 8"/>
            <p:cNvPicPr>
              <a:picLocks noChangeAspect="1" noChangeArrowheads="1"/>
            </p:cNvPicPr>
            <p:nvPr/>
          </p:nvPicPr>
          <p:blipFill>
            <a:blip r:embed="rId5"/>
            <a:srcRect/>
            <a:stretch>
              <a:fillRect/>
            </a:stretch>
          </p:blipFill>
          <p:spPr bwMode="auto">
            <a:xfrm>
              <a:off x="5462588" y="2903538"/>
              <a:ext cx="1028700" cy="1685925"/>
            </a:xfrm>
            <a:prstGeom prst="rect">
              <a:avLst/>
            </a:prstGeom>
            <a:noFill/>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0659" name="Rectangle 3"/>
          <p:cNvSpPr>
            <a:spLocks noGrp="1"/>
          </p:cNvSpPr>
          <p:nvPr>
            <p:ph type="body" idx="4294967295"/>
          </p:nvPr>
        </p:nvSpPr>
        <p:spPr/>
        <p:txBody>
          <a:bodyPr/>
          <a:lstStyle/>
          <a:p>
            <a:pPr lvl="2" eaLnBrk="1" hangingPunct="1">
              <a:lnSpc>
                <a:spcPct val="80000"/>
              </a:lnSpc>
            </a:pPr>
            <a:r>
              <a:rPr lang="en-US" sz="1600" b="1" dirty="0" smtClean="0"/>
              <a:t>Melanoma</a:t>
            </a:r>
            <a:endParaRPr lang="tr-TR" sz="1600" b="1" dirty="0" smtClean="0"/>
          </a:p>
          <a:p>
            <a:pPr lvl="2" eaLnBrk="1" hangingPunct="1">
              <a:lnSpc>
                <a:spcPct val="80000"/>
              </a:lnSpc>
            </a:pPr>
            <a:endParaRPr lang="en-US" sz="1600" b="1" dirty="0" smtClean="0"/>
          </a:p>
          <a:p>
            <a:pPr eaLnBrk="1" hangingPunct="1">
              <a:lnSpc>
                <a:spcPct val="80000"/>
              </a:lnSpc>
            </a:pPr>
            <a:r>
              <a:rPr lang="en-US" sz="1600" b="1" dirty="0" err="1" smtClean="0"/>
              <a:t>Melanomalar</a:t>
            </a:r>
            <a:r>
              <a:rPr lang="en-US" sz="1600" b="1" dirty="0" smtClean="0"/>
              <a:t>, nevus </a:t>
            </a:r>
            <a:r>
              <a:rPr lang="en-US" sz="1600" b="1" dirty="0" err="1" smtClean="0"/>
              <a:t>hücrelerinin</a:t>
            </a:r>
            <a:r>
              <a:rPr lang="en-US" sz="1600" b="1" dirty="0" smtClean="0"/>
              <a:t> </a:t>
            </a:r>
            <a:r>
              <a:rPr lang="en-US" sz="1600" b="1" dirty="0" err="1" smtClean="0"/>
              <a:t>veya</a:t>
            </a:r>
            <a:r>
              <a:rPr lang="en-US" sz="1600" b="1" dirty="0" smtClean="0"/>
              <a:t> </a:t>
            </a:r>
            <a:r>
              <a:rPr lang="en-US" sz="1600" b="1" dirty="0" err="1" smtClean="0"/>
              <a:t>melanositlerin</a:t>
            </a:r>
            <a:r>
              <a:rPr lang="en-US" sz="1600" b="1" dirty="0" smtClean="0"/>
              <a:t> </a:t>
            </a:r>
            <a:r>
              <a:rPr lang="en-US" sz="1600" b="1" dirty="0" err="1" smtClean="0"/>
              <a:t>neoplastik</a:t>
            </a:r>
            <a:r>
              <a:rPr lang="en-US" sz="1600" b="1" dirty="0" smtClean="0"/>
              <a:t> </a:t>
            </a:r>
            <a:r>
              <a:rPr lang="en-US" sz="1600" b="1" dirty="0" err="1" smtClean="0"/>
              <a:t>transformasyonundan</a:t>
            </a:r>
            <a:r>
              <a:rPr lang="en-US" sz="1600" b="1" dirty="0" smtClean="0"/>
              <a:t> </a:t>
            </a:r>
            <a:r>
              <a:rPr lang="en-US" sz="1600" b="1" dirty="0" err="1" smtClean="0"/>
              <a:t>meydana</a:t>
            </a:r>
            <a:r>
              <a:rPr lang="en-US" sz="1600" b="1" dirty="0" smtClean="0"/>
              <a:t> </a:t>
            </a:r>
            <a:r>
              <a:rPr lang="en-US" sz="1600" b="1" dirty="0" err="1" smtClean="0"/>
              <a:t>gelir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Nadiren</a:t>
            </a:r>
            <a:r>
              <a:rPr lang="en-US" sz="1600" b="1" dirty="0" smtClean="0"/>
              <a:t>, </a:t>
            </a:r>
            <a:r>
              <a:rPr lang="en-US" sz="1600" b="1" dirty="0" err="1" smtClean="0"/>
              <a:t>önceden</a:t>
            </a:r>
            <a:r>
              <a:rPr lang="en-US" sz="1600" b="1" dirty="0" smtClean="0"/>
              <a:t> </a:t>
            </a:r>
            <a:r>
              <a:rPr lang="en-US" sz="1600" b="1" dirty="0" err="1" smtClean="0"/>
              <a:t>herhangi</a:t>
            </a:r>
            <a:r>
              <a:rPr lang="en-US" sz="1600" b="1" dirty="0" smtClean="0"/>
              <a:t> </a:t>
            </a:r>
            <a:r>
              <a:rPr lang="en-US" sz="1600" b="1" dirty="0" err="1" smtClean="0"/>
              <a:t>bir</a:t>
            </a:r>
            <a:r>
              <a:rPr lang="en-US" sz="1600" b="1" dirty="0" smtClean="0"/>
              <a:t> nevus </a:t>
            </a:r>
            <a:r>
              <a:rPr lang="en-US" sz="1600" b="1" dirty="0" err="1" smtClean="0"/>
              <a:t>olmaksızın</a:t>
            </a:r>
            <a:r>
              <a:rPr lang="en-US" sz="1600" b="1" dirty="0" smtClean="0"/>
              <a:t> </a:t>
            </a:r>
            <a:r>
              <a:rPr lang="en-US" sz="1600" b="1" dirty="0" err="1" smtClean="0"/>
              <a:t>ortaya</a:t>
            </a:r>
            <a:r>
              <a:rPr lang="en-US" sz="1600" b="1" dirty="0" smtClean="0"/>
              <a:t> </a:t>
            </a:r>
            <a:r>
              <a:rPr lang="en-US" sz="1600" b="1" dirty="0" err="1" smtClean="0"/>
              <a:t>çıkar</a:t>
            </a:r>
            <a:r>
              <a:rPr lang="en-US" sz="1600" b="1" dirty="0" smtClean="0"/>
              <a:t>, </a:t>
            </a:r>
            <a:r>
              <a:rPr lang="en-US" sz="1600" b="1" dirty="0" err="1" smtClean="0"/>
              <a:t>ancak</a:t>
            </a:r>
            <a:r>
              <a:rPr lang="en-US" sz="1600" b="1" dirty="0" smtClean="0"/>
              <a:t> %90’ı </a:t>
            </a:r>
            <a:r>
              <a:rPr lang="en-US" sz="1600" b="1" dirty="0" err="1" smtClean="0"/>
              <a:t>junctional</a:t>
            </a:r>
            <a:r>
              <a:rPr lang="en-US" sz="1600" b="1" dirty="0" smtClean="0"/>
              <a:t> </a:t>
            </a:r>
            <a:r>
              <a:rPr lang="en-US" sz="1600" b="1" dirty="0" err="1" smtClean="0"/>
              <a:t>aktivite</a:t>
            </a:r>
            <a:r>
              <a:rPr lang="en-US" sz="1600" b="1" dirty="0" smtClean="0"/>
              <a:t> </a:t>
            </a:r>
            <a:r>
              <a:rPr lang="en-US" sz="1600" b="1" dirty="0" err="1" smtClean="0"/>
              <a:t>gösteren</a:t>
            </a:r>
            <a:r>
              <a:rPr lang="en-US" sz="1600" b="1" dirty="0" smtClean="0"/>
              <a:t> </a:t>
            </a:r>
            <a:r>
              <a:rPr lang="en-US" sz="1600" b="1" dirty="0" err="1" smtClean="0"/>
              <a:t>nevusların</a:t>
            </a:r>
            <a:r>
              <a:rPr lang="en-US" sz="1600" b="1" dirty="0" smtClean="0"/>
              <a:t> malign </a:t>
            </a:r>
            <a:r>
              <a:rPr lang="en-US" sz="1600" b="1" dirty="0" err="1" smtClean="0"/>
              <a:t>dejenerasyonu</a:t>
            </a:r>
            <a:r>
              <a:rPr lang="en-US" sz="1600" b="1" dirty="0" smtClean="0"/>
              <a:t> </a:t>
            </a:r>
            <a:r>
              <a:rPr lang="en-US" sz="1600" b="1" dirty="0" err="1" smtClean="0"/>
              <a:t>sonucu</a:t>
            </a:r>
            <a:r>
              <a:rPr lang="en-US" sz="1600" b="1" dirty="0" smtClean="0"/>
              <a:t> </a:t>
            </a:r>
            <a:r>
              <a:rPr lang="en-US" sz="1600" b="1" dirty="0" err="1" smtClean="0"/>
              <a:t>oluşur</a:t>
            </a:r>
            <a:r>
              <a:rPr lang="en-US" sz="1600" b="1" dirty="0" smtClean="0"/>
              <a:t>. </a:t>
            </a:r>
            <a:endParaRPr lang="tr-TR" sz="1600" b="1" dirty="0" smtClean="0"/>
          </a:p>
          <a:p>
            <a:pPr eaLnBrk="1" hangingPunct="1">
              <a:lnSpc>
                <a:spcPct val="80000"/>
              </a:lnSpc>
            </a:pPr>
            <a:r>
              <a:rPr lang="en-US" sz="1600" b="1" dirty="0" err="1" smtClean="0"/>
              <a:t>Tüm</a:t>
            </a:r>
            <a:r>
              <a:rPr lang="en-US" sz="1600" b="1" dirty="0" smtClean="0"/>
              <a:t> </a:t>
            </a:r>
            <a:r>
              <a:rPr lang="en-US" sz="1600" b="1" dirty="0" err="1" smtClean="0"/>
              <a:t>melanomaların</a:t>
            </a:r>
            <a:r>
              <a:rPr lang="en-US" sz="1600" b="1" dirty="0" smtClean="0"/>
              <a:t> %0.2-%8’i malign </a:t>
            </a:r>
            <a:r>
              <a:rPr lang="en-US" sz="1600" b="1" dirty="0" err="1" smtClean="0"/>
              <a:t>melanomaları</a:t>
            </a:r>
            <a:r>
              <a:rPr lang="en-US" sz="1600" b="1" dirty="0" smtClean="0"/>
              <a:t> </a:t>
            </a:r>
            <a:r>
              <a:rPr lang="en-US" sz="1600" b="1" dirty="0" err="1" smtClean="0"/>
              <a:t>içermektedir</a:t>
            </a:r>
            <a:r>
              <a:rPr lang="en-US" sz="1600" b="1" dirty="0" smtClean="0"/>
              <a:t>. </a:t>
            </a:r>
            <a:endParaRPr lang="tr-TR" sz="1600" b="1" dirty="0" smtClean="0"/>
          </a:p>
          <a:p>
            <a:pPr eaLnBrk="1" hangingPunct="1">
              <a:lnSpc>
                <a:spcPct val="80000"/>
              </a:lnSpc>
            </a:pPr>
            <a:r>
              <a:rPr lang="en-US" sz="1600" b="1" dirty="0" err="1" smtClean="0"/>
              <a:t>Bir</a:t>
            </a:r>
            <a:r>
              <a:rPr lang="en-US" sz="1600" b="1" dirty="0" smtClean="0"/>
              <a:t> </a:t>
            </a:r>
            <a:r>
              <a:rPr lang="en-US" sz="1600" b="1" dirty="0" err="1" smtClean="0"/>
              <a:t>pigmente</a:t>
            </a:r>
            <a:r>
              <a:rPr lang="en-US" sz="1600" b="1" dirty="0" smtClean="0"/>
              <a:t> </a:t>
            </a:r>
            <a:r>
              <a:rPr lang="en-US" sz="1600" b="1" dirty="0" err="1" smtClean="0"/>
              <a:t>nevusun</a:t>
            </a:r>
            <a:r>
              <a:rPr lang="en-US" sz="1600" b="1" dirty="0" smtClean="0"/>
              <a:t> malign </a:t>
            </a:r>
            <a:r>
              <a:rPr lang="en-US" sz="1600" b="1" dirty="0" err="1" smtClean="0"/>
              <a:t>dönüşümünü</a:t>
            </a:r>
            <a:r>
              <a:rPr lang="en-US" sz="1600" b="1" dirty="0" smtClean="0"/>
              <a:t> </a:t>
            </a:r>
            <a:r>
              <a:rPr lang="en-US" sz="1600" b="1" dirty="0" err="1" smtClean="0"/>
              <a:t>gösteren</a:t>
            </a:r>
            <a:r>
              <a:rPr lang="en-US" sz="1600" b="1" dirty="0" smtClean="0"/>
              <a:t> </a:t>
            </a:r>
            <a:r>
              <a:rPr lang="en-US" sz="1600" b="1" dirty="0" err="1" smtClean="0"/>
              <a:t>işaretler</a:t>
            </a:r>
            <a:r>
              <a:rPr lang="en-US" sz="1600" b="1" dirty="0" smtClean="0"/>
              <a:t>; </a:t>
            </a:r>
            <a:r>
              <a:rPr lang="en-US" sz="1600" b="1" dirty="0" err="1" smtClean="0"/>
              <a:t>hacimce</a:t>
            </a:r>
            <a:r>
              <a:rPr lang="en-US" sz="1600" b="1" dirty="0" smtClean="0"/>
              <a:t> </a:t>
            </a:r>
            <a:r>
              <a:rPr lang="en-US" sz="1600" b="1" dirty="0" err="1" smtClean="0"/>
              <a:t>büyüme</a:t>
            </a:r>
            <a:r>
              <a:rPr lang="en-US" sz="1600" b="1" dirty="0" smtClean="0"/>
              <a:t>, </a:t>
            </a:r>
            <a:r>
              <a:rPr lang="en-US" sz="1600" b="1" dirty="0" err="1" smtClean="0"/>
              <a:t>pigmentasyon</a:t>
            </a:r>
            <a:r>
              <a:rPr lang="en-US" sz="1600" b="1" dirty="0" smtClean="0"/>
              <a:t> </a:t>
            </a:r>
            <a:r>
              <a:rPr lang="en-US" sz="1600" b="1" dirty="0" err="1" smtClean="0"/>
              <a:t>derinliğinde</a:t>
            </a:r>
            <a:r>
              <a:rPr lang="en-US" sz="1600" b="1" dirty="0" smtClean="0"/>
              <a:t> </a:t>
            </a:r>
            <a:r>
              <a:rPr lang="en-US" sz="1600" b="1" dirty="0" err="1" smtClean="0"/>
              <a:t>artış</a:t>
            </a:r>
            <a:r>
              <a:rPr lang="en-US" sz="1600" b="1" dirty="0" smtClean="0"/>
              <a:t>, </a:t>
            </a:r>
            <a:r>
              <a:rPr lang="en-US" sz="1600" b="1" dirty="0" err="1" smtClean="0"/>
              <a:t>yüzey</a:t>
            </a:r>
            <a:r>
              <a:rPr lang="en-US" sz="1600" b="1" dirty="0" smtClean="0"/>
              <a:t> </a:t>
            </a:r>
            <a:r>
              <a:rPr lang="en-US" sz="1600" b="1" dirty="0" err="1" smtClean="0"/>
              <a:t>ülserasyonu</a:t>
            </a:r>
            <a:r>
              <a:rPr lang="en-US" sz="1600" b="1" dirty="0" smtClean="0"/>
              <a:t>, </a:t>
            </a:r>
            <a:r>
              <a:rPr lang="en-US" sz="1600" b="1" dirty="0" err="1" smtClean="0"/>
              <a:t>periferde</a:t>
            </a:r>
            <a:r>
              <a:rPr lang="en-US" sz="1600" b="1" dirty="0" smtClean="0"/>
              <a:t>   </a:t>
            </a:r>
            <a:r>
              <a:rPr lang="en-US" sz="1600" b="1" dirty="0" err="1" smtClean="0"/>
              <a:t>inflamasyon</a:t>
            </a:r>
            <a:r>
              <a:rPr lang="tr-TR" sz="1600" b="1" dirty="0" smtClean="0"/>
              <a:t> </a:t>
            </a:r>
            <a:r>
              <a:rPr lang="en-US" sz="1600" b="1" dirty="0" err="1" smtClean="0"/>
              <a:t>gelişmesidir</a:t>
            </a:r>
            <a:endParaRPr lang="tr-TR" sz="1600" b="1" dirty="0" smtClean="0"/>
          </a:p>
          <a:p>
            <a:pPr eaLnBrk="1" hangingPunct="1">
              <a:lnSpc>
                <a:spcPct val="80000"/>
              </a:lnSpc>
            </a:pPr>
            <a:r>
              <a:rPr lang="en-US" sz="1600" b="1" dirty="0" smtClean="0"/>
              <a:t> </a:t>
            </a:r>
            <a:r>
              <a:rPr lang="en-US" sz="1600" b="1" dirty="0" err="1" smtClean="0"/>
              <a:t>Böylece</a:t>
            </a:r>
            <a:r>
              <a:rPr lang="tr-TR" sz="1600" b="1" dirty="0" smtClean="0"/>
              <a:t> </a:t>
            </a:r>
            <a:r>
              <a:rPr lang="en-US" sz="1600" b="1" dirty="0" smtClean="0"/>
              <a:t>malign melanoma </a:t>
            </a:r>
            <a:r>
              <a:rPr lang="en-US" sz="1600" b="1" dirty="0" err="1" smtClean="0"/>
              <a:t>çok</a:t>
            </a:r>
            <a:r>
              <a:rPr lang="en-US" sz="1600" b="1" dirty="0" smtClean="0"/>
              <a:t> </a:t>
            </a:r>
            <a:r>
              <a:rPr lang="en-US" sz="1600" b="1" dirty="0" err="1" smtClean="0"/>
              <a:t>sayıda</a:t>
            </a:r>
            <a:r>
              <a:rPr lang="en-US" sz="1600" b="1" dirty="0" smtClean="0"/>
              <a:t> </a:t>
            </a:r>
            <a:r>
              <a:rPr lang="en-US" sz="1600" b="1" dirty="0" err="1" smtClean="0"/>
              <a:t>ve</a:t>
            </a:r>
            <a:r>
              <a:rPr lang="en-US" sz="1600" b="1" dirty="0" smtClean="0"/>
              <a:t> </a:t>
            </a:r>
            <a:r>
              <a:rPr lang="en-US" sz="1600" b="1" dirty="0" err="1" smtClean="0"/>
              <a:t>çok</a:t>
            </a:r>
            <a:r>
              <a:rPr lang="en-US" sz="1600" b="1" dirty="0" smtClean="0"/>
              <a:t> </a:t>
            </a:r>
            <a:r>
              <a:rPr lang="en-US" sz="1600" b="1" dirty="0" err="1" smtClean="0"/>
              <a:t>hızlı</a:t>
            </a:r>
            <a:r>
              <a:rPr lang="en-US" sz="1600" b="1" dirty="0" smtClean="0"/>
              <a:t> </a:t>
            </a:r>
            <a:r>
              <a:rPr lang="en-US" sz="1600" b="1" dirty="0" err="1" smtClean="0"/>
              <a:t>metastaz</a:t>
            </a:r>
            <a:r>
              <a:rPr lang="en-US" sz="1600" b="1" dirty="0" smtClean="0"/>
              <a:t> </a:t>
            </a:r>
            <a:r>
              <a:rPr lang="en-US" sz="1600" b="1" dirty="0" err="1" smtClean="0"/>
              <a:t>oluşturan</a:t>
            </a:r>
            <a:r>
              <a:rPr lang="en-US" sz="1600" b="1" dirty="0" smtClean="0"/>
              <a:t>, </a:t>
            </a:r>
            <a:r>
              <a:rPr lang="en-US" sz="1600" b="1" dirty="0" err="1" smtClean="0"/>
              <a:t>genelde</a:t>
            </a:r>
            <a:r>
              <a:rPr lang="en-US" sz="1600" b="1" dirty="0" smtClean="0"/>
              <a:t> </a:t>
            </a:r>
            <a:r>
              <a:rPr lang="en-US" sz="1600" b="1" dirty="0" err="1" smtClean="0"/>
              <a:t>çabuk</a:t>
            </a:r>
            <a:r>
              <a:rPr lang="en-US" sz="1600" b="1" dirty="0" smtClean="0"/>
              <a:t> </a:t>
            </a:r>
            <a:r>
              <a:rPr lang="en-US" sz="1600" b="1" dirty="0" err="1" smtClean="0"/>
              <a:t>gelişen</a:t>
            </a:r>
            <a:r>
              <a:rPr lang="en-US" sz="1600" b="1" dirty="0" smtClean="0"/>
              <a:t>,</a:t>
            </a:r>
            <a:r>
              <a:rPr lang="tr-TR" sz="1600" b="1" dirty="0" smtClean="0"/>
              <a:t> </a:t>
            </a:r>
            <a:r>
              <a:rPr lang="en-US" sz="1600" b="1" dirty="0" err="1" smtClean="0"/>
              <a:t>etrafı</a:t>
            </a:r>
            <a:r>
              <a:rPr lang="en-US" sz="1600" b="1" dirty="0" smtClean="0"/>
              <a:t> </a:t>
            </a:r>
            <a:r>
              <a:rPr lang="en-US" sz="1600" b="1" dirty="0" err="1" smtClean="0"/>
              <a:t>çoğu</a:t>
            </a:r>
            <a:r>
              <a:rPr lang="en-US" sz="1600" b="1" dirty="0" smtClean="0"/>
              <a:t> </a:t>
            </a:r>
            <a:r>
              <a:rPr lang="en-US" sz="1600" b="1" dirty="0" err="1" smtClean="0"/>
              <a:t>kez</a:t>
            </a:r>
            <a:r>
              <a:rPr lang="en-US" sz="1600" b="1" dirty="0" smtClean="0"/>
              <a:t> </a:t>
            </a:r>
            <a:r>
              <a:rPr lang="en-US" sz="1600" b="1" dirty="0" err="1" smtClean="0"/>
              <a:t>eritemli</a:t>
            </a:r>
            <a:r>
              <a:rPr lang="en-US" sz="1600" b="1" dirty="0" smtClean="0"/>
              <a:t> </a:t>
            </a:r>
            <a:r>
              <a:rPr lang="en-US" sz="1600" b="1" dirty="0" err="1" smtClean="0"/>
              <a:t>çerçeve</a:t>
            </a:r>
            <a:r>
              <a:rPr lang="en-US" sz="1600" b="1" dirty="0" smtClean="0"/>
              <a:t> </a:t>
            </a:r>
            <a:r>
              <a:rPr lang="en-US" sz="1600" b="1" dirty="0" err="1" smtClean="0"/>
              <a:t>ile</a:t>
            </a:r>
            <a:r>
              <a:rPr lang="en-US" sz="1600" b="1" dirty="0" smtClean="0"/>
              <a:t> </a:t>
            </a:r>
            <a:r>
              <a:rPr lang="en-US" sz="1600" b="1" dirty="0" err="1" smtClean="0"/>
              <a:t>çevrili</a:t>
            </a:r>
            <a:r>
              <a:rPr lang="en-US" sz="1600" b="1" dirty="0" smtClean="0"/>
              <a:t>, </a:t>
            </a:r>
            <a:r>
              <a:rPr lang="en-US" sz="1600" b="1" dirty="0" err="1" smtClean="0"/>
              <a:t>bazen</a:t>
            </a:r>
            <a:r>
              <a:rPr lang="en-US" sz="1600" b="1" dirty="0" smtClean="0"/>
              <a:t> </a:t>
            </a:r>
            <a:r>
              <a:rPr lang="en-US" sz="1600" b="1" dirty="0" err="1" smtClean="0"/>
              <a:t>ülsere</a:t>
            </a:r>
            <a:r>
              <a:rPr lang="en-US" sz="1600" b="1" dirty="0" smtClean="0"/>
              <a:t> </a:t>
            </a:r>
            <a:r>
              <a:rPr lang="en-US" sz="1600" b="1" dirty="0" err="1" smtClean="0"/>
              <a:t>olabilen</a:t>
            </a:r>
            <a:r>
              <a:rPr lang="en-US" sz="1600" b="1" dirty="0" smtClean="0"/>
              <a:t> </a:t>
            </a:r>
            <a:r>
              <a:rPr lang="en-US" sz="1600" b="1" dirty="0" err="1" smtClean="0"/>
              <a:t>yoğun</a:t>
            </a:r>
            <a:r>
              <a:rPr lang="en-US" sz="1600" b="1" dirty="0" smtClean="0"/>
              <a:t> </a:t>
            </a:r>
            <a:r>
              <a:rPr lang="en-US" sz="1600" b="1" dirty="0" err="1" smtClean="0"/>
              <a:t>pigmente</a:t>
            </a:r>
            <a:r>
              <a:rPr lang="en-US" sz="1600" b="1" dirty="0" smtClean="0"/>
              <a:t> </a:t>
            </a:r>
            <a:r>
              <a:rPr lang="en-US" sz="1600" b="1" dirty="0" err="1" smtClean="0"/>
              <a:t>bölge</a:t>
            </a:r>
            <a:r>
              <a:rPr lang="en-US" sz="1600" b="1" dirty="0" smtClean="0"/>
              <a:t> </a:t>
            </a:r>
            <a:r>
              <a:rPr lang="en-US" sz="1600" b="1" dirty="0" err="1" smtClean="0"/>
              <a:t>olarak</a:t>
            </a:r>
            <a:r>
              <a:rPr lang="en-US" sz="1600" b="1" dirty="0" smtClean="0"/>
              <a:t> </a:t>
            </a:r>
            <a:r>
              <a:rPr lang="en-US" sz="1600" b="1" dirty="0" err="1" smtClean="0"/>
              <a:t>karşımıza</a:t>
            </a:r>
            <a:r>
              <a:rPr lang="en-US" sz="1600" b="1" dirty="0" smtClean="0"/>
              <a:t> </a:t>
            </a:r>
            <a:r>
              <a:rPr lang="en-US" sz="1600" b="1" dirty="0" err="1" smtClean="0"/>
              <a:t>çıkar</a:t>
            </a:r>
            <a:r>
              <a:rPr lang="en-US" sz="1600" b="1" dirty="0" smtClean="0"/>
              <a:t>.</a:t>
            </a:r>
          </a:p>
        </p:txBody>
      </p:sp>
      <p:grpSp>
        <p:nvGrpSpPr>
          <p:cNvPr id="8" name="7 Grup"/>
          <p:cNvGrpSpPr/>
          <p:nvPr/>
        </p:nvGrpSpPr>
        <p:grpSpPr>
          <a:xfrm>
            <a:off x="1785918" y="4929198"/>
            <a:ext cx="6789770" cy="1644650"/>
            <a:chOff x="1487487" y="4805373"/>
            <a:chExt cx="6789770" cy="1644650"/>
          </a:xfrm>
        </p:grpSpPr>
        <p:pic>
          <p:nvPicPr>
            <p:cNvPr id="4099" name="Picture 3"/>
            <p:cNvPicPr>
              <a:picLocks noChangeAspect="1" noChangeArrowheads="1"/>
            </p:cNvPicPr>
            <p:nvPr/>
          </p:nvPicPr>
          <p:blipFill>
            <a:blip r:embed="rId2"/>
            <a:srcRect/>
            <a:stretch>
              <a:fillRect/>
            </a:stretch>
          </p:blipFill>
          <p:spPr bwMode="auto">
            <a:xfrm>
              <a:off x="1487487" y="4805373"/>
              <a:ext cx="2043112" cy="1644650"/>
            </a:xfrm>
            <a:prstGeom prst="rect">
              <a:avLst/>
            </a:prstGeom>
            <a:noFill/>
          </p:spPr>
        </p:pic>
        <p:pic>
          <p:nvPicPr>
            <p:cNvPr id="4100" name="Picture 4"/>
            <p:cNvPicPr>
              <a:picLocks noChangeAspect="1" noChangeArrowheads="1"/>
            </p:cNvPicPr>
            <p:nvPr/>
          </p:nvPicPr>
          <p:blipFill>
            <a:blip r:embed="rId3"/>
            <a:srcRect/>
            <a:stretch>
              <a:fillRect/>
            </a:stretch>
          </p:blipFill>
          <p:spPr bwMode="auto">
            <a:xfrm>
              <a:off x="6202395" y="4805373"/>
              <a:ext cx="2074862" cy="1643063"/>
            </a:xfrm>
            <a:prstGeom prst="rect">
              <a:avLst/>
            </a:prstGeom>
            <a:noFill/>
          </p:spPr>
        </p:pic>
        <p:pic>
          <p:nvPicPr>
            <p:cNvPr id="4101" name="Picture 5"/>
            <p:cNvPicPr>
              <a:picLocks noChangeAspect="1" noChangeArrowheads="1"/>
            </p:cNvPicPr>
            <p:nvPr/>
          </p:nvPicPr>
          <p:blipFill>
            <a:blip r:embed="rId4"/>
            <a:srcRect/>
            <a:stretch>
              <a:fillRect/>
            </a:stretch>
          </p:blipFill>
          <p:spPr bwMode="auto">
            <a:xfrm>
              <a:off x="3844941" y="4805373"/>
              <a:ext cx="1874837" cy="1474788"/>
            </a:xfrm>
            <a:prstGeom prst="rect">
              <a:avLst/>
            </a:prstGeom>
            <a:noFill/>
          </p:spPr>
        </p:pic>
      </p:grpSp>
      <p:grpSp>
        <p:nvGrpSpPr>
          <p:cNvPr id="14" name="13 Grup"/>
          <p:cNvGrpSpPr/>
          <p:nvPr/>
        </p:nvGrpSpPr>
        <p:grpSpPr>
          <a:xfrm>
            <a:off x="3714744" y="214290"/>
            <a:ext cx="5057775" cy="1220787"/>
            <a:chOff x="1439863" y="6183313"/>
            <a:chExt cx="5057775" cy="1220787"/>
          </a:xfrm>
        </p:grpSpPr>
        <p:pic>
          <p:nvPicPr>
            <p:cNvPr id="4103" name="Picture 7"/>
            <p:cNvPicPr>
              <a:picLocks noChangeAspect="1" noChangeArrowheads="1"/>
            </p:cNvPicPr>
            <p:nvPr/>
          </p:nvPicPr>
          <p:blipFill>
            <a:blip r:embed="rId5"/>
            <a:srcRect/>
            <a:stretch>
              <a:fillRect/>
            </a:stretch>
          </p:blipFill>
          <p:spPr bwMode="auto">
            <a:xfrm>
              <a:off x="1439863" y="6192838"/>
              <a:ext cx="1633537" cy="1211262"/>
            </a:xfrm>
            <a:prstGeom prst="rect">
              <a:avLst/>
            </a:prstGeom>
            <a:noFill/>
          </p:spPr>
        </p:pic>
        <p:pic>
          <p:nvPicPr>
            <p:cNvPr id="4104" name="Picture 8"/>
            <p:cNvPicPr>
              <a:picLocks noChangeAspect="1" noChangeArrowheads="1"/>
            </p:cNvPicPr>
            <p:nvPr/>
          </p:nvPicPr>
          <p:blipFill>
            <a:blip r:embed="rId6"/>
            <a:srcRect/>
            <a:stretch>
              <a:fillRect/>
            </a:stretch>
          </p:blipFill>
          <p:spPr bwMode="auto">
            <a:xfrm>
              <a:off x="3073400" y="6184900"/>
              <a:ext cx="1743075" cy="1219200"/>
            </a:xfrm>
            <a:prstGeom prst="rect">
              <a:avLst/>
            </a:prstGeom>
            <a:noFill/>
          </p:spPr>
        </p:pic>
        <p:pic>
          <p:nvPicPr>
            <p:cNvPr id="4105" name="Picture 9"/>
            <p:cNvPicPr>
              <a:picLocks noChangeAspect="1" noChangeArrowheads="1"/>
            </p:cNvPicPr>
            <p:nvPr/>
          </p:nvPicPr>
          <p:blipFill>
            <a:blip r:embed="rId7"/>
            <a:srcRect/>
            <a:stretch>
              <a:fillRect/>
            </a:stretch>
          </p:blipFill>
          <p:spPr bwMode="auto">
            <a:xfrm>
              <a:off x="4816475" y="6183313"/>
              <a:ext cx="646113" cy="1220787"/>
            </a:xfrm>
            <a:prstGeom prst="rect">
              <a:avLst/>
            </a:prstGeom>
            <a:noFill/>
          </p:spPr>
        </p:pic>
        <p:pic>
          <p:nvPicPr>
            <p:cNvPr id="4106" name="Picture 10"/>
            <p:cNvPicPr>
              <a:picLocks noChangeAspect="1" noChangeArrowheads="1"/>
            </p:cNvPicPr>
            <p:nvPr/>
          </p:nvPicPr>
          <p:blipFill>
            <a:blip r:embed="rId8"/>
            <a:srcRect/>
            <a:stretch>
              <a:fillRect/>
            </a:stretch>
          </p:blipFill>
          <p:spPr bwMode="auto">
            <a:xfrm>
              <a:off x="5462588" y="6183313"/>
              <a:ext cx="1035050" cy="1220787"/>
            </a:xfrm>
            <a:prstGeom prst="rect">
              <a:avLst/>
            </a:prstGeom>
            <a:noFill/>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88067" name="Rectangle 3"/>
          <p:cNvSpPr>
            <a:spLocks noGrp="1"/>
          </p:cNvSpPr>
          <p:nvPr>
            <p:ph type="body" idx="1"/>
          </p:nvPr>
        </p:nvSpPr>
        <p:spPr>
          <a:xfrm>
            <a:off x="1357290" y="2643182"/>
            <a:ext cx="7499350" cy="4800600"/>
          </a:xfrm>
        </p:spPr>
        <p:txBody>
          <a:bodyPr/>
          <a:lstStyle/>
          <a:p>
            <a:pPr eaLnBrk="1" hangingPunct="1">
              <a:lnSpc>
                <a:spcPct val="80000"/>
              </a:lnSpc>
            </a:pPr>
            <a:r>
              <a:rPr lang="en-US" sz="1600" b="1" dirty="0" smtClean="0"/>
              <a:t>Son </a:t>
            </a:r>
            <a:r>
              <a:rPr lang="en-US" sz="1600" b="1" dirty="0" err="1" smtClean="0"/>
              <a:t>yıllarda</a:t>
            </a:r>
            <a:r>
              <a:rPr lang="en-US" sz="1600" b="1" dirty="0" smtClean="0"/>
              <a:t> </a:t>
            </a:r>
            <a:r>
              <a:rPr lang="en-US" sz="1600" b="1" dirty="0" err="1" smtClean="0"/>
              <a:t>melanomaların</a:t>
            </a:r>
            <a:r>
              <a:rPr lang="en-US" sz="1600" b="1" dirty="0" smtClean="0"/>
              <a:t> </a:t>
            </a:r>
            <a:r>
              <a:rPr lang="en-US" sz="1600" b="1" dirty="0" err="1" smtClean="0"/>
              <a:t>sıklığı</a:t>
            </a:r>
            <a:r>
              <a:rPr lang="en-US" sz="1600" b="1" dirty="0" smtClean="0"/>
              <a:t> </a:t>
            </a:r>
            <a:r>
              <a:rPr lang="en-US" sz="1600" b="1" dirty="0" err="1" smtClean="0"/>
              <a:t>artmıştır</a:t>
            </a:r>
            <a:r>
              <a:rPr lang="en-US" sz="1600" b="1" dirty="0" smtClean="0"/>
              <a:t> </a:t>
            </a:r>
            <a:r>
              <a:rPr lang="en-US" sz="1600" b="1" dirty="0" err="1" smtClean="0"/>
              <a:t>ve</a:t>
            </a:r>
            <a:r>
              <a:rPr lang="en-US" sz="1600" b="1" dirty="0" smtClean="0"/>
              <a:t> </a:t>
            </a:r>
            <a:r>
              <a:rPr lang="en-US" sz="1600" b="1" dirty="0" err="1" smtClean="0"/>
              <a:t>derideki</a:t>
            </a:r>
            <a:r>
              <a:rPr lang="en-US" sz="1600" b="1" dirty="0" smtClean="0"/>
              <a:t> </a:t>
            </a:r>
            <a:r>
              <a:rPr lang="en-US" sz="1600" b="1" dirty="0" err="1" smtClean="0"/>
              <a:t>karsinomlar</a:t>
            </a:r>
            <a:r>
              <a:rPr lang="en-US" sz="1600" b="1" dirty="0" smtClean="0"/>
              <a:t> </a:t>
            </a:r>
            <a:r>
              <a:rPr lang="en-US" sz="1600" b="1" dirty="0" err="1" smtClean="0"/>
              <a:t>hariç</a:t>
            </a:r>
            <a:r>
              <a:rPr lang="en-US" sz="1600" b="1" dirty="0" smtClean="0"/>
              <a:t>  </a:t>
            </a:r>
            <a:r>
              <a:rPr lang="en-US" sz="1600" b="1" dirty="0" err="1" smtClean="0"/>
              <a:t>bütün</a:t>
            </a:r>
            <a:r>
              <a:rPr lang="en-US" sz="1600" b="1" dirty="0" smtClean="0"/>
              <a:t> </a:t>
            </a:r>
            <a:r>
              <a:rPr lang="en-US" sz="1600" b="1" dirty="0" err="1" smtClean="0"/>
              <a:t>kanserlerin</a:t>
            </a:r>
            <a:r>
              <a:rPr lang="en-US" sz="1600" b="1" dirty="0" smtClean="0"/>
              <a:t> %2’sini </a:t>
            </a:r>
            <a:r>
              <a:rPr lang="en-US" sz="1600" b="1" dirty="0" err="1" smtClean="0"/>
              <a:t>oluşturmaktadır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Ciltteki</a:t>
            </a:r>
            <a:r>
              <a:rPr lang="en-US" sz="1600" b="1" dirty="0" smtClean="0"/>
              <a:t> </a:t>
            </a:r>
            <a:r>
              <a:rPr lang="en-US" sz="1600" b="1" dirty="0" err="1" smtClean="0"/>
              <a:t>melanomalara</a:t>
            </a:r>
            <a:r>
              <a:rPr lang="en-US" sz="1600" b="1" dirty="0" smtClean="0"/>
              <a:t> </a:t>
            </a:r>
            <a:r>
              <a:rPr lang="en-US" sz="1600" b="1" dirty="0" err="1" smtClean="0"/>
              <a:t>bağlı</a:t>
            </a:r>
            <a:r>
              <a:rPr lang="en-US" sz="1600" b="1" dirty="0" smtClean="0"/>
              <a:t> </a:t>
            </a:r>
            <a:r>
              <a:rPr lang="en-US" sz="1600" b="1" dirty="0" err="1" smtClean="0"/>
              <a:t>kanser</a:t>
            </a:r>
            <a:r>
              <a:rPr lang="en-US" sz="1600" b="1" dirty="0" smtClean="0"/>
              <a:t> </a:t>
            </a:r>
            <a:r>
              <a:rPr lang="en-US" sz="1600" b="1" dirty="0" err="1" smtClean="0"/>
              <a:t>ölümlerinin</a:t>
            </a:r>
            <a:r>
              <a:rPr lang="en-US" sz="1600" b="1" dirty="0" smtClean="0"/>
              <a:t> </a:t>
            </a:r>
            <a:r>
              <a:rPr lang="en-US" sz="1600" b="1" dirty="0" err="1" smtClean="0"/>
              <a:t>oranı</a:t>
            </a:r>
            <a:r>
              <a:rPr lang="en-US" sz="1600" b="1" dirty="0" smtClean="0"/>
              <a:t> %1-2’dir.</a:t>
            </a:r>
          </a:p>
          <a:p>
            <a:pPr eaLnBrk="1" hangingPunct="1">
              <a:lnSpc>
                <a:spcPct val="80000"/>
              </a:lnSpc>
            </a:pPr>
            <a:endParaRPr lang="tr-TR" sz="1600" b="1" dirty="0" smtClean="0"/>
          </a:p>
          <a:p>
            <a:pPr eaLnBrk="1" hangingPunct="1">
              <a:lnSpc>
                <a:spcPct val="80000"/>
              </a:lnSpc>
            </a:pPr>
            <a:r>
              <a:rPr lang="en-US" sz="1600" b="1" dirty="0" err="1" smtClean="0"/>
              <a:t>Kutanöz</a:t>
            </a:r>
            <a:r>
              <a:rPr lang="en-US" sz="1600" b="1" dirty="0" smtClean="0"/>
              <a:t> melanoma, </a:t>
            </a:r>
            <a:r>
              <a:rPr lang="tr-TR" sz="1600" b="1" dirty="0" smtClean="0"/>
              <a:t> </a:t>
            </a:r>
            <a:r>
              <a:rPr lang="en-US" sz="1600" b="1" dirty="0" err="1" smtClean="0"/>
              <a:t>güney</a:t>
            </a:r>
            <a:r>
              <a:rPr lang="en-US" sz="1600" b="1" dirty="0" smtClean="0"/>
              <a:t> </a:t>
            </a:r>
            <a:r>
              <a:rPr lang="en-US" sz="1600" b="1" dirty="0" err="1" smtClean="0"/>
              <a:t>yarım</a:t>
            </a:r>
            <a:r>
              <a:rPr lang="en-US" sz="1600" b="1" dirty="0" smtClean="0"/>
              <a:t> </a:t>
            </a:r>
            <a:r>
              <a:rPr lang="en-US" sz="1600" b="1" dirty="0" err="1" smtClean="0"/>
              <a:t>kürede</a:t>
            </a:r>
            <a:r>
              <a:rPr lang="en-US" sz="1600" b="1" dirty="0" smtClean="0"/>
              <a:t> </a:t>
            </a:r>
            <a:r>
              <a:rPr lang="en-US" sz="1600" b="1" dirty="0" err="1" smtClean="0"/>
              <a:t>kuzeyden</a:t>
            </a:r>
            <a:r>
              <a:rPr lang="en-US" sz="1600" b="1" dirty="0" smtClean="0"/>
              <a:t> </a:t>
            </a:r>
            <a:r>
              <a:rPr lang="en-US" sz="1600" b="1" dirty="0" err="1" smtClean="0"/>
              <a:t>ve</a:t>
            </a:r>
            <a:r>
              <a:rPr lang="en-US" sz="1600" b="1" dirty="0" smtClean="0"/>
              <a:t> </a:t>
            </a:r>
            <a:r>
              <a:rPr lang="en-US" sz="1600" b="1" dirty="0" err="1" smtClean="0"/>
              <a:t>beyazlarda</a:t>
            </a:r>
            <a:r>
              <a:rPr lang="en-US" sz="1600" b="1" dirty="0" smtClean="0"/>
              <a:t> </a:t>
            </a:r>
            <a:r>
              <a:rPr lang="en-US" sz="1600" b="1" dirty="0" err="1" smtClean="0"/>
              <a:t>siyah</a:t>
            </a:r>
            <a:r>
              <a:rPr lang="en-US" sz="1600" b="1" dirty="0" smtClean="0"/>
              <a:t> </a:t>
            </a:r>
            <a:r>
              <a:rPr lang="en-US" sz="1600" b="1" dirty="0" err="1" smtClean="0"/>
              <a:t>ırk</a:t>
            </a:r>
            <a:r>
              <a:rPr lang="en-US" sz="1600" b="1" dirty="0" smtClean="0"/>
              <a:t> </a:t>
            </a:r>
            <a:r>
              <a:rPr lang="en-US" sz="1600" b="1" dirty="0" err="1" smtClean="0"/>
              <a:t>ve</a:t>
            </a:r>
            <a:r>
              <a:rPr lang="en-US" sz="1600" b="1" dirty="0" smtClean="0"/>
              <a:t> </a:t>
            </a:r>
            <a:r>
              <a:rPr lang="en-US" sz="1600" b="1" dirty="0" err="1" smtClean="0"/>
              <a:t>Asyalılar’dan</a:t>
            </a:r>
            <a:r>
              <a:rPr lang="en-US" sz="1600" b="1" dirty="0" smtClean="0"/>
              <a:t> </a:t>
            </a:r>
            <a:r>
              <a:rPr lang="en-US" sz="1600" b="1" dirty="0" err="1" smtClean="0"/>
              <a:t>daha</a:t>
            </a:r>
            <a:r>
              <a:rPr lang="en-US" sz="1600" b="1" dirty="0" smtClean="0"/>
              <a:t> </a:t>
            </a:r>
            <a:r>
              <a:rPr lang="en-US" sz="1600" b="1" dirty="0" err="1" smtClean="0"/>
              <a:t>fazla</a:t>
            </a:r>
            <a:r>
              <a:rPr lang="en-US" sz="1600" b="1" dirty="0" smtClean="0"/>
              <a:t> </a:t>
            </a:r>
            <a:r>
              <a:rPr lang="en-US" sz="1600" b="1" dirty="0" err="1" smtClean="0"/>
              <a:t>saptanmıştır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Cilt</a:t>
            </a:r>
            <a:r>
              <a:rPr lang="en-US" sz="1600" b="1" dirty="0" smtClean="0"/>
              <a:t> </a:t>
            </a:r>
            <a:r>
              <a:rPr lang="en-US" sz="1600" b="1" dirty="0" err="1" smtClean="0"/>
              <a:t>lezyonlarının</a:t>
            </a:r>
            <a:r>
              <a:rPr lang="en-US" sz="1600" b="1" dirty="0" smtClean="0"/>
              <a:t> </a:t>
            </a:r>
            <a:r>
              <a:rPr lang="en-US" sz="1600" b="1" dirty="0" err="1" smtClean="0"/>
              <a:t>hazırlayıcı</a:t>
            </a:r>
            <a:r>
              <a:rPr lang="en-US" sz="1600" b="1" dirty="0" smtClean="0"/>
              <a:t> </a:t>
            </a:r>
            <a:r>
              <a:rPr lang="en-US" sz="1600" b="1" dirty="0" err="1" smtClean="0"/>
              <a:t>faktörleri</a:t>
            </a:r>
            <a:r>
              <a:rPr lang="en-US" sz="1600" b="1" dirty="0" smtClean="0"/>
              <a:t> </a:t>
            </a:r>
            <a:r>
              <a:rPr lang="en-US" sz="1600" b="1" dirty="0" err="1" smtClean="0"/>
              <a:t>arasında</a:t>
            </a:r>
            <a:r>
              <a:rPr lang="en-US" sz="1600" b="1" dirty="0" smtClean="0"/>
              <a:t> </a:t>
            </a:r>
            <a:r>
              <a:rPr lang="en-US" sz="1600" b="1" dirty="0" err="1" smtClean="0"/>
              <a:t>güneş</a:t>
            </a:r>
            <a:r>
              <a:rPr lang="en-US" sz="1600" b="1" dirty="0" smtClean="0"/>
              <a:t> </a:t>
            </a:r>
            <a:r>
              <a:rPr lang="en-US" sz="1600" b="1" dirty="0" err="1" smtClean="0"/>
              <a:t>ışınlarına</a:t>
            </a:r>
            <a:r>
              <a:rPr lang="en-US" sz="1600" b="1" dirty="0" smtClean="0"/>
              <a:t> </a:t>
            </a:r>
            <a:r>
              <a:rPr lang="en-US" sz="1600" b="1" dirty="0" err="1" smtClean="0"/>
              <a:t>maruz</a:t>
            </a:r>
            <a:r>
              <a:rPr lang="en-US" sz="1600" b="1" dirty="0" smtClean="0"/>
              <a:t> </a:t>
            </a:r>
            <a:r>
              <a:rPr lang="en-US" sz="1600" b="1" dirty="0" err="1" smtClean="0"/>
              <a:t>kalma</a:t>
            </a:r>
            <a:r>
              <a:rPr lang="en-US" sz="1600" b="1" dirty="0" smtClean="0"/>
              <a:t> </a:t>
            </a:r>
            <a:r>
              <a:rPr lang="en-US" sz="1600" b="1" dirty="0" err="1" smtClean="0"/>
              <a:t>miktarını</a:t>
            </a:r>
            <a:r>
              <a:rPr lang="en-US" sz="1600" b="1" dirty="0" smtClean="0"/>
              <a:t>(</a:t>
            </a:r>
            <a:r>
              <a:rPr lang="en-US" sz="1600" b="1" dirty="0" err="1" smtClean="0"/>
              <a:t>artan</a:t>
            </a:r>
            <a:r>
              <a:rPr lang="en-US" sz="1600" b="1" dirty="0" smtClean="0"/>
              <a:t> risk), </a:t>
            </a:r>
            <a:r>
              <a:rPr lang="en-US" sz="1600" b="1" dirty="0" err="1" smtClean="0"/>
              <a:t>doğal</a:t>
            </a:r>
            <a:r>
              <a:rPr lang="en-US" sz="1600" b="1" dirty="0" smtClean="0"/>
              <a:t> </a:t>
            </a:r>
            <a:r>
              <a:rPr lang="en-US" sz="1600" b="1" dirty="0" err="1" smtClean="0"/>
              <a:t>pigmentasyon</a:t>
            </a:r>
            <a:r>
              <a:rPr lang="en-US" sz="1600" b="1" dirty="0" smtClean="0"/>
              <a:t> </a:t>
            </a:r>
            <a:r>
              <a:rPr lang="en-US" sz="1600" b="1" dirty="0" err="1" smtClean="0"/>
              <a:t>derecesini</a:t>
            </a:r>
            <a:r>
              <a:rPr lang="en-US" sz="1600" b="1" dirty="0" smtClean="0"/>
              <a:t>(</a:t>
            </a:r>
            <a:r>
              <a:rPr lang="en-US" sz="1600" b="1" dirty="0" err="1" smtClean="0"/>
              <a:t>azalan</a:t>
            </a:r>
            <a:r>
              <a:rPr lang="en-US" sz="1600" b="1" dirty="0" smtClean="0"/>
              <a:t> risk) </a:t>
            </a:r>
            <a:r>
              <a:rPr lang="en-US" sz="1600" b="1" dirty="0" err="1" smtClean="0"/>
              <a:t>ve</a:t>
            </a:r>
            <a:r>
              <a:rPr lang="en-US" sz="1600" b="1" dirty="0" smtClean="0"/>
              <a:t> </a:t>
            </a:r>
            <a:r>
              <a:rPr lang="en-US" sz="1600" b="1" dirty="0" err="1" smtClean="0"/>
              <a:t>haberci</a:t>
            </a:r>
            <a:r>
              <a:rPr lang="en-US" sz="1600" b="1" dirty="0" smtClean="0"/>
              <a:t> </a:t>
            </a:r>
            <a:r>
              <a:rPr lang="en-US" sz="1600" b="1" dirty="0" err="1" smtClean="0"/>
              <a:t>lezyonları</a:t>
            </a:r>
            <a:r>
              <a:rPr lang="en-US" sz="1600" b="1" dirty="0" smtClean="0"/>
              <a:t>(</a:t>
            </a:r>
            <a:r>
              <a:rPr lang="en-US" sz="1600" b="1" dirty="0" err="1" smtClean="0"/>
              <a:t>konjenital</a:t>
            </a:r>
            <a:r>
              <a:rPr lang="en-US" sz="1600" b="1" dirty="0" smtClean="0"/>
              <a:t> </a:t>
            </a:r>
            <a:r>
              <a:rPr lang="en-US" sz="1600" b="1" dirty="0" err="1" smtClean="0"/>
              <a:t>ve</a:t>
            </a:r>
            <a:r>
              <a:rPr lang="en-US" sz="1600" b="1" dirty="0" smtClean="0"/>
              <a:t> </a:t>
            </a:r>
            <a:r>
              <a:rPr lang="en-US" sz="1600" b="1" dirty="0" err="1" smtClean="0"/>
              <a:t>displastik</a:t>
            </a:r>
            <a:r>
              <a:rPr lang="en-US" sz="1600" b="1" dirty="0" smtClean="0"/>
              <a:t> nevus) </a:t>
            </a:r>
            <a:r>
              <a:rPr lang="en-US" sz="1600" b="1" dirty="0" err="1" smtClean="0"/>
              <a:t>sayabiliriz</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Kutanöz</a:t>
            </a:r>
            <a:r>
              <a:rPr lang="en-US" sz="1600" b="1" dirty="0" smtClean="0"/>
              <a:t> </a:t>
            </a:r>
            <a:r>
              <a:rPr lang="en-US" sz="1600" b="1" dirty="0" err="1" smtClean="0"/>
              <a:t>melanomalargenelde</a:t>
            </a:r>
            <a:r>
              <a:rPr lang="en-US" sz="1600" b="1" dirty="0" smtClean="0"/>
              <a:t> </a:t>
            </a:r>
            <a:r>
              <a:rPr lang="en-US" sz="1600" b="1" dirty="0" err="1" smtClean="0"/>
              <a:t>baş-boyun</a:t>
            </a:r>
            <a:r>
              <a:rPr lang="en-US" sz="1600" b="1" dirty="0" smtClean="0"/>
              <a:t> </a:t>
            </a:r>
            <a:r>
              <a:rPr lang="en-US" sz="1600" b="1" dirty="0" err="1" smtClean="0"/>
              <a:t>bölgesinde</a:t>
            </a:r>
            <a:r>
              <a:rPr lang="en-US" sz="1600" b="1" dirty="0" smtClean="0"/>
              <a:t> </a:t>
            </a:r>
            <a:r>
              <a:rPr lang="en-US" sz="1600" b="1" dirty="0" err="1" smtClean="0"/>
              <a:t>ve</a:t>
            </a:r>
            <a:r>
              <a:rPr lang="en-US" sz="1600" b="1" dirty="0" smtClean="0"/>
              <a:t> </a:t>
            </a:r>
            <a:r>
              <a:rPr lang="en-US" sz="1600" b="1" dirty="0" err="1" smtClean="0"/>
              <a:t>güneş</a:t>
            </a:r>
            <a:r>
              <a:rPr lang="en-US" sz="1600" b="1" dirty="0" smtClean="0"/>
              <a:t> </a:t>
            </a:r>
            <a:r>
              <a:rPr lang="en-US" sz="1600" b="1" dirty="0" err="1" smtClean="0"/>
              <a:t>ışığına</a:t>
            </a:r>
            <a:r>
              <a:rPr lang="en-US" sz="1600" b="1" dirty="0" smtClean="0"/>
              <a:t> </a:t>
            </a:r>
            <a:r>
              <a:rPr lang="en-US" sz="1600" b="1" dirty="0" err="1" smtClean="0"/>
              <a:t>maruz</a:t>
            </a:r>
            <a:r>
              <a:rPr lang="en-US" sz="1600" b="1" dirty="0" smtClean="0"/>
              <a:t> </a:t>
            </a:r>
            <a:r>
              <a:rPr lang="en-US" sz="1600" b="1" dirty="0" err="1" smtClean="0"/>
              <a:t>kalan</a:t>
            </a:r>
            <a:r>
              <a:rPr lang="en-US" sz="1600" b="1" dirty="0" smtClean="0"/>
              <a:t> </a:t>
            </a:r>
            <a:r>
              <a:rPr lang="en-US" sz="1600" b="1" dirty="0" err="1" smtClean="0"/>
              <a:t>bölgelerde</a:t>
            </a:r>
            <a:r>
              <a:rPr lang="en-US" sz="1600" b="1" dirty="0" smtClean="0"/>
              <a:t> </a:t>
            </a:r>
            <a:r>
              <a:rPr lang="en-US" sz="1600" b="1" dirty="0" err="1" smtClean="0"/>
              <a:t>görülür</a:t>
            </a:r>
            <a:r>
              <a:rPr lang="en-US" sz="1600" b="1" dirty="0" smtClean="0"/>
              <a:t>.</a:t>
            </a:r>
            <a:endParaRPr lang="tr-TR" sz="1600" b="1" dirty="0" smtClean="0"/>
          </a:p>
          <a:p>
            <a:pPr>
              <a:lnSpc>
                <a:spcPct val="80000"/>
              </a:lnSpc>
            </a:pPr>
            <a:endParaRPr lang="tr-TR" sz="1600" b="1" dirty="0" smtClean="0"/>
          </a:p>
        </p:txBody>
      </p:sp>
      <p:grpSp>
        <p:nvGrpSpPr>
          <p:cNvPr id="9" name="8 Grup"/>
          <p:cNvGrpSpPr/>
          <p:nvPr/>
        </p:nvGrpSpPr>
        <p:grpSpPr>
          <a:xfrm>
            <a:off x="3571868" y="500042"/>
            <a:ext cx="5210175" cy="1468438"/>
            <a:chOff x="1439863" y="4803775"/>
            <a:chExt cx="5210175" cy="1468438"/>
          </a:xfrm>
        </p:grpSpPr>
        <p:pic>
          <p:nvPicPr>
            <p:cNvPr id="5123" name="Picture 3"/>
            <p:cNvPicPr>
              <a:picLocks noChangeAspect="1" noChangeArrowheads="1"/>
            </p:cNvPicPr>
            <p:nvPr/>
          </p:nvPicPr>
          <p:blipFill>
            <a:blip r:embed="rId2"/>
            <a:srcRect/>
            <a:stretch>
              <a:fillRect/>
            </a:stretch>
          </p:blipFill>
          <p:spPr bwMode="auto">
            <a:xfrm>
              <a:off x="1439863" y="4805363"/>
              <a:ext cx="3490912" cy="1465262"/>
            </a:xfrm>
            <a:prstGeom prst="rect">
              <a:avLst/>
            </a:prstGeom>
            <a:noFill/>
          </p:spPr>
        </p:pic>
        <p:pic>
          <p:nvPicPr>
            <p:cNvPr id="5124" name="Picture 4"/>
            <p:cNvPicPr>
              <a:picLocks noChangeAspect="1" noChangeArrowheads="1"/>
            </p:cNvPicPr>
            <p:nvPr/>
          </p:nvPicPr>
          <p:blipFill>
            <a:blip r:embed="rId3"/>
            <a:srcRect/>
            <a:stretch>
              <a:fillRect/>
            </a:stretch>
          </p:blipFill>
          <p:spPr bwMode="auto">
            <a:xfrm>
              <a:off x="4929188" y="4803775"/>
              <a:ext cx="533400" cy="1468438"/>
            </a:xfrm>
            <a:prstGeom prst="rect">
              <a:avLst/>
            </a:prstGeom>
            <a:noFill/>
          </p:spPr>
        </p:pic>
        <p:pic>
          <p:nvPicPr>
            <p:cNvPr id="5125" name="Picture 5"/>
            <p:cNvPicPr>
              <a:picLocks noChangeAspect="1" noChangeArrowheads="1"/>
            </p:cNvPicPr>
            <p:nvPr/>
          </p:nvPicPr>
          <p:blipFill>
            <a:blip r:embed="rId4"/>
            <a:srcRect/>
            <a:stretch>
              <a:fillRect/>
            </a:stretch>
          </p:blipFill>
          <p:spPr bwMode="auto">
            <a:xfrm>
              <a:off x="5462588" y="4803775"/>
              <a:ext cx="682625" cy="1468438"/>
            </a:xfrm>
            <a:prstGeom prst="rect">
              <a:avLst/>
            </a:prstGeom>
            <a:noFill/>
          </p:spPr>
        </p:pic>
        <p:pic>
          <p:nvPicPr>
            <p:cNvPr id="5126" name="Picture 6"/>
            <p:cNvPicPr>
              <a:picLocks noChangeAspect="1" noChangeArrowheads="1"/>
            </p:cNvPicPr>
            <p:nvPr/>
          </p:nvPicPr>
          <p:blipFill>
            <a:blip r:embed="rId5"/>
            <a:srcRect/>
            <a:stretch>
              <a:fillRect/>
            </a:stretch>
          </p:blipFill>
          <p:spPr bwMode="auto">
            <a:xfrm>
              <a:off x="6145213" y="4803775"/>
              <a:ext cx="504825" cy="1468438"/>
            </a:xfrm>
            <a:prstGeom prst="rect">
              <a:avLst/>
            </a:prstGeom>
            <a:noFill/>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2707" name="Rectangle 3"/>
          <p:cNvSpPr>
            <a:spLocks noGrp="1"/>
          </p:cNvSpPr>
          <p:nvPr>
            <p:ph type="body" idx="4294967295"/>
          </p:nvPr>
        </p:nvSpPr>
        <p:spPr>
          <a:xfrm>
            <a:off x="1435100" y="1447800"/>
            <a:ext cx="7708900" cy="4800600"/>
          </a:xfrm>
        </p:spPr>
        <p:txBody>
          <a:bodyPr/>
          <a:lstStyle/>
          <a:p>
            <a:pPr lvl="2" eaLnBrk="1" hangingPunct="1">
              <a:lnSpc>
                <a:spcPct val="80000"/>
              </a:lnSpc>
            </a:pPr>
            <a:r>
              <a:rPr lang="en-US" sz="1600" b="1" dirty="0" err="1" smtClean="0"/>
              <a:t>Tütün</a:t>
            </a:r>
            <a:r>
              <a:rPr lang="en-US" sz="1600" b="1" dirty="0" smtClean="0"/>
              <a:t> </a:t>
            </a:r>
            <a:r>
              <a:rPr lang="en-US" sz="1600" b="1" dirty="0" err="1" smtClean="0"/>
              <a:t>kullanımına</a:t>
            </a:r>
            <a:r>
              <a:rPr lang="en-US" sz="1600" b="1" dirty="0" smtClean="0"/>
              <a:t> </a:t>
            </a:r>
            <a:r>
              <a:rPr lang="en-US" sz="1600" b="1" dirty="0" err="1" smtClean="0"/>
              <a:t>bağlı</a:t>
            </a:r>
            <a:r>
              <a:rPr lang="en-US" sz="1600" b="1" dirty="0" smtClean="0"/>
              <a:t> </a:t>
            </a:r>
            <a:r>
              <a:rPr lang="en-US" sz="1600" b="1" dirty="0" err="1" smtClean="0"/>
              <a:t>melanozis</a:t>
            </a:r>
            <a:endParaRPr lang="tr-TR" sz="1600" b="1" dirty="0" smtClean="0"/>
          </a:p>
          <a:p>
            <a:pPr lvl="2" eaLnBrk="1" hangingPunct="1">
              <a:lnSpc>
                <a:spcPct val="80000"/>
              </a:lnSpc>
            </a:pPr>
            <a:endParaRPr lang="en-US" sz="1600" b="1" dirty="0" smtClean="0"/>
          </a:p>
          <a:p>
            <a:pPr eaLnBrk="1" hangingPunct="1">
              <a:lnSpc>
                <a:spcPct val="80000"/>
              </a:lnSpc>
            </a:pPr>
            <a:r>
              <a:rPr lang="en-US" sz="1600" b="1" dirty="0" smtClean="0"/>
              <a:t>Oral </a:t>
            </a:r>
            <a:r>
              <a:rPr lang="en-US" sz="1600" b="1" dirty="0" err="1" smtClean="0"/>
              <a:t>kavitedeki</a:t>
            </a:r>
            <a:r>
              <a:rPr lang="en-US" sz="1600" b="1" dirty="0" smtClean="0"/>
              <a:t> </a:t>
            </a:r>
            <a:r>
              <a:rPr lang="en-US" sz="1600" b="1" dirty="0" err="1" smtClean="0"/>
              <a:t>anormal</a:t>
            </a:r>
            <a:r>
              <a:rPr lang="en-US" sz="1600" b="1" dirty="0" smtClean="0"/>
              <a:t>  melanin </a:t>
            </a:r>
            <a:r>
              <a:rPr lang="en-US" sz="1600" b="1" dirty="0" err="1" smtClean="0"/>
              <a:t>pigmentasyonu</a:t>
            </a:r>
            <a:r>
              <a:rPr lang="en-US" sz="1600" b="1" dirty="0" smtClean="0"/>
              <a:t> </a:t>
            </a:r>
            <a:r>
              <a:rPr lang="en-US" sz="1600" b="1" dirty="0" err="1" smtClean="0"/>
              <a:t>sigara</a:t>
            </a:r>
            <a:r>
              <a:rPr lang="en-US" sz="1600" b="1" dirty="0" smtClean="0"/>
              <a:t> </a:t>
            </a:r>
            <a:r>
              <a:rPr lang="en-US" sz="1600" b="1" dirty="0" err="1" smtClean="0"/>
              <a:t>içimiyle</a:t>
            </a:r>
            <a:r>
              <a:rPr lang="en-US" sz="1600" b="1" dirty="0" smtClean="0"/>
              <a:t> de   </a:t>
            </a:r>
            <a:r>
              <a:rPr lang="en-US" sz="1600" b="1" dirty="0" err="1" smtClean="0"/>
              <a:t>bağlantılı</a:t>
            </a:r>
            <a:r>
              <a:rPr lang="tr-TR" sz="1600" b="1" dirty="0" smtClean="0"/>
              <a:t> </a:t>
            </a:r>
            <a:r>
              <a:rPr lang="en-US" sz="1600" b="1" dirty="0" err="1" smtClean="0"/>
              <a:t>olabilir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Patogenezinde</a:t>
            </a:r>
            <a:r>
              <a:rPr lang="en-US" sz="1600" b="1" dirty="0" smtClean="0"/>
              <a:t>, </a:t>
            </a:r>
            <a:r>
              <a:rPr lang="en-US" sz="1600" b="1" dirty="0" err="1" smtClean="0"/>
              <a:t>sigara</a:t>
            </a:r>
            <a:r>
              <a:rPr lang="en-US" sz="1600" b="1" dirty="0" smtClean="0"/>
              <a:t> </a:t>
            </a:r>
            <a:r>
              <a:rPr lang="en-US" sz="1600" b="1" dirty="0" err="1" smtClean="0"/>
              <a:t>dumanı</a:t>
            </a:r>
            <a:r>
              <a:rPr lang="en-US" sz="1600" b="1" dirty="0" smtClean="0"/>
              <a:t> </a:t>
            </a:r>
            <a:r>
              <a:rPr lang="en-US" sz="1600" b="1" dirty="0" err="1" smtClean="0"/>
              <a:t>inhalasyonunun</a:t>
            </a:r>
            <a:r>
              <a:rPr lang="en-US" sz="1600" b="1" dirty="0" smtClean="0"/>
              <a:t> </a:t>
            </a:r>
            <a:r>
              <a:rPr lang="en-US" sz="1600" b="1" dirty="0" err="1" smtClean="0"/>
              <a:t>dişeti</a:t>
            </a:r>
            <a:r>
              <a:rPr lang="en-US" sz="1600" b="1" dirty="0" smtClean="0"/>
              <a:t> </a:t>
            </a:r>
            <a:r>
              <a:rPr lang="en-US" sz="1600" b="1" dirty="0" err="1" smtClean="0"/>
              <a:t>üzerinde</a:t>
            </a:r>
            <a:r>
              <a:rPr lang="en-US" sz="1600" b="1" dirty="0" smtClean="0"/>
              <a:t> </a:t>
            </a:r>
            <a:r>
              <a:rPr lang="en-US" sz="1600" b="1" dirty="0" err="1" smtClean="0"/>
              <a:t>ortalama</a:t>
            </a:r>
            <a:r>
              <a:rPr lang="en-US" sz="1600" b="1" dirty="0" smtClean="0"/>
              <a:t>   1°C</a:t>
            </a:r>
            <a:r>
              <a:rPr lang="tr-TR" sz="1600" b="1" dirty="0" smtClean="0"/>
              <a:t> </a:t>
            </a:r>
            <a:r>
              <a:rPr lang="en-US" sz="1600" b="1" dirty="0" err="1" smtClean="0"/>
              <a:t>kadar</a:t>
            </a:r>
            <a:r>
              <a:rPr lang="en-US" sz="1600" b="1" dirty="0" smtClean="0"/>
              <a:t> </a:t>
            </a:r>
            <a:r>
              <a:rPr lang="en-US" sz="1600" b="1" dirty="0" err="1" smtClean="0"/>
              <a:t>sıcaklık</a:t>
            </a:r>
            <a:r>
              <a:rPr lang="en-US" sz="1600" b="1" dirty="0" smtClean="0"/>
              <a:t> </a:t>
            </a:r>
            <a:r>
              <a:rPr lang="en-US" sz="1600" b="1" dirty="0" err="1" smtClean="0"/>
              <a:t>artışına</a:t>
            </a:r>
            <a:r>
              <a:rPr lang="en-US" sz="1600" b="1" dirty="0" smtClean="0"/>
              <a:t> </a:t>
            </a:r>
            <a:r>
              <a:rPr lang="en-US" sz="1600" b="1" dirty="0" err="1" smtClean="0"/>
              <a:t>neden</a:t>
            </a:r>
            <a:r>
              <a:rPr lang="en-US" sz="1600" b="1" dirty="0" smtClean="0"/>
              <a:t> </a:t>
            </a:r>
            <a:r>
              <a:rPr lang="en-US" sz="1600" b="1" dirty="0" err="1" smtClean="0"/>
              <a:t>olabileceği</a:t>
            </a:r>
            <a:r>
              <a:rPr lang="en-US" sz="1600" b="1" dirty="0" smtClean="0"/>
              <a:t> </a:t>
            </a:r>
            <a:r>
              <a:rPr lang="en-US" sz="1600" b="1" dirty="0" err="1" smtClean="0"/>
              <a:t>göz</a:t>
            </a:r>
            <a:r>
              <a:rPr lang="en-US" sz="1600" b="1" dirty="0" smtClean="0"/>
              <a:t> </a:t>
            </a:r>
            <a:r>
              <a:rPr lang="en-US" sz="1600" b="1" dirty="0" err="1" smtClean="0"/>
              <a:t>önüne</a:t>
            </a:r>
            <a:r>
              <a:rPr lang="en-US" sz="1600" b="1" dirty="0" smtClean="0"/>
              <a:t> </a:t>
            </a:r>
            <a:r>
              <a:rPr lang="en-US" sz="1600" b="1" dirty="0" err="1" smtClean="0"/>
              <a:t>alınırsa</a:t>
            </a:r>
            <a:r>
              <a:rPr lang="en-US" sz="1600" b="1" dirty="0" smtClean="0"/>
              <a:t> </a:t>
            </a:r>
            <a:r>
              <a:rPr lang="en-US" sz="1600" b="1" dirty="0" err="1" smtClean="0"/>
              <a:t>sıcaklık</a:t>
            </a:r>
            <a:r>
              <a:rPr lang="en-US" sz="1600" b="1" dirty="0" smtClean="0"/>
              <a:t> </a:t>
            </a:r>
            <a:r>
              <a:rPr lang="en-US" sz="1600" b="1" dirty="0" err="1" smtClean="0"/>
              <a:t>faktöründen</a:t>
            </a:r>
            <a:r>
              <a:rPr lang="en-US" sz="1600" b="1" dirty="0" smtClean="0"/>
              <a:t>  </a:t>
            </a:r>
            <a:r>
              <a:rPr lang="en-US" sz="1600" b="1" dirty="0" err="1" smtClean="0"/>
              <a:t>çok</a:t>
            </a:r>
            <a:r>
              <a:rPr lang="tr-TR" sz="1600" b="1" dirty="0" smtClean="0"/>
              <a:t> </a:t>
            </a:r>
            <a:r>
              <a:rPr lang="en-US" sz="1600" b="1" dirty="0" err="1" smtClean="0"/>
              <a:t>nikotinin</a:t>
            </a:r>
            <a:r>
              <a:rPr lang="tr-TR" sz="1600" b="1" dirty="0" smtClean="0"/>
              <a:t> </a:t>
            </a:r>
            <a:r>
              <a:rPr lang="en-US" sz="1600" b="1" dirty="0" err="1" smtClean="0"/>
              <a:t>içerdiği</a:t>
            </a:r>
            <a:r>
              <a:rPr lang="en-US" sz="1600" b="1" dirty="0" smtClean="0"/>
              <a:t> </a:t>
            </a:r>
            <a:r>
              <a:rPr lang="en-US" sz="1600" b="1" dirty="0" err="1" smtClean="0"/>
              <a:t>kimyasal</a:t>
            </a:r>
            <a:r>
              <a:rPr lang="en-US" sz="1600" b="1" dirty="0" smtClean="0"/>
              <a:t> </a:t>
            </a:r>
            <a:r>
              <a:rPr lang="en-US" sz="1600" b="1" dirty="0" err="1" smtClean="0"/>
              <a:t>maddelerin</a:t>
            </a:r>
            <a:r>
              <a:rPr lang="en-US" sz="1600" b="1" dirty="0" smtClean="0"/>
              <a:t> </a:t>
            </a:r>
            <a:r>
              <a:rPr lang="en-US" sz="1600" b="1" dirty="0" err="1" smtClean="0"/>
              <a:t>neden</a:t>
            </a:r>
            <a:r>
              <a:rPr lang="en-US" sz="1600" b="1" dirty="0" smtClean="0"/>
              <a:t> </a:t>
            </a:r>
            <a:r>
              <a:rPr lang="en-US" sz="1600" b="1" dirty="0" err="1" smtClean="0"/>
              <a:t>olabileceği</a:t>
            </a:r>
            <a:r>
              <a:rPr lang="en-US" sz="1600" b="1" dirty="0" smtClean="0"/>
              <a:t>    </a:t>
            </a:r>
            <a:r>
              <a:rPr lang="en-US" sz="1600" b="1" dirty="0" err="1" smtClean="0"/>
              <a:t>kabul</a:t>
            </a:r>
            <a:r>
              <a:rPr lang="tr-TR" sz="1600" b="1" dirty="0" smtClean="0"/>
              <a:t> </a:t>
            </a:r>
            <a:r>
              <a:rPr lang="en-US" sz="1600" b="1" dirty="0" err="1" smtClean="0"/>
              <a:t>edilmektedir</a:t>
            </a:r>
            <a:r>
              <a:rPr lang="en-US" sz="1600" b="1" dirty="0" smtClean="0"/>
              <a:t>. </a:t>
            </a:r>
            <a:endParaRPr lang="tr-TR" sz="1600" b="1" dirty="0" smtClean="0"/>
          </a:p>
          <a:p>
            <a:pPr eaLnBrk="1" hangingPunct="1">
              <a:lnSpc>
                <a:spcPct val="80000"/>
              </a:lnSpc>
            </a:pPr>
            <a:r>
              <a:rPr lang="en-US" sz="1600" b="1" dirty="0" err="1" smtClean="0"/>
              <a:t>Çok</a:t>
            </a:r>
            <a:r>
              <a:rPr lang="tr-TR" sz="1600" b="1" dirty="0" smtClean="0"/>
              <a:t> </a:t>
            </a:r>
            <a:r>
              <a:rPr lang="en-US" sz="1600" b="1" dirty="0" err="1" smtClean="0"/>
              <a:t>sigara</a:t>
            </a:r>
            <a:r>
              <a:rPr lang="en-US" sz="1600" b="1" dirty="0" smtClean="0"/>
              <a:t>  </a:t>
            </a:r>
            <a:r>
              <a:rPr lang="en-US" sz="1600" b="1" dirty="0" err="1" smtClean="0"/>
              <a:t>içenlerin</a:t>
            </a:r>
            <a:r>
              <a:rPr lang="en-US" sz="1600" b="1" dirty="0" smtClean="0"/>
              <a:t>  </a:t>
            </a:r>
            <a:r>
              <a:rPr lang="en-US" sz="1600" b="1" dirty="0" err="1" smtClean="0"/>
              <a:t>dişeti</a:t>
            </a:r>
            <a:r>
              <a:rPr lang="en-US" sz="1600" b="1" dirty="0" smtClean="0"/>
              <a:t>  </a:t>
            </a:r>
            <a:r>
              <a:rPr lang="en-US" sz="1600" b="1" dirty="0" err="1" smtClean="0"/>
              <a:t>dokusunun</a:t>
            </a:r>
            <a:r>
              <a:rPr lang="en-US" sz="1600" b="1" dirty="0" smtClean="0"/>
              <a:t>  </a:t>
            </a:r>
            <a:r>
              <a:rPr lang="en-US" sz="1600" b="1" dirty="0" err="1" smtClean="0"/>
              <a:t>siklik</a:t>
            </a:r>
            <a:r>
              <a:rPr lang="tr-TR" sz="1600" b="1" dirty="0" smtClean="0"/>
              <a:t> </a:t>
            </a:r>
            <a:r>
              <a:rPr lang="en-US" sz="1600" b="1" dirty="0" err="1" smtClean="0"/>
              <a:t>adenosinmonofosfat</a:t>
            </a:r>
            <a:r>
              <a:rPr lang="tr-TR" sz="1600" b="1" dirty="0" smtClean="0"/>
              <a:t> </a:t>
            </a:r>
            <a:r>
              <a:rPr lang="en-US" sz="1600" b="1" dirty="0" smtClean="0"/>
              <a:t>(</a:t>
            </a:r>
            <a:r>
              <a:rPr lang="en-US" sz="1600" b="1" dirty="0" err="1" smtClean="0"/>
              <a:t>cAMP</a:t>
            </a:r>
            <a:r>
              <a:rPr lang="en-US" sz="1600" b="1" dirty="0" smtClean="0"/>
              <a:t>)  </a:t>
            </a:r>
            <a:r>
              <a:rPr lang="en-US" sz="1600" b="1" dirty="0" err="1" smtClean="0"/>
              <a:t>ve</a:t>
            </a:r>
            <a:r>
              <a:rPr lang="en-US" sz="1600" b="1" dirty="0" smtClean="0"/>
              <a:t>  </a:t>
            </a:r>
            <a:r>
              <a:rPr lang="en-US" sz="1600" b="1" dirty="0" err="1" smtClean="0"/>
              <a:t>siklik</a:t>
            </a:r>
            <a:r>
              <a:rPr lang="tr-TR" sz="1600" b="1" dirty="0" smtClean="0"/>
              <a:t> </a:t>
            </a:r>
            <a:r>
              <a:rPr lang="en-US" sz="1600" b="1" dirty="0" err="1" smtClean="0"/>
              <a:t>guanosinmonofosfat</a:t>
            </a:r>
            <a:r>
              <a:rPr lang="en-US" sz="1600" b="1" dirty="0" smtClean="0"/>
              <a:t> (</a:t>
            </a:r>
            <a:r>
              <a:rPr lang="en-US" sz="1600" b="1" dirty="0" err="1" smtClean="0"/>
              <a:t>cGMP</a:t>
            </a:r>
            <a:r>
              <a:rPr lang="en-US" sz="1600" b="1" dirty="0" smtClean="0"/>
              <a:t>) </a:t>
            </a:r>
            <a:r>
              <a:rPr lang="en-US" sz="1600" b="1" dirty="0" err="1" smtClean="0"/>
              <a:t>içerdiği</a:t>
            </a:r>
            <a:r>
              <a:rPr lang="en-US" sz="1600" b="1" dirty="0" smtClean="0"/>
              <a:t> </a:t>
            </a:r>
            <a:r>
              <a:rPr lang="en-US" sz="1600" b="1" dirty="0" err="1" smtClean="0"/>
              <a:t>belirlenmiştir</a:t>
            </a:r>
            <a:r>
              <a:rPr lang="en-US" sz="1600" b="1" dirty="0" smtClean="0"/>
              <a:t>. </a:t>
            </a:r>
            <a:endParaRPr lang="tr-TR" sz="1600" b="1" dirty="0" smtClean="0"/>
          </a:p>
          <a:p>
            <a:pPr eaLnBrk="1" hangingPunct="1">
              <a:lnSpc>
                <a:spcPct val="80000"/>
              </a:lnSpc>
            </a:pPr>
            <a:r>
              <a:rPr lang="en-US" sz="1600" b="1" dirty="0" err="1" smtClean="0"/>
              <a:t>Bunlardan</a:t>
            </a:r>
            <a:r>
              <a:rPr lang="en-US" sz="1600" b="1" dirty="0" smtClean="0"/>
              <a:t>  </a:t>
            </a:r>
            <a:r>
              <a:rPr lang="en-US" sz="1600" b="1" dirty="0" err="1" smtClean="0"/>
              <a:t>cAMP’ın</a:t>
            </a:r>
            <a:r>
              <a:rPr lang="en-US" sz="1600" b="1" dirty="0" smtClean="0"/>
              <a:t>  </a:t>
            </a:r>
            <a:r>
              <a:rPr lang="en-US" sz="1600" b="1" dirty="0" err="1" smtClean="0"/>
              <a:t>melanosit</a:t>
            </a:r>
            <a:r>
              <a:rPr lang="tr-TR" sz="1600" b="1" dirty="0" smtClean="0"/>
              <a:t> </a:t>
            </a:r>
            <a:r>
              <a:rPr lang="en-US" sz="1600" b="1" dirty="0" err="1" smtClean="0"/>
              <a:t>fonksiyonunda</a:t>
            </a:r>
            <a:r>
              <a:rPr lang="en-US" sz="1600" b="1" dirty="0" smtClean="0"/>
              <a:t>  </a:t>
            </a:r>
            <a:r>
              <a:rPr lang="en-US" sz="1600" b="1" dirty="0" err="1" smtClean="0"/>
              <a:t>rolü</a:t>
            </a:r>
            <a:r>
              <a:rPr lang="tr-TR" sz="1600" b="1" dirty="0" smtClean="0"/>
              <a:t> </a:t>
            </a:r>
            <a:r>
              <a:rPr lang="en-US" sz="1600" b="1" dirty="0" err="1" smtClean="0"/>
              <a:t>olduğu</a:t>
            </a:r>
            <a:r>
              <a:rPr lang="en-US" sz="1600" b="1" dirty="0" smtClean="0"/>
              <a:t>,  melanin  </a:t>
            </a:r>
            <a:r>
              <a:rPr lang="en-US" sz="1600" b="1" dirty="0" err="1" smtClean="0"/>
              <a:t>granüllerinin</a:t>
            </a:r>
            <a:r>
              <a:rPr lang="tr-TR" sz="1600" b="1" dirty="0" smtClean="0"/>
              <a:t> </a:t>
            </a:r>
            <a:r>
              <a:rPr lang="en-US" sz="1600" b="1" dirty="0" err="1" smtClean="0"/>
              <a:t>melanosit</a:t>
            </a:r>
            <a:r>
              <a:rPr lang="tr-TR" sz="1600" b="1" dirty="0" smtClean="0"/>
              <a:t> </a:t>
            </a:r>
            <a:r>
              <a:rPr lang="en-US" sz="1600" b="1" dirty="0" err="1" smtClean="0"/>
              <a:t>dışına</a:t>
            </a:r>
            <a:r>
              <a:rPr lang="en-US" sz="1600" b="1" dirty="0" smtClean="0"/>
              <a:t>  </a:t>
            </a:r>
            <a:r>
              <a:rPr lang="en-US" sz="1600" b="1" dirty="0" err="1" smtClean="0"/>
              <a:t>çıkıp</a:t>
            </a:r>
            <a:r>
              <a:rPr lang="en-US" sz="1600" b="1" dirty="0" smtClean="0"/>
              <a:t>  </a:t>
            </a:r>
            <a:r>
              <a:rPr lang="en-US" sz="1600" b="1" dirty="0" err="1" smtClean="0"/>
              <a:t>epitel</a:t>
            </a:r>
            <a:r>
              <a:rPr lang="tr-TR" sz="1600" b="1" dirty="0" smtClean="0"/>
              <a:t> </a:t>
            </a:r>
            <a:r>
              <a:rPr lang="en-US" sz="1600" b="1" dirty="0" err="1" smtClean="0"/>
              <a:t>hücrelerine</a:t>
            </a:r>
            <a:r>
              <a:rPr lang="en-US" sz="1600" b="1" dirty="0" smtClean="0"/>
              <a:t> </a:t>
            </a:r>
            <a:r>
              <a:rPr lang="en-US" sz="1600" b="1" dirty="0" err="1" smtClean="0"/>
              <a:t>transferinde</a:t>
            </a:r>
            <a:r>
              <a:rPr lang="en-US" sz="1600" b="1" dirty="0" smtClean="0"/>
              <a:t> </a:t>
            </a:r>
            <a:r>
              <a:rPr lang="en-US" sz="1600" b="1" dirty="0" err="1" smtClean="0"/>
              <a:t>rol</a:t>
            </a:r>
            <a:r>
              <a:rPr lang="en-US" sz="1600" b="1" dirty="0" smtClean="0"/>
              <a:t> </a:t>
            </a:r>
            <a:r>
              <a:rPr lang="en-US" sz="1600" b="1" dirty="0" err="1" smtClean="0"/>
              <a:t>oynadığı</a:t>
            </a:r>
            <a:r>
              <a:rPr lang="en-US" sz="1600" b="1" dirty="0" smtClean="0"/>
              <a:t> </a:t>
            </a:r>
            <a:r>
              <a:rPr lang="en-US" sz="1600" b="1" dirty="0" err="1" smtClean="0"/>
              <a:t>da</a:t>
            </a:r>
            <a:r>
              <a:rPr lang="en-US" sz="1600" b="1" dirty="0" smtClean="0"/>
              <a:t> </a:t>
            </a:r>
            <a:r>
              <a:rPr lang="en-US" sz="1600" b="1" dirty="0" err="1" smtClean="0"/>
              <a:t>belirlenmişti</a:t>
            </a:r>
            <a:r>
              <a:rPr lang="en-US" sz="1600" b="1" dirty="0" smtClean="0"/>
              <a:t> . </a:t>
            </a:r>
            <a:endParaRPr lang="tr-TR" sz="1600" b="1" dirty="0" smtClean="0"/>
          </a:p>
        </p:txBody>
      </p:sp>
      <p:grpSp>
        <p:nvGrpSpPr>
          <p:cNvPr id="19" name="18 Grup"/>
          <p:cNvGrpSpPr/>
          <p:nvPr/>
        </p:nvGrpSpPr>
        <p:grpSpPr>
          <a:xfrm>
            <a:off x="2643174" y="4786322"/>
            <a:ext cx="4941887" cy="1250950"/>
            <a:chOff x="1439863" y="5832475"/>
            <a:chExt cx="4941887" cy="1250950"/>
          </a:xfrm>
        </p:grpSpPr>
        <p:pic>
          <p:nvPicPr>
            <p:cNvPr id="6154" name="Picture 10"/>
            <p:cNvPicPr>
              <a:picLocks noChangeAspect="1" noChangeArrowheads="1"/>
            </p:cNvPicPr>
            <p:nvPr/>
          </p:nvPicPr>
          <p:blipFill>
            <a:blip r:embed="rId2"/>
            <a:srcRect/>
            <a:stretch>
              <a:fillRect/>
            </a:stretch>
          </p:blipFill>
          <p:spPr bwMode="auto">
            <a:xfrm>
              <a:off x="1439863" y="5846763"/>
              <a:ext cx="1633537" cy="1236662"/>
            </a:xfrm>
            <a:prstGeom prst="rect">
              <a:avLst/>
            </a:prstGeom>
            <a:noFill/>
          </p:spPr>
        </p:pic>
        <p:pic>
          <p:nvPicPr>
            <p:cNvPr id="6155" name="Picture 11"/>
            <p:cNvPicPr>
              <a:picLocks noChangeAspect="1" noChangeArrowheads="1"/>
            </p:cNvPicPr>
            <p:nvPr/>
          </p:nvPicPr>
          <p:blipFill>
            <a:blip r:embed="rId3"/>
            <a:srcRect/>
            <a:stretch>
              <a:fillRect/>
            </a:stretch>
          </p:blipFill>
          <p:spPr bwMode="auto">
            <a:xfrm>
              <a:off x="3071813" y="5832475"/>
              <a:ext cx="341312" cy="1250950"/>
            </a:xfrm>
            <a:prstGeom prst="rect">
              <a:avLst/>
            </a:prstGeom>
            <a:noFill/>
          </p:spPr>
        </p:pic>
        <p:pic>
          <p:nvPicPr>
            <p:cNvPr id="6156" name="Picture 12"/>
            <p:cNvPicPr>
              <a:picLocks noChangeAspect="1" noChangeArrowheads="1"/>
            </p:cNvPicPr>
            <p:nvPr/>
          </p:nvPicPr>
          <p:blipFill>
            <a:blip r:embed="rId4"/>
            <a:srcRect/>
            <a:stretch>
              <a:fillRect/>
            </a:stretch>
          </p:blipFill>
          <p:spPr bwMode="auto">
            <a:xfrm>
              <a:off x="3413125" y="5832475"/>
              <a:ext cx="682625" cy="1250950"/>
            </a:xfrm>
            <a:prstGeom prst="rect">
              <a:avLst/>
            </a:prstGeom>
            <a:noFill/>
          </p:spPr>
        </p:pic>
        <p:pic>
          <p:nvPicPr>
            <p:cNvPr id="6157" name="Picture 13"/>
            <p:cNvPicPr>
              <a:picLocks noChangeAspect="1" noChangeArrowheads="1"/>
            </p:cNvPicPr>
            <p:nvPr/>
          </p:nvPicPr>
          <p:blipFill>
            <a:blip r:embed="rId5"/>
            <a:srcRect/>
            <a:stretch>
              <a:fillRect/>
            </a:stretch>
          </p:blipFill>
          <p:spPr bwMode="auto">
            <a:xfrm>
              <a:off x="4095750" y="5832475"/>
              <a:ext cx="682625" cy="1250950"/>
            </a:xfrm>
            <a:prstGeom prst="rect">
              <a:avLst/>
            </a:prstGeom>
            <a:noFill/>
          </p:spPr>
        </p:pic>
        <p:pic>
          <p:nvPicPr>
            <p:cNvPr id="6158" name="Picture 14"/>
            <p:cNvPicPr>
              <a:picLocks noChangeAspect="1" noChangeArrowheads="1"/>
            </p:cNvPicPr>
            <p:nvPr/>
          </p:nvPicPr>
          <p:blipFill>
            <a:blip r:embed="rId6"/>
            <a:srcRect/>
            <a:stretch>
              <a:fillRect/>
            </a:stretch>
          </p:blipFill>
          <p:spPr bwMode="auto">
            <a:xfrm>
              <a:off x="4778375" y="5834063"/>
              <a:ext cx="682625" cy="1249362"/>
            </a:xfrm>
            <a:prstGeom prst="rect">
              <a:avLst/>
            </a:prstGeom>
            <a:noFill/>
          </p:spPr>
        </p:pic>
        <p:pic>
          <p:nvPicPr>
            <p:cNvPr id="6159" name="Picture 15"/>
            <p:cNvPicPr>
              <a:picLocks noChangeAspect="1" noChangeArrowheads="1"/>
            </p:cNvPicPr>
            <p:nvPr/>
          </p:nvPicPr>
          <p:blipFill>
            <a:blip r:embed="rId7"/>
            <a:srcRect/>
            <a:stretch>
              <a:fillRect/>
            </a:stretch>
          </p:blipFill>
          <p:spPr bwMode="auto">
            <a:xfrm>
              <a:off x="5462588" y="5834063"/>
              <a:ext cx="919162" cy="1249362"/>
            </a:xfrm>
            <a:prstGeom prst="rect">
              <a:avLst/>
            </a:prstGeom>
            <a:noFill/>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dirty="0" smtClean="0">
              <a:effectLst/>
            </a:endParaRPr>
          </a:p>
        </p:txBody>
      </p:sp>
      <p:sp>
        <p:nvSpPr>
          <p:cNvPr id="90115" name="Rectangle 3"/>
          <p:cNvSpPr>
            <a:spLocks noGrp="1"/>
          </p:cNvSpPr>
          <p:nvPr>
            <p:ph type="body" idx="1"/>
          </p:nvPr>
        </p:nvSpPr>
        <p:spPr/>
        <p:txBody>
          <a:bodyPr/>
          <a:lstStyle/>
          <a:p>
            <a:pPr eaLnBrk="1" hangingPunct="1">
              <a:lnSpc>
                <a:spcPct val="80000"/>
              </a:lnSpc>
            </a:pPr>
            <a:r>
              <a:rPr lang="en-US" sz="1600" b="1" dirty="0" err="1" smtClean="0"/>
              <a:t>Kadınlarda</a:t>
            </a:r>
            <a:r>
              <a:rPr lang="en-US" sz="1600" b="1" dirty="0" smtClean="0"/>
              <a:t> </a:t>
            </a:r>
            <a:r>
              <a:rPr lang="en-US" sz="1600" b="1" dirty="0" err="1" smtClean="0"/>
              <a:t>bu</a:t>
            </a:r>
            <a:r>
              <a:rPr lang="en-US" sz="1600" b="1" dirty="0" smtClean="0"/>
              <a:t> </a:t>
            </a:r>
            <a:r>
              <a:rPr lang="en-US" sz="1600" b="1" dirty="0" err="1" smtClean="0"/>
              <a:t>duruma</a:t>
            </a:r>
            <a:r>
              <a:rPr lang="en-US" sz="1600" b="1" dirty="0" smtClean="0"/>
              <a:t> </a:t>
            </a:r>
            <a:r>
              <a:rPr lang="en-US" sz="1600" b="1" dirty="0" err="1" smtClean="0"/>
              <a:t>daha</a:t>
            </a:r>
            <a:r>
              <a:rPr lang="tr-TR" sz="1600" b="1" dirty="0" smtClean="0"/>
              <a:t> </a:t>
            </a:r>
            <a:r>
              <a:rPr lang="en-US" sz="1600" b="1" dirty="0" err="1" smtClean="0"/>
              <a:t>fazla</a:t>
            </a:r>
            <a:r>
              <a:rPr lang="en-US" sz="1600" b="1" dirty="0" smtClean="0"/>
              <a:t> </a:t>
            </a:r>
            <a:r>
              <a:rPr lang="en-US" sz="1600" b="1" dirty="0" err="1" smtClean="0"/>
              <a:t>rastlanmasının</a:t>
            </a:r>
            <a:r>
              <a:rPr lang="en-US" sz="1600" b="1" dirty="0" smtClean="0"/>
              <a:t> </a:t>
            </a:r>
            <a:r>
              <a:rPr lang="en-US" sz="1600" b="1" dirty="0" err="1" smtClean="0"/>
              <a:t>sebebinin</a:t>
            </a:r>
            <a:r>
              <a:rPr lang="en-US" sz="1600" b="1" dirty="0" smtClean="0"/>
              <a:t> </a:t>
            </a:r>
            <a:r>
              <a:rPr lang="en-US" sz="1600" b="1" dirty="0" err="1" smtClean="0"/>
              <a:t>dişi</a:t>
            </a:r>
            <a:r>
              <a:rPr lang="en-US" sz="1600" b="1" dirty="0" smtClean="0"/>
              <a:t> </a:t>
            </a:r>
            <a:r>
              <a:rPr lang="en-US" sz="1600" b="1" dirty="0" err="1" smtClean="0"/>
              <a:t>seks</a:t>
            </a:r>
            <a:r>
              <a:rPr lang="en-US" sz="1600" b="1" dirty="0" smtClean="0"/>
              <a:t> </a:t>
            </a:r>
            <a:r>
              <a:rPr lang="en-US" sz="1600" b="1" dirty="0" err="1" smtClean="0"/>
              <a:t>hormonlarıyla</a:t>
            </a:r>
            <a:r>
              <a:rPr lang="en-US" sz="1600" b="1" dirty="0" smtClean="0"/>
              <a:t> </a:t>
            </a:r>
            <a:r>
              <a:rPr lang="en-US" sz="1600" b="1" dirty="0" err="1" smtClean="0"/>
              <a:t>ilgili</a:t>
            </a:r>
            <a:r>
              <a:rPr lang="en-US" sz="1600" b="1" dirty="0" smtClean="0"/>
              <a:t> </a:t>
            </a:r>
            <a:r>
              <a:rPr lang="en-US" sz="1600" b="1" dirty="0" err="1" smtClean="0"/>
              <a:t>olduğu</a:t>
            </a:r>
            <a:r>
              <a:rPr lang="en-US" sz="1600" b="1" dirty="0" smtClean="0"/>
              <a:t> </a:t>
            </a:r>
            <a:r>
              <a:rPr lang="en-US" sz="1600" b="1" dirty="0" err="1" smtClean="0"/>
              <a:t>düşünül</a:t>
            </a:r>
            <a:r>
              <a:rPr lang="tr-TR" sz="1600" b="1" dirty="0" smtClean="0"/>
              <a:t>m</a:t>
            </a:r>
            <a:r>
              <a:rPr lang="en-US" sz="1600" b="1" dirty="0" err="1" smtClean="0"/>
              <a:t>ektedir</a:t>
            </a:r>
            <a:r>
              <a:rPr lang="en-US" sz="1600" b="1" dirty="0" smtClean="0"/>
              <a:t>.</a:t>
            </a:r>
          </a:p>
          <a:p>
            <a:pPr eaLnBrk="1" hangingPunct="1">
              <a:lnSpc>
                <a:spcPct val="80000"/>
              </a:lnSpc>
            </a:pPr>
            <a:endParaRPr lang="tr-TR" sz="1600" b="1" dirty="0" smtClean="0"/>
          </a:p>
          <a:p>
            <a:pPr eaLnBrk="1" hangingPunct="1">
              <a:lnSpc>
                <a:spcPct val="80000"/>
              </a:lnSpc>
            </a:pPr>
            <a:r>
              <a:rPr lang="en-US" sz="1600" b="1" dirty="0" err="1" smtClean="0"/>
              <a:t>Ayrıca</a:t>
            </a:r>
            <a:r>
              <a:rPr lang="en-US" sz="1600" b="1" dirty="0" smtClean="0"/>
              <a:t> </a:t>
            </a:r>
            <a:r>
              <a:rPr lang="en-US" sz="1600" b="1" dirty="0" err="1" smtClean="0"/>
              <a:t>hayvan</a:t>
            </a:r>
            <a:r>
              <a:rPr lang="en-US" sz="1600" b="1" dirty="0" smtClean="0"/>
              <a:t> </a:t>
            </a:r>
            <a:r>
              <a:rPr lang="en-US" sz="1600" b="1" dirty="0" err="1" smtClean="0"/>
              <a:t>deneylerinde</a:t>
            </a:r>
            <a:r>
              <a:rPr lang="en-US" sz="1600" b="1" dirty="0" smtClean="0"/>
              <a:t> </a:t>
            </a:r>
            <a:r>
              <a:rPr lang="en-US" sz="1600" b="1" dirty="0" err="1" smtClean="0"/>
              <a:t>birçok</a:t>
            </a:r>
            <a:r>
              <a:rPr lang="en-US" sz="1600" b="1" dirty="0" smtClean="0"/>
              <a:t> </a:t>
            </a:r>
            <a:r>
              <a:rPr lang="en-US" sz="1600" b="1" dirty="0" err="1" smtClean="0"/>
              <a:t>kimyasal</a:t>
            </a:r>
            <a:r>
              <a:rPr lang="en-US" sz="1600" b="1" dirty="0" smtClean="0"/>
              <a:t> </a:t>
            </a:r>
            <a:r>
              <a:rPr lang="en-US" sz="1600" b="1" dirty="0" err="1" smtClean="0"/>
              <a:t>maddenin</a:t>
            </a:r>
            <a:r>
              <a:rPr lang="en-US" sz="1600" b="1" dirty="0" smtClean="0"/>
              <a:t> </a:t>
            </a:r>
            <a:r>
              <a:rPr lang="en-US" sz="1600" b="1" dirty="0" err="1" smtClean="0"/>
              <a:t>yanında</a:t>
            </a:r>
            <a:r>
              <a:rPr lang="en-US" sz="1600" b="1" dirty="0" smtClean="0"/>
              <a:t> </a:t>
            </a:r>
            <a:r>
              <a:rPr lang="en-US" sz="1600" b="1" dirty="0" err="1" smtClean="0"/>
              <a:t>nikotinin</a:t>
            </a:r>
            <a:r>
              <a:rPr lang="en-US" sz="1600" b="1" dirty="0" smtClean="0"/>
              <a:t> de melanin</a:t>
            </a:r>
            <a:r>
              <a:rPr lang="tr-TR" sz="1600" b="1" dirty="0" smtClean="0"/>
              <a:t> </a:t>
            </a:r>
            <a:r>
              <a:rPr lang="en-US" sz="1600" b="1" dirty="0" err="1" smtClean="0"/>
              <a:t>içeren</a:t>
            </a:r>
            <a:r>
              <a:rPr lang="en-US" sz="1600" b="1" dirty="0" smtClean="0"/>
              <a:t>  organ  </a:t>
            </a:r>
            <a:r>
              <a:rPr lang="en-US" sz="1600" b="1" dirty="0" err="1" smtClean="0"/>
              <a:t>ve</a:t>
            </a:r>
            <a:r>
              <a:rPr lang="en-US" sz="1600" b="1" dirty="0" smtClean="0"/>
              <a:t>  </a:t>
            </a:r>
            <a:r>
              <a:rPr lang="en-US" sz="1600" b="1" dirty="0" err="1" smtClean="0"/>
              <a:t>hücrelerde</a:t>
            </a:r>
            <a:r>
              <a:rPr lang="en-US" sz="1600" b="1" dirty="0" smtClean="0"/>
              <a:t>  </a:t>
            </a:r>
            <a:r>
              <a:rPr lang="en-US" sz="1600" b="1" dirty="0" err="1" smtClean="0"/>
              <a:t>yığılma</a:t>
            </a:r>
            <a:r>
              <a:rPr lang="en-US" sz="1600" b="1" dirty="0" smtClean="0"/>
              <a:t>  </a:t>
            </a:r>
            <a:r>
              <a:rPr lang="en-US" sz="1600" b="1" dirty="0" err="1" smtClean="0"/>
              <a:t>yaptığı</a:t>
            </a:r>
            <a:r>
              <a:rPr lang="en-US" sz="1600" b="1" dirty="0" smtClean="0"/>
              <a:t>  </a:t>
            </a:r>
            <a:r>
              <a:rPr lang="en-US" sz="1600" b="1" dirty="0" err="1" smtClean="0"/>
              <a:t>ve</a:t>
            </a:r>
            <a:r>
              <a:rPr lang="en-US" sz="1600" b="1" dirty="0" smtClean="0"/>
              <a:t>  </a:t>
            </a:r>
            <a:r>
              <a:rPr lang="en-US" sz="1600" b="1" dirty="0" err="1" smtClean="0"/>
              <a:t>zamanla</a:t>
            </a:r>
            <a:r>
              <a:rPr lang="en-US" sz="1600" b="1" dirty="0" smtClean="0"/>
              <a:t>  melanin </a:t>
            </a:r>
            <a:r>
              <a:rPr lang="en-US" sz="1600" b="1" dirty="0" err="1" smtClean="0"/>
              <a:t>granüllerinin</a:t>
            </a:r>
            <a:r>
              <a:rPr lang="tr-TR" sz="1600" b="1" dirty="0" smtClean="0"/>
              <a:t> </a:t>
            </a:r>
            <a:r>
              <a:rPr lang="en-US" sz="1600" b="1" dirty="0" err="1" smtClean="0"/>
              <a:t>çoğaldığı</a:t>
            </a:r>
            <a:r>
              <a:rPr lang="en-US" sz="1600" b="1" dirty="0" smtClean="0"/>
              <a:t> </a:t>
            </a:r>
            <a:r>
              <a:rPr lang="en-US" sz="1600" b="1" dirty="0" err="1" smtClean="0"/>
              <a:t>da</a:t>
            </a:r>
            <a:r>
              <a:rPr lang="en-US" sz="1600" b="1" dirty="0" smtClean="0"/>
              <a:t> </a:t>
            </a:r>
            <a:r>
              <a:rPr lang="en-US" sz="1600" b="1" dirty="0" err="1" smtClean="0"/>
              <a:t>belirlenmiştir</a:t>
            </a:r>
            <a:r>
              <a:rPr lang="en-US" sz="1600" b="1" dirty="0" smtClean="0"/>
              <a:t>.</a:t>
            </a:r>
          </a:p>
          <a:p>
            <a:pPr eaLnBrk="1" hangingPunct="1">
              <a:lnSpc>
                <a:spcPct val="80000"/>
              </a:lnSpc>
            </a:pPr>
            <a:endParaRPr lang="tr-TR" sz="1600" b="1" dirty="0" smtClean="0"/>
          </a:p>
          <a:p>
            <a:pPr eaLnBrk="1" hangingPunct="1">
              <a:lnSpc>
                <a:spcPct val="80000"/>
              </a:lnSpc>
            </a:pPr>
            <a:r>
              <a:rPr lang="en-US" sz="1600" b="1" dirty="0" smtClean="0"/>
              <a:t>Bu tip </a:t>
            </a:r>
            <a:r>
              <a:rPr lang="en-US" sz="1600" b="1" dirty="0" err="1" smtClean="0"/>
              <a:t>melanoziste</a:t>
            </a:r>
            <a:r>
              <a:rPr lang="en-US" sz="1600" b="1" dirty="0" smtClean="0"/>
              <a:t> </a:t>
            </a:r>
            <a:r>
              <a:rPr lang="en-US" sz="1600" b="1" dirty="0" err="1" smtClean="0"/>
              <a:t>üst</a:t>
            </a:r>
            <a:r>
              <a:rPr lang="en-US" sz="1600" b="1" dirty="0" smtClean="0"/>
              <a:t> </a:t>
            </a:r>
            <a:r>
              <a:rPr lang="en-US" sz="1600" b="1" dirty="0" err="1" smtClean="0"/>
              <a:t>ön</a:t>
            </a:r>
            <a:r>
              <a:rPr lang="en-US" sz="1600" b="1" dirty="0" smtClean="0"/>
              <a:t> </a:t>
            </a:r>
            <a:r>
              <a:rPr lang="en-US" sz="1600" b="1" dirty="0" err="1" smtClean="0"/>
              <a:t>bölgedeki</a:t>
            </a:r>
            <a:r>
              <a:rPr lang="en-US" sz="1600" b="1" dirty="0" smtClean="0"/>
              <a:t> </a:t>
            </a:r>
            <a:r>
              <a:rPr lang="en-US" sz="1600" b="1" dirty="0" err="1" smtClean="0"/>
              <a:t>dişeti</a:t>
            </a:r>
            <a:r>
              <a:rPr lang="en-US" sz="1600" b="1" dirty="0" smtClean="0"/>
              <a:t> en </a:t>
            </a:r>
            <a:r>
              <a:rPr lang="en-US" sz="1600" b="1" dirty="0" err="1" smtClean="0"/>
              <a:t>fazla</a:t>
            </a:r>
            <a:r>
              <a:rPr lang="en-US" sz="1600" b="1" dirty="0" smtClean="0"/>
              <a:t> </a:t>
            </a:r>
            <a:r>
              <a:rPr lang="en-US" sz="1600" b="1" dirty="0" err="1" smtClean="0"/>
              <a:t>etkilenen</a:t>
            </a:r>
            <a:r>
              <a:rPr lang="en-US" sz="1600" b="1" dirty="0" smtClean="0"/>
              <a:t> </a:t>
            </a:r>
            <a:r>
              <a:rPr lang="en-US" sz="1600" b="1" dirty="0" err="1" smtClean="0"/>
              <a:t>bölgedir</a:t>
            </a:r>
            <a:r>
              <a:rPr lang="en-US" sz="1600" b="1" dirty="0" smtClean="0"/>
              <a:t>.  </a:t>
            </a:r>
            <a:r>
              <a:rPr lang="en-US" sz="1600" b="1" dirty="0" err="1" smtClean="0"/>
              <a:t>Genelde</a:t>
            </a:r>
            <a:r>
              <a:rPr lang="tr-TR" sz="1600" b="1" dirty="0" smtClean="0"/>
              <a:t> </a:t>
            </a:r>
            <a:r>
              <a:rPr lang="en-US" sz="1600" b="1" dirty="0" smtClean="0"/>
              <a:t>lateral  </a:t>
            </a:r>
            <a:r>
              <a:rPr lang="en-US" sz="1600" b="1" dirty="0" err="1" smtClean="0"/>
              <a:t>ve</a:t>
            </a:r>
            <a:r>
              <a:rPr lang="en-US" sz="1600" b="1" dirty="0" smtClean="0"/>
              <a:t>  </a:t>
            </a:r>
            <a:r>
              <a:rPr lang="en-US" sz="1600" b="1" dirty="0" err="1" smtClean="0"/>
              <a:t>kanin</a:t>
            </a:r>
            <a:r>
              <a:rPr lang="en-US" sz="1600" b="1" dirty="0" smtClean="0"/>
              <a:t>  </a:t>
            </a:r>
            <a:r>
              <a:rPr lang="en-US" sz="1600" b="1" dirty="0" err="1" smtClean="0"/>
              <a:t>dişler</a:t>
            </a:r>
            <a:r>
              <a:rPr lang="en-US" sz="1600" b="1" dirty="0" smtClean="0"/>
              <a:t>  </a:t>
            </a:r>
            <a:r>
              <a:rPr lang="en-US" sz="1600" b="1" dirty="0" err="1" smtClean="0"/>
              <a:t>arasında</a:t>
            </a:r>
            <a:r>
              <a:rPr lang="en-US" sz="1600" b="1" dirty="0" smtClean="0"/>
              <a:t>,  </a:t>
            </a:r>
            <a:r>
              <a:rPr lang="en-US" sz="1600" b="1" dirty="0" err="1" smtClean="0"/>
              <a:t>bazen</a:t>
            </a:r>
            <a:r>
              <a:rPr lang="en-US" sz="1600" b="1" dirty="0" smtClean="0"/>
              <a:t>  de </a:t>
            </a:r>
            <a:r>
              <a:rPr lang="en-US" sz="1600" b="1" dirty="0" err="1" smtClean="0"/>
              <a:t>kaninler</a:t>
            </a:r>
            <a:r>
              <a:rPr lang="en-US" sz="1600" b="1" dirty="0" smtClean="0"/>
              <a:t>  </a:t>
            </a:r>
            <a:r>
              <a:rPr lang="en-US" sz="1600" b="1" dirty="0" err="1" smtClean="0"/>
              <a:t>arasında</a:t>
            </a:r>
            <a:r>
              <a:rPr lang="en-US" sz="1600" b="1" dirty="0" smtClean="0"/>
              <a:t> </a:t>
            </a:r>
            <a:r>
              <a:rPr lang="en-US" sz="1600" b="1" dirty="0" err="1" smtClean="0"/>
              <a:t>bant</a:t>
            </a:r>
            <a:r>
              <a:rPr lang="en-US" sz="1600" b="1" dirty="0" smtClean="0"/>
              <a:t> </a:t>
            </a:r>
            <a:r>
              <a:rPr lang="en-US" sz="1600" b="1" dirty="0" err="1" smtClean="0"/>
              <a:t>şeklinde</a:t>
            </a:r>
            <a:r>
              <a:rPr lang="en-US" sz="1600" b="1" dirty="0" smtClean="0"/>
              <a:t>, </a:t>
            </a:r>
            <a:r>
              <a:rPr lang="en-US" sz="1600" b="1" dirty="0" err="1" smtClean="0"/>
              <a:t>gingiva</a:t>
            </a:r>
            <a:r>
              <a:rPr lang="tr-TR" sz="1600" b="1" dirty="0" smtClean="0"/>
              <a:t> </a:t>
            </a:r>
            <a:r>
              <a:rPr lang="en-US" sz="1600" b="1" dirty="0" err="1" smtClean="0"/>
              <a:t>propriada</a:t>
            </a:r>
            <a:r>
              <a:rPr lang="tr-TR" sz="1600" b="1" dirty="0" smtClean="0"/>
              <a:t> </a:t>
            </a:r>
            <a:r>
              <a:rPr lang="en-US" sz="1600" b="1" dirty="0" smtClean="0"/>
              <a:t>melanin</a:t>
            </a:r>
            <a:r>
              <a:rPr lang="tr-TR" sz="1600" b="1" dirty="0" smtClean="0"/>
              <a:t> </a:t>
            </a:r>
            <a:r>
              <a:rPr lang="en-US" sz="1600" b="1" dirty="0" err="1" smtClean="0"/>
              <a:t>pigmentasyonu</a:t>
            </a:r>
            <a:r>
              <a:rPr lang="en-US" sz="1600" b="1" dirty="0" smtClean="0"/>
              <a:t>   </a:t>
            </a:r>
            <a:r>
              <a:rPr lang="en-US" sz="1600" b="1" dirty="0" err="1" smtClean="0"/>
              <a:t>görülür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Damak</a:t>
            </a:r>
            <a:r>
              <a:rPr lang="en-US" sz="1600" b="1" dirty="0" smtClean="0"/>
              <a:t>   </a:t>
            </a:r>
            <a:r>
              <a:rPr lang="en-US" sz="1600" b="1" dirty="0" err="1" smtClean="0"/>
              <a:t>ve</a:t>
            </a:r>
            <a:r>
              <a:rPr lang="en-US" sz="1600" b="1" dirty="0" smtClean="0"/>
              <a:t>   </a:t>
            </a:r>
            <a:r>
              <a:rPr lang="en-US" sz="1600" b="1" dirty="0" err="1" smtClean="0"/>
              <a:t>yanak</a:t>
            </a:r>
            <a:r>
              <a:rPr lang="en-US" sz="1600" b="1" dirty="0" smtClean="0"/>
              <a:t>   </a:t>
            </a:r>
            <a:r>
              <a:rPr lang="en-US" sz="1600" b="1" dirty="0" err="1" smtClean="0"/>
              <a:t>mukozasındaki</a:t>
            </a:r>
            <a:r>
              <a:rPr lang="tr-TR" sz="1600" b="1" dirty="0" smtClean="0"/>
              <a:t>     </a:t>
            </a:r>
            <a:r>
              <a:rPr lang="en-US" sz="1600" b="1" dirty="0" err="1" smtClean="0"/>
              <a:t>pigmentasyon</a:t>
            </a:r>
            <a:r>
              <a:rPr lang="en-US" sz="1600" b="1" dirty="0" smtClean="0"/>
              <a:t>  </a:t>
            </a:r>
            <a:r>
              <a:rPr lang="en-US" sz="1600" b="1" dirty="0" err="1" smtClean="0"/>
              <a:t>daha</a:t>
            </a:r>
            <a:r>
              <a:rPr lang="tr-TR" sz="1600" b="1" dirty="0" smtClean="0"/>
              <a:t> </a:t>
            </a:r>
            <a:r>
              <a:rPr lang="en-US" sz="1600" b="1" dirty="0" err="1" smtClean="0"/>
              <a:t>çok</a:t>
            </a:r>
            <a:r>
              <a:rPr lang="en-US" sz="1600" b="1" dirty="0" smtClean="0"/>
              <a:t>  </a:t>
            </a:r>
            <a:r>
              <a:rPr lang="en-US" sz="1600" b="1" dirty="0" err="1" smtClean="0"/>
              <a:t>pipo</a:t>
            </a:r>
            <a:r>
              <a:rPr lang="tr-TR" sz="1600" b="1" dirty="0" smtClean="0"/>
              <a:t> </a:t>
            </a:r>
            <a:r>
              <a:rPr lang="en-US" sz="1600" b="1" dirty="0" err="1" smtClean="0"/>
              <a:t>içimiyle</a:t>
            </a:r>
            <a:r>
              <a:rPr lang="en-US" sz="1600" b="1" dirty="0" smtClean="0"/>
              <a:t>  </a:t>
            </a:r>
            <a:r>
              <a:rPr lang="en-US" sz="1600" b="1" dirty="0" err="1" smtClean="0"/>
              <a:t>ilişkilidir</a:t>
            </a:r>
            <a:r>
              <a:rPr lang="en-US" sz="1600" b="1" dirty="0" smtClean="0"/>
              <a:t>.  </a:t>
            </a:r>
            <a:r>
              <a:rPr lang="en-US" sz="1600" b="1" dirty="0" err="1" smtClean="0"/>
              <a:t>Dumansız</a:t>
            </a:r>
            <a:r>
              <a:rPr lang="en-US" sz="1600" b="1" dirty="0" smtClean="0"/>
              <a:t>  </a:t>
            </a:r>
            <a:r>
              <a:rPr lang="en-US" sz="1600" b="1" dirty="0" err="1" smtClean="0"/>
              <a:t>tütün</a:t>
            </a:r>
            <a:r>
              <a:rPr lang="en-US" sz="1600" b="1" dirty="0" smtClean="0"/>
              <a:t>  </a:t>
            </a:r>
            <a:r>
              <a:rPr lang="en-US" sz="1600" b="1" dirty="0" err="1" smtClean="0"/>
              <a:t>kullanımı</a:t>
            </a:r>
            <a:r>
              <a:rPr lang="en-US" sz="1600" b="1" dirty="0" smtClean="0"/>
              <a:t>  oral</a:t>
            </a:r>
            <a:r>
              <a:rPr lang="tr-TR" sz="1600" b="1" dirty="0" smtClean="0"/>
              <a:t> </a:t>
            </a:r>
            <a:r>
              <a:rPr lang="en-US" sz="1600" b="1" dirty="0" err="1" smtClean="0"/>
              <a:t>melanozise</a:t>
            </a:r>
            <a:r>
              <a:rPr lang="en-US" sz="1600" b="1" dirty="0" smtClean="0"/>
              <a:t>   </a:t>
            </a:r>
            <a:r>
              <a:rPr lang="en-US" sz="1600" b="1" dirty="0" err="1" smtClean="0"/>
              <a:t>neden</a:t>
            </a:r>
            <a:r>
              <a:rPr lang="en-US" sz="1600" b="1" dirty="0" smtClean="0"/>
              <a:t>   </a:t>
            </a:r>
            <a:r>
              <a:rPr lang="en-US" sz="1600" b="1" dirty="0" err="1" smtClean="0"/>
              <a:t>olmaz</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Tütün</a:t>
            </a:r>
            <a:r>
              <a:rPr lang="en-US" sz="1600" b="1" dirty="0" smtClean="0"/>
              <a:t>   </a:t>
            </a:r>
            <a:r>
              <a:rPr lang="en-US" sz="1600" b="1" dirty="0" err="1" smtClean="0"/>
              <a:t>kullanımına</a:t>
            </a:r>
            <a:r>
              <a:rPr lang="en-US" sz="1600" b="1" dirty="0" smtClean="0"/>
              <a:t>   </a:t>
            </a:r>
            <a:r>
              <a:rPr lang="en-US" sz="1600" b="1" dirty="0" err="1" smtClean="0"/>
              <a:t>bağlı</a:t>
            </a:r>
            <a:r>
              <a:rPr lang="en-US" sz="1600" b="1" dirty="0" smtClean="0"/>
              <a:t>   </a:t>
            </a:r>
            <a:r>
              <a:rPr lang="en-US" sz="1600" b="1" dirty="0" err="1" smtClean="0"/>
              <a:t>melanoziste</a:t>
            </a:r>
            <a:r>
              <a:rPr lang="en-US" sz="1600" b="1" dirty="0" smtClean="0"/>
              <a:t>  </a:t>
            </a:r>
            <a:r>
              <a:rPr lang="en-US" sz="1600" b="1" dirty="0" err="1" smtClean="0"/>
              <a:t>pigmentasyon</a:t>
            </a:r>
            <a:r>
              <a:rPr lang="tr-TR" sz="1600" b="1" dirty="0" smtClean="0"/>
              <a:t> </a:t>
            </a:r>
            <a:r>
              <a:rPr lang="en-US" sz="1600" b="1" dirty="0" err="1" smtClean="0"/>
              <a:t>yoğunluğu</a:t>
            </a:r>
            <a:r>
              <a:rPr lang="en-US" sz="1600" b="1" dirty="0" smtClean="0"/>
              <a:t>,   </a:t>
            </a:r>
            <a:r>
              <a:rPr lang="en-US" sz="1600" b="1" dirty="0" err="1" smtClean="0"/>
              <a:t>zaman</a:t>
            </a:r>
            <a:r>
              <a:rPr lang="tr-TR" sz="1600" b="1" dirty="0" smtClean="0"/>
              <a:t> </a:t>
            </a:r>
            <a:r>
              <a:rPr lang="en-US" sz="1600" b="1" dirty="0" err="1" smtClean="0"/>
              <a:t>ve</a:t>
            </a:r>
            <a:r>
              <a:rPr lang="en-US" sz="1600" b="1" dirty="0" smtClean="0"/>
              <a:t>   </a:t>
            </a:r>
            <a:r>
              <a:rPr lang="en-US" sz="1600" b="1" dirty="0" err="1" smtClean="0"/>
              <a:t>dozla</a:t>
            </a:r>
            <a:r>
              <a:rPr lang="tr-TR" sz="1600" b="1" dirty="0" smtClean="0"/>
              <a:t> </a:t>
            </a:r>
            <a:r>
              <a:rPr lang="en-US" sz="1600" b="1" dirty="0" err="1" smtClean="0"/>
              <a:t>yakın</a:t>
            </a:r>
            <a:r>
              <a:rPr lang="en-US" sz="1600" b="1" dirty="0" smtClean="0"/>
              <a:t>  </a:t>
            </a:r>
            <a:r>
              <a:rPr lang="en-US" sz="1600" b="1" dirty="0" err="1" smtClean="0"/>
              <a:t>ilişkilidir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Mikroskobik</a:t>
            </a:r>
            <a:r>
              <a:rPr lang="tr-TR" sz="1600" b="1" dirty="0" smtClean="0"/>
              <a:t> </a:t>
            </a:r>
            <a:r>
              <a:rPr lang="en-US" sz="1600" b="1" dirty="0" err="1" smtClean="0"/>
              <a:t>görüntü</a:t>
            </a:r>
            <a:r>
              <a:rPr lang="en-US" sz="1600" b="1" dirty="0" smtClean="0"/>
              <a:t>,  </a:t>
            </a:r>
            <a:r>
              <a:rPr lang="en-US" sz="1600" b="1" dirty="0" err="1" smtClean="0"/>
              <a:t>fizyolojik</a:t>
            </a:r>
            <a:r>
              <a:rPr lang="tr-TR" sz="1600" b="1" dirty="0" smtClean="0"/>
              <a:t> </a:t>
            </a:r>
            <a:r>
              <a:rPr lang="en-US" sz="1600" b="1" dirty="0" err="1" smtClean="0"/>
              <a:t>pigmentasyon</a:t>
            </a:r>
            <a:r>
              <a:rPr lang="en-US" sz="1600" b="1" dirty="0" smtClean="0"/>
              <a:t> </a:t>
            </a:r>
            <a:r>
              <a:rPr lang="en-US" sz="1600" b="1" dirty="0" err="1" smtClean="0"/>
              <a:t>ve</a:t>
            </a:r>
            <a:r>
              <a:rPr lang="en-US" sz="1600" b="1" dirty="0" smtClean="0"/>
              <a:t> </a:t>
            </a:r>
            <a:r>
              <a:rPr lang="en-US" sz="1600" b="1" dirty="0" err="1" smtClean="0"/>
              <a:t>melanotik</a:t>
            </a:r>
            <a:r>
              <a:rPr lang="en-US" sz="1600" b="1" dirty="0" smtClean="0"/>
              <a:t> </a:t>
            </a:r>
            <a:r>
              <a:rPr lang="en-US" sz="1600" b="1" dirty="0" err="1" smtClean="0"/>
              <a:t>makülle</a:t>
            </a:r>
            <a:r>
              <a:rPr lang="en-US" sz="1600" b="1" dirty="0" smtClean="0"/>
              <a:t> </a:t>
            </a:r>
            <a:r>
              <a:rPr lang="en-US" sz="1600" b="1" dirty="0" err="1" smtClean="0"/>
              <a:t>orantılıdır</a:t>
            </a:r>
            <a:r>
              <a:rPr lang="en-US" sz="1600" b="1" dirty="0" smtClean="0"/>
              <a:t>.</a:t>
            </a:r>
            <a:br>
              <a:rPr lang="en-US" sz="1600" b="1" dirty="0" smtClean="0"/>
            </a:br>
            <a:endParaRPr lang="tr-TR" sz="1600" b="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3731" name="Rectangle 3"/>
          <p:cNvSpPr>
            <a:spLocks noGrp="1"/>
          </p:cNvSpPr>
          <p:nvPr>
            <p:ph type="body" idx="4294967295"/>
          </p:nvPr>
        </p:nvSpPr>
        <p:spPr>
          <a:xfrm>
            <a:off x="1357290" y="2057400"/>
            <a:ext cx="7499350" cy="4800600"/>
          </a:xfrm>
        </p:spPr>
        <p:txBody>
          <a:bodyPr/>
          <a:lstStyle/>
          <a:p>
            <a:pPr lvl="2" eaLnBrk="1" hangingPunct="1">
              <a:lnSpc>
                <a:spcPct val="80000"/>
              </a:lnSpc>
            </a:pPr>
            <a:r>
              <a:rPr lang="en-US" sz="1600" b="1" dirty="0" err="1" smtClean="0"/>
              <a:t>Hemanjiyom</a:t>
            </a:r>
            <a:endParaRPr lang="tr-TR" sz="1600" b="1" dirty="0" smtClean="0"/>
          </a:p>
          <a:p>
            <a:pPr lvl="2" eaLnBrk="1" hangingPunct="1">
              <a:lnSpc>
                <a:spcPct val="80000"/>
              </a:lnSpc>
            </a:pPr>
            <a:endParaRPr lang="en-US" sz="1600" b="1" dirty="0" smtClean="0"/>
          </a:p>
          <a:p>
            <a:pPr eaLnBrk="1" hangingPunct="1">
              <a:lnSpc>
                <a:spcPct val="80000"/>
              </a:lnSpc>
            </a:pPr>
            <a:r>
              <a:rPr lang="en-US" sz="1600" b="1" dirty="0" err="1" smtClean="0"/>
              <a:t>Konjenital</a:t>
            </a:r>
            <a:r>
              <a:rPr lang="en-US" sz="1600" b="1" dirty="0" smtClean="0"/>
              <a:t> </a:t>
            </a:r>
            <a:r>
              <a:rPr lang="en-US" sz="1600" b="1" dirty="0" err="1" smtClean="0"/>
              <a:t>veya</a:t>
            </a:r>
            <a:r>
              <a:rPr lang="en-US" sz="1600" b="1" dirty="0" smtClean="0"/>
              <a:t> </a:t>
            </a:r>
            <a:r>
              <a:rPr lang="en-US" sz="1600" b="1" dirty="0" err="1" smtClean="0"/>
              <a:t>travmatik</a:t>
            </a:r>
            <a:r>
              <a:rPr lang="en-US" sz="1600" b="1" dirty="0" smtClean="0"/>
              <a:t> </a:t>
            </a:r>
            <a:r>
              <a:rPr lang="en-US" sz="1600" b="1" dirty="0" err="1" smtClean="0"/>
              <a:t>kökenli</a:t>
            </a:r>
            <a:r>
              <a:rPr lang="en-US" sz="1600" b="1" dirty="0" smtClean="0"/>
              <a:t> </a:t>
            </a:r>
            <a:r>
              <a:rPr lang="en-US" sz="1600" b="1" dirty="0" err="1" smtClean="0"/>
              <a:t>olabilir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Kan </a:t>
            </a:r>
            <a:r>
              <a:rPr lang="en-US" sz="1600" b="1" dirty="0" err="1" smtClean="0"/>
              <a:t>damarlarının</a:t>
            </a:r>
            <a:r>
              <a:rPr lang="en-US" sz="1600" b="1" dirty="0" smtClean="0"/>
              <a:t> </a:t>
            </a:r>
            <a:r>
              <a:rPr lang="en-US" sz="1600" b="1" dirty="0" err="1" smtClean="0"/>
              <a:t>proliferasyonu</a:t>
            </a:r>
            <a:r>
              <a:rPr lang="en-US" sz="1600" b="1" dirty="0" smtClean="0"/>
              <a:t> </a:t>
            </a:r>
            <a:r>
              <a:rPr lang="en-US" sz="1600" b="1" dirty="0" err="1" smtClean="0"/>
              <a:t>ile</a:t>
            </a:r>
            <a:r>
              <a:rPr lang="en-US" sz="1600" b="1" dirty="0" smtClean="0"/>
              <a:t> </a:t>
            </a:r>
            <a:r>
              <a:rPr lang="en-US" sz="1600" b="1" dirty="0" err="1" smtClean="0"/>
              <a:t>karakterizedir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Oral </a:t>
            </a:r>
            <a:r>
              <a:rPr lang="en-US" sz="1600" b="1" dirty="0" err="1" smtClean="0"/>
              <a:t>hemanjiyomların</a:t>
            </a:r>
            <a:r>
              <a:rPr lang="en-US" sz="1600" b="1" dirty="0" smtClean="0"/>
              <a:t> </a:t>
            </a:r>
            <a:r>
              <a:rPr lang="en-US" sz="1600" b="1" dirty="0" err="1" smtClean="0"/>
              <a:t>çoğu</a:t>
            </a:r>
            <a:r>
              <a:rPr lang="en-US" sz="1600" b="1" dirty="0" smtClean="0"/>
              <a:t> </a:t>
            </a:r>
            <a:r>
              <a:rPr lang="en-US" sz="1600" b="1" dirty="0" err="1" smtClean="0"/>
              <a:t>dil</a:t>
            </a:r>
            <a:r>
              <a:rPr lang="en-US" sz="1600" b="1" dirty="0" smtClean="0"/>
              <a:t> </a:t>
            </a:r>
            <a:r>
              <a:rPr lang="en-US" sz="1600" b="1" dirty="0" err="1" smtClean="0"/>
              <a:t>üzerinde</a:t>
            </a:r>
            <a:r>
              <a:rPr lang="en-US" sz="1600" b="1" dirty="0" smtClean="0"/>
              <a:t> </a:t>
            </a:r>
            <a:r>
              <a:rPr lang="en-US" sz="1600" b="1" dirty="0" err="1" smtClean="0"/>
              <a:t>bulunur,multinodüler</a:t>
            </a:r>
            <a:r>
              <a:rPr lang="en-US" sz="1600" b="1" dirty="0" smtClean="0"/>
              <a:t> </a:t>
            </a:r>
            <a:r>
              <a:rPr lang="en-US" sz="1600" b="1" dirty="0" err="1" smtClean="0"/>
              <a:t>ve</a:t>
            </a:r>
            <a:r>
              <a:rPr lang="en-US" sz="1600" b="1" dirty="0" smtClean="0"/>
              <a:t> </a:t>
            </a:r>
            <a:r>
              <a:rPr lang="en-US" sz="1600" b="1" dirty="0" err="1" smtClean="0"/>
              <a:t>kırmızımsı</a:t>
            </a:r>
            <a:r>
              <a:rPr lang="en-US" sz="1600" b="1" dirty="0" smtClean="0"/>
              <a:t> </a:t>
            </a:r>
            <a:r>
              <a:rPr lang="en-US" sz="1600" b="1" dirty="0" err="1" smtClean="0"/>
              <a:t>mavi</a:t>
            </a:r>
            <a:r>
              <a:rPr lang="en-US" sz="1600" b="1" dirty="0" smtClean="0"/>
              <a:t> </a:t>
            </a:r>
            <a:r>
              <a:rPr lang="en-US" sz="1600" b="1" dirty="0" err="1" smtClean="0"/>
              <a:t>renktedir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Lokalize</a:t>
            </a:r>
            <a:r>
              <a:rPr lang="en-US" sz="1600" b="1" dirty="0" smtClean="0"/>
              <a:t> </a:t>
            </a:r>
            <a:r>
              <a:rPr lang="en-US" sz="1600" b="1" dirty="0" err="1" smtClean="0"/>
              <a:t>olduğu</a:t>
            </a:r>
            <a:r>
              <a:rPr lang="en-US" sz="1600" b="1" dirty="0" smtClean="0"/>
              <a:t> </a:t>
            </a:r>
            <a:r>
              <a:rPr lang="en-US" sz="1600" b="1" dirty="0" err="1" smtClean="0"/>
              <a:t>diğer</a:t>
            </a:r>
            <a:r>
              <a:rPr lang="en-US" sz="1600" b="1" dirty="0" smtClean="0"/>
              <a:t> </a:t>
            </a:r>
            <a:r>
              <a:rPr lang="en-US" sz="1600" b="1" dirty="0" err="1" smtClean="0"/>
              <a:t>yerler</a:t>
            </a:r>
            <a:r>
              <a:rPr lang="en-US" sz="1600" b="1" dirty="0" smtClean="0"/>
              <a:t> </a:t>
            </a:r>
            <a:r>
              <a:rPr lang="en-US" sz="1600" b="1" dirty="0" err="1" smtClean="0"/>
              <a:t>dudak</a:t>
            </a:r>
            <a:r>
              <a:rPr lang="en-US" sz="1600" b="1" dirty="0" smtClean="0"/>
              <a:t>, </a:t>
            </a:r>
            <a:r>
              <a:rPr lang="en-US" sz="1600" b="1" dirty="0" err="1" smtClean="0"/>
              <a:t>bukkal</a:t>
            </a:r>
            <a:r>
              <a:rPr lang="en-US" sz="1600" b="1" dirty="0" smtClean="0"/>
              <a:t> </a:t>
            </a:r>
            <a:r>
              <a:rPr lang="en-US" sz="1600" b="1" dirty="0" err="1" smtClean="0"/>
              <a:t>mukoza</a:t>
            </a:r>
            <a:r>
              <a:rPr lang="en-US" sz="1600" b="1" dirty="0" smtClean="0"/>
              <a:t> </a:t>
            </a:r>
            <a:r>
              <a:rPr lang="en-US" sz="1600" b="1" dirty="0" err="1" smtClean="0"/>
              <a:t>ve</a:t>
            </a:r>
            <a:r>
              <a:rPr lang="en-US" sz="1600" b="1" dirty="0" smtClean="0"/>
              <a:t> </a:t>
            </a:r>
            <a:r>
              <a:rPr lang="en-US" sz="1600" b="1" dirty="0" err="1" smtClean="0"/>
              <a:t>damaktır</a:t>
            </a:r>
            <a:r>
              <a:rPr lang="en-US" sz="1600" b="1" dirty="0" smtClean="0"/>
              <a:t>.</a:t>
            </a:r>
          </a:p>
          <a:p>
            <a:pPr eaLnBrk="1" hangingPunct="1">
              <a:lnSpc>
                <a:spcPct val="80000"/>
              </a:lnSpc>
            </a:pPr>
            <a:endParaRPr lang="tr-TR" sz="1600" b="1" dirty="0" smtClean="0"/>
          </a:p>
          <a:p>
            <a:pPr eaLnBrk="1" hangingPunct="1">
              <a:lnSpc>
                <a:spcPct val="80000"/>
              </a:lnSpc>
            </a:pPr>
            <a:r>
              <a:rPr lang="en-US" sz="1600" b="1" dirty="0" err="1" smtClean="0"/>
              <a:t>Dil</a:t>
            </a:r>
            <a:r>
              <a:rPr lang="en-US" sz="1600" b="1" dirty="0" smtClean="0"/>
              <a:t> </a:t>
            </a:r>
            <a:r>
              <a:rPr lang="en-US" sz="1600" b="1" dirty="0" err="1" smtClean="0"/>
              <a:t>ve</a:t>
            </a:r>
            <a:r>
              <a:rPr lang="en-US" sz="1600" b="1" dirty="0" smtClean="0"/>
              <a:t> </a:t>
            </a:r>
            <a:r>
              <a:rPr lang="en-US" sz="1600" b="1" dirty="0" err="1" smtClean="0"/>
              <a:t>dudakta</a:t>
            </a:r>
            <a:r>
              <a:rPr lang="en-US" sz="1600" b="1" dirty="0" smtClean="0"/>
              <a:t> </a:t>
            </a:r>
            <a:r>
              <a:rPr lang="en-US" sz="1600" b="1" dirty="0" err="1" smtClean="0"/>
              <a:t>görülen</a:t>
            </a:r>
            <a:r>
              <a:rPr lang="en-US" sz="1600" b="1" dirty="0" smtClean="0"/>
              <a:t> </a:t>
            </a:r>
            <a:r>
              <a:rPr lang="en-US" sz="1600" b="1" dirty="0" err="1" smtClean="0"/>
              <a:t>hemanjiyomlar</a:t>
            </a:r>
            <a:endParaRPr lang="tr-TR" sz="1600" b="1" dirty="0" smtClean="0"/>
          </a:p>
          <a:p>
            <a:pPr eaLnBrk="1" hangingPunct="1">
              <a:lnSpc>
                <a:spcPct val="80000"/>
              </a:lnSpc>
            </a:pPr>
            <a:endParaRPr lang="en-US" sz="1600" b="1" dirty="0" smtClean="0"/>
          </a:p>
          <a:p>
            <a:pPr eaLnBrk="1" hangingPunct="1">
              <a:lnSpc>
                <a:spcPct val="80000"/>
              </a:lnSpc>
            </a:pPr>
            <a:r>
              <a:rPr lang="en-US" sz="1600" b="1" dirty="0" err="1" smtClean="0"/>
              <a:t>Ayırıcı</a:t>
            </a:r>
            <a:r>
              <a:rPr lang="en-US" sz="1600" b="1" dirty="0" smtClean="0"/>
              <a:t> </a:t>
            </a:r>
            <a:r>
              <a:rPr lang="en-US" sz="1600" b="1" dirty="0" err="1" smtClean="0"/>
              <a:t>tanıda</a:t>
            </a:r>
            <a:r>
              <a:rPr lang="en-US" sz="1600" b="1" dirty="0" smtClean="0"/>
              <a:t>; </a:t>
            </a:r>
            <a:r>
              <a:rPr lang="en-US" sz="1600" b="1" dirty="0" err="1" smtClean="0"/>
              <a:t>mukosel</a:t>
            </a:r>
            <a:r>
              <a:rPr lang="en-US" sz="1600" b="1" dirty="0" smtClean="0"/>
              <a:t>, </a:t>
            </a:r>
            <a:r>
              <a:rPr lang="en-US" sz="1600" b="1" dirty="0" err="1" smtClean="0"/>
              <a:t>ranula</a:t>
            </a:r>
            <a:r>
              <a:rPr lang="en-US" sz="1600" b="1" dirty="0" smtClean="0"/>
              <a:t>, superficial(</a:t>
            </a:r>
            <a:r>
              <a:rPr lang="en-US" sz="1600" b="1" dirty="0" err="1" smtClean="0"/>
              <a:t>yüzeyel</a:t>
            </a:r>
            <a:r>
              <a:rPr lang="en-US" sz="1600" b="1" dirty="0" smtClean="0"/>
              <a:t>) </a:t>
            </a:r>
            <a:r>
              <a:rPr lang="en-US" sz="1600" b="1" dirty="0" err="1" smtClean="0"/>
              <a:t>kist</a:t>
            </a:r>
            <a:r>
              <a:rPr lang="en-US" sz="1600" b="1" dirty="0" smtClean="0"/>
              <a:t> </a:t>
            </a:r>
            <a:r>
              <a:rPr lang="en-US" sz="1600" b="1" dirty="0" err="1" smtClean="0"/>
              <a:t>ve</a:t>
            </a:r>
            <a:r>
              <a:rPr lang="en-US" sz="1600" b="1" dirty="0" smtClean="0"/>
              <a:t> </a:t>
            </a:r>
            <a:r>
              <a:rPr lang="en-US" sz="1600" b="1" dirty="0" err="1" smtClean="0"/>
              <a:t>anevrizma</a:t>
            </a:r>
            <a:r>
              <a:rPr lang="en-US" sz="1600" b="1" dirty="0" smtClean="0"/>
              <a:t> </a:t>
            </a:r>
            <a:r>
              <a:rPr lang="en-US" sz="1600" b="1" dirty="0" err="1" smtClean="0"/>
              <a:t>düşünülmelidir</a:t>
            </a:r>
            <a:r>
              <a:rPr lang="en-US" sz="1600" b="1" dirty="0" smtClean="0"/>
              <a:t>. </a:t>
            </a:r>
            <a:endParaRPr lang="tr-TR" sz="1600" b="1" dirty="0" smtClean="0"/>
          </a:p>
        </p:txBody>
      </p:sp>
      <p:pic>
        <p:nvPicPr>
          <p:cNvPr id="7171" name="Picture 3"/>
          <p:cNvPicPr>
            <a:picLocks noChangeAspect="1" noChangeArrowheads="1"/>
          </p:cNvPicPr>
          <p:nvPr/>
        </p:nvPicPr>
        <p:blipFill>
          <a:blip r:embed="rId2"/>
          <a:srcRect/>
          <a:stretch>
            <a:fillRect/>
          </a:stretch>
        </p:blipFill>
        <p:spPr bwMode="auto">
          <a:xfrm>
            <a:off x="3786182" y="571480"/>
            <a:ext cx="5078413" cy="12731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dirty="0" smtClean="0">
              <a:effectLst/>
            </a:endParaRPr>
          </a:p>
        </p:txBody>
      </p:sp>
      <p:sp>
        <p:nvSpPr>
          <p:cNvPr id="74755" name="Rectangle 3"/>
          <p:cNvSpPr>
            <a:spLocks noGrp="1"/>
          </p:cNvSpPr>
          <p:nvPr>
            <p:ph type="body" idx="4294967295"/>
          </p:nvPr>
        </p:nvSpPr>
        <p:spPr>
          <a:xfrm>
            <a:off x="1214414" y="2285992"/>
            <a:ext cx="7499350" cy="4800600"/>
          </a:xfrm>
        </p:spPr>
        <p:txBody>
          <a:bodyPr/>
          <a:lstStyle/>
          <a:p>
            <a:pPr lvl="2" eaLnBrk="1" hangingPunct="1">
              <a:lnSpc>
                <a:spcPct val="80000"/>
              </a:lnSpc>
            </a:pPr>
            <a:r>
              <a:rPr lang="en-US" sz="1600" b="1" dirty="0" err="1" smtClean="0"/>
              <a:t>Varikosel</a:t>
            </a:r>
            <a:r>
              <a:rPr lang="en-US" sz="1600" b="1" dirty="0" smtClean="0"/>
              <a:t> </a:t>
            </a:r>
            <a:r>
              <a:rPr lang="en-US" sz="1600" b="1" dirty="0" err="1" smtClean="0"/>
              <a:t>ve</a:t>
            </a:r>
            <a:r>
              <a:rPr lang="en-US" sz="1600" b="1" dirty="0" smtClean="0"/>
              <a:t> </a:t>
            </a:r>
            <a:r>
              <a:rPr lang="en-US" sz="1600" b="1" dirty="0" err="1" smtClean="0"/>
              <a:t>Varis</a:t>
            </a:r>
            <a:endParaRPr lang="tr-TR" sz="1600" b="1" dirty="0" smtClean="0"/>
          </a:p>
          <a:p>
            <a:pPr lvl="2" eaLnBrk="1" hangingPunct="1">
              <a:lnSpc>
                <a:spcPct val="80000"/>
              </a:lnSpc>
            </a:pPr>
            <a:endParaRPr lang="en-US" sz="1600" b="1" dirty="0" smtClean="0"/>
          </a:p>
          <a:p>
            <a:pPr eaLnBrk="1" hangingPunct="1">
              <a:lnSpc>
                <a:spcPct val="80000"/>
              </a:lnSpc>
            </a:pPr>
            <a:r>
              <a:rPr lang="en-US" sz="1600" b="1" dirty="0" err="1" smtClean="0"/>
              <a:t>Varikosel</a:t>
            </a:r>
            <a:r>
              <a:rPr lang="en-US" sz="1600" b="1" dirty="0" smtClean="0"/>
              <a:t>, </a:t>
            </a:r>
            <a:r>
              <a:rPr lang="en-US" sz="1600" b="1" dirty="0" err="1" smtClean="0"/>
              <a:t>venlerin</a:t>
            </a:r>
            <a:r>
              <a:rPr lang="en-US" sz="1600" b="1" dirty="0" smtClean="0"/>
              <a:t> </a:t>
            </a:r>
            <a:r>
              <a:rPr lang="en-US" sz="1600" b="1" dirty="0" err="1" smtClean="0"/>
              <a:t>veya</a:t>
            </a:r>
            <a:r>
              <a:rPr lang="en-US" sz="1600" b="1" dirty="0" smtClean="0"/>
              <a:t> </a:t>
            </a:r>
            <a:r>
              <a:rPr lang="en-US" sz="1600" b="1" dirty="0" err="1" smtClean="0"/>
              <a:t>venüllerin</a:t>
            </a:r>
            <a:r>
              <a:rPr lang="en-US" sz="1600" b="1" dirty="0" smtClean="0"/>
              <a:t> </a:t>
            </a:r>
            <a:r>
              <a:rPr lang="en-US" sz="1600" b="1" dirty="0" err="1" smtClean="0"/>
              <a:t>patolojik</a:t>
            </a:r>
            <a:r>
              <a:rPr lang="en-US" sz="1600" b="1" dirty="0" smtClean="0"/>
              <a:t> </a:t>
            </a:r>
            <a:r>
              <a:rPr lang="en-US" sz="1600" b="1" dirty="0" err="1" smtClean="0"/>
              <a:t>dilatasyonu</a:t>
            </a:r>
            <a:r>
              <a:rPr lang="en-US" sz="1600" b="1" dirty="0" smtClean="0"/>
              <a:t> </a:t>
            </a:r>
            <a:r>
              <a:rPr lang="en-US" sz="1600" b="1" dirty="0" err="1" smtClean="0"/>
              <a:t>sonucu</a:t>
            </a:r>
            <a:r>
              <a:rPr lang="en-US" sz="1600" b="1" dirty="0" smtClean="0"/>
              <a:t> </a:t>
            </a:r>
            <a:r>
              <a:rPr lang="en-US" sz="1600" b="1" dirty="0" err="1" smtClean="0"/>
              <a:t>oluşur</a:t>
            </a:r>
            <a:r>
              <a:rPr lang="en-US" sz="1600" b="1" dirty="0" smtClean="0"/>
              <a:t> </a:t>
            </a:r>
            <a:r>
              <a:rPr lang="en-US" sz="1600" b="1" dirty="0" err="1" smtClean="0"/>
              <a:t>ve</a:t>
            </a:r>
            <a:r>
              <a:rPr lang="en-US" sz="1600" b="1" dirty="0" smtClean="0"/>
              <a:t> </a:t>
            </a:r>
            <a:r>
              <a:rPr lang="en-US" sz="1600" b="1" dirty="0" err="1" smtClean="0"/>
              <a:t>öncelikli</a:t>
            </a:r>
            <a:r>
              <a:rPr lang="en-US" sz="1600" b="1" dirty="0" smtClean="0"/>
              <a:t> </a:t>
            </a:r>
            <a:r>
              <a:rPr lang="en-US" sz="1600" b="1" dirty="0" err="1" smtClean="0"/>
              <a:t>olarak</a:t>
            </a:r>
            <a:r>
              <a:rPr lang="en-US" sz="1600" b="1" dirty="0" smtClean="0"/>
              <a:t> </a:t>
            </a:r>
            <a:r>
              <a:rPr lang="en-US" sz="1600" b="1" dirty="0" err="1" smtClean="0"/>
              <a:t>dilin</a:t>
            </a:r>
            <a:r>
              <a:rPr lang="en-US" sz="1600" b="1" dirty="0" smtClean="0"/>
              <a:t> alt </a:t>
            </a:r>
            <a:r>
              <a:rPr lang="en-US" sz="1600" b="1" dirty="0" err="1" smtClean="0"/>
              <a:t>kısmında</a:t>
            </a:r>
            <a:r>
              <a:rPr lang="en-US" sz="1600" b="1" dirty="0" smtClean="0"/>
              <a:t> </a:t>
            </a:r>
            <a:r>
              <a:rPr lang="en-US" sz="1600" b="1" dirty="0" err="1" smtClean="0"/>
              <a:t>tutulum</a:t>
            </a:r>
            <a:r>
              <a:rPr lang="en-US" sz="1600" b="1" dirty="0" smtClean="0"/>
              <a:t> </a:t>
            </a:r>
            <a:r>
              <a:rPr lang="en-US" sz="1600" b="1" dirty="0" err="1" smtClean="0"/>
              <a:t>gösterirler</a:t>
            </a:r>
            <a:endParaRPr lang="tr-TR" sz="1600" b="1" dirty="0" smtClean="0"/>
          </a:p>
          <a:p>
            <a:pPr eaLnBrk="1" hangingPunct="1">
              <a:lnSpc>
                <a:spcPct val="80000"/>
              </a:lnSpc>
            </a:pPr>
            <a:r>
              <a:rPr lang="en-US" sz="1600" b="1" dirty="0" smtClean="0"/>
              <a:t> </a:t>
            </a:r>
            <a:r>
              <a:rPr lang="en-US" sz="1600" b="1" dirty="0" err="1" smtClean="0"/>
              <a:t>Varikoseller</a:t>
            </a:r>
            <a:r>
              <a:rPr lang="en-US" sz="1600" b="1" dirty="0" smtClean="0"/>
              <a:t> </a:t>
            </a:r>
            <a:r>
              <a:rPr lang="en-US" sz="1600" b="1" dirty="0" err="1" smtClean="0"/>
              <a:t>yaş</a:t>
            </a:r>
            <a:r>
              <a:rPr lang="en-US" sz="1600" b="1" dirty="0" smtClean="0"/>
              <a:t> </a:t>
            </a:r>
            <a:r>
              <a:rPr lang="en-US" sz="1600" b="1" dirty="0" err="1" smtClean="0"/>
              <a:t>ile</a:t>
            </a:r>
            <a:r>
              <a:rPr lang="en-US" sz="1600" b="1" dirty="0" smtClean="0"/>
              <a:t> </a:t>
            </a:r>
            <a:r>
              <a:rPr lang="en-US" sz="1600" b="1" dirty="0" err="1" smtClean="0"/>
              <a:t>kademeli</a:t>
            </a:r>
            <a:r>
              <a:rPr lang="en-US" sz="1600" b="1" dirty="0" smtClean="0"/>
              <a:t> </a:t>
            </a:r>
            <a:r>
              <a:rPr lang="en-US" sz="1600" b="1" dirty="0" err="1" smtClean="0"/>
              <a:t>olarak</a:t>
            </a:r>
            <a:r>
              <a:rPr lang="en-US" sz="1600" b="1" dirty="0" smtClean="0"/>
              <a:t> </a:t>
            </a:r>
            <a:r>
              <a:rPr lang="en-US" sz="1600" b="1" dirty="0" err="1" smtClean="0"/>
              <a:t>oluşmaktadır</a:t>
            </a:r>
            <a:r>
              <a:rPr lang="en-US" sz="1600" b="1" dirty="0" smtClean="0"/>
              <a:t>, </a:t>
            </a:r>
            <a:r>
              <a:rPr lang="en-US" sz="1600" b="1" dirty="0" err="1" smtClean="0"/>
              <a:t>bu</a:t>
            </a:r>
            <a:r>
              <a:rPr lang="en-US" sz="1600" b="1" dirty="0" smtClean="0"/>
              <a:t> </a:t>
            </a:r>
            <a:r>
              <a:rPr lang="en-US" sz="1600" b="1" dirty="0" err="1" smtClean="0"/>
              <a:t>yüzden</a:t>
            </a:r>
            <a:r>
              <a:rPr lang="en-US" sz="1600" b="1" dirty="0" smtClean="0"/>
              <a:t>; </a:t>
            </a:r>
            <a:r>
              <a:rPr lang="en-US" sz="1600" b="1" dirty="0" err="1" smtClean="0"/>
              <a:t>dil</a:t>
            </a:r>
            <a:r>
              <a:rPr lang="en-US" sz="1600" b="1" dirty="0" smtClean="0"/>
              <a:t> </a:t>
            </a:r>
            <a:r>
              <a:rPr lang="en-US" sz="1600" b="1" dirty="0" err="1" smtClean="0"/>
              <a:t>varikosellerine</a:t>
            </a:r>
            <a:r>
              <a:rPr lang="en-US" sz="1600" b="1" dirty="0" smtClean="0"/>
              <a:t> </a:t>
            </a:r>
            <a:r>
              <a:rPr lang="en-US" sz="1600" b="1" dirty="0" err="1" smtClean="0"/>
              <a:t>ileri</a:t>
            </a:r>
            <a:r>
              <a:rPr lang="en-US" sz="1600" b="1" dirty="0" smtClean="0"/>
              <a:t> </a:t>
            </a:r>
            <a:r>
              <a:rPr lang="en-US" sz="1600" b="1" dirty="0" err="1" smtClean="0"/>
              <a:t>yaşlarda</a:t>
            </a:r>
            <a:r>
              <a:rPr lang="en-US" sz="1600" b="1" dirty="0" smtClean="0"/>
              <a:t> </a:t>
            </a:r>
            <a:r>
              <a:rPr lang="en-US" sz="1600" b="1" dirty="0" err="1" smtClean="0"/>
              <a:t>rastlanmaktadır</a:t>
            </a:r>
            <a:r>
              <a:rPr lang="en-US" sz="1600" b="1" dirty="0" smtClean="0"/>
              <a:t>.</a:t>
            </a:r>
          </a:p>
          <a:p>
            <a:pPr eaLnBrk="1" hangingPunct="1">
              <a:lnSpc>
                <a:spcPct val="80000"/>
              </a:lnSpc>
            </a:pPr>
            <a:r>
              <a:rPr lang="en-US" sz="1600" b="1" dirty="0" err="1" smtClean="0"/>
              <a:t>Dil</a:t>
            </a:r>
            <a:r>
              <a:rPr lang="en-US" sz="1600" b="1" dirty="0" smtClean="0"/>
              <a:t> </a:t>
            </a:r>
            <a:r>
              <a:rPr lang="en-US" sz="1600" b="1" dirty="0" err="1" smtClean="0"/>
              <a:t>varikoselleri</a:t>
            </a:r>
            <a:r>
              <a:rPr lang="en-US" sz="1600" b="1" dirty="0" smtClean="0"/>
              <a:t> </a:t>
            </a:r>
            <a:r>
              <a:rPr lang="en-US" sz="1600" b="1" dirty="0" err="1" smtClean="0"/>
              <a:t>dolambaçlı</a:t>
            </a:r>
            <a:r>
              <a:rPr lang="en-US" sz="1600" b="1" dirty="0" smtClean="0"/>
              <a:t> </a:t>
            </a:r>
            <a:r>
              <a:rPr lang="en-US" sz="1600" b="1" dirty="0" err="1" smtClean="0"/>
              <a:t>kıvrılmış</a:t>
            </a:r>
            <a:r>
              <a:rPr lang="en-US" sz="1600" b="1" dirty="0" smtClean="0"/>
              <a:t> </a:t>
            </a:r>
            <a:r>
              <a:rPr lang="en-US" sz="1600" b="1" dirty="0" err="1" smtClean="0"/>
              <a:t>mavi</a:t>
            </a:r>
            <a:r>
              <a:rPr lang="en-US" sz="1600" b="1" dirty="0" smtClean="0"/>
              <a:t>, </a:t>
            </a:r>
            <a:r>
              <a:rPr lang="en-US" sz="1600" b="1" dirty="0" err="1" smtClean="0"/>
              <a:t>kırmızı</a:t>
            </a:r>
            <a:r>
              <a:rPr lang="en-US" sz="1600" b="1" dirty="0" smtClean="0"/>
              <a:t> </a:t>
            </a:r>
            <a:r>
              <a:rPr lang="en-US" sz="1600" b="1" dirty="0" err="1" smtClean="0"/>
              <a:t>ve</a:t>
            </a:r>
            <a:r>
              <a:rPr lang="en-US" sz="1600" b="1" dirty="0" smtClean="0"/>
              <a:t> </a:t>
            </a:r>
            <a:r>
              <a:rPr lang="en-US" sz="1600" b="1" dirty="0" err="1" smtClean="0"/>
              <a:t>mor</a:t>
            </a:r>
            <a:r>
              <a:rPr lang="en-US" sz="1600" b="1" dirty="0" smtClean="0"/>
              <a:t> </a:t>
            </a:r>
            <a:r>
              <a:rPr lang="en-US" sz="1600" b="1" dirty="0" err="1" smtClean="0"/>
              <a:t>renklerde</a:t>
            </a:r>
            <a:r>
              <a:rPr lang="en-US" sz="1600" b="1" dirty="0" smtClean="0"/>
              <a:t> </a:t>
            </a:r>
            <a:r>
              <a:rPr lang="en-US" sz="1600" b="1" dirty="0" err="1" smtClean="0"/>
              <a:t>dokudan</a:t>
            </a:r>
            <a:r>
              <a:rPr lang="en-US" sz="1600" b="1" dirty="0" smtClean="0"/>
              <a:t> </a:t>
            </a:r>
            <a:r>
              <a:rPr lang="en-US" sz="1600" b="1" dirty="0" err="1" smtClean="0"/>
              <a:t>yükselmişolarak</a:t>
            </a:r>
            <a:r>
              <a:rPr lang="en-US" sz="1600" b="1" dirty="0" smtClean="0"/>
              <a:t> </a:t>
            </a:r>
            <a:r>
              <a:rPr lang="en-US" sz="1600" b="1" dirty="0" err="1" smtClean="0"/>
              <a:t>görülür</a:t>
            </a:r>
            <a:r>
              <a:rPr lang="en-US" sz="1600" b="1" dirty="0" smtClean="0"/>
              <a:t>. </a:t>
            </a:r>
            <a:endParaRPr lang="tr-TR" sz="1600" b="1" dirty="0" smtClean="0"/>
          </a:p>
          <a:p>
            <a:pPr eaLnBrk="1" hangingPunct="1">
              <a:lnSpc>
                <a:spcPct val="80000"/>
              </a:lnSpc>
            </a:pPr>
            <a:r>
              <a:rPr lang="en-US" sz="1600" b="1" dirty="0" err="1" smtClean="0"/>
              <a:t>Bazı</a:t>
            </a:r>
            <a:r>
              <a:rPr lang="en-US" sz="1600" b="1" dirty="0" smtClean="0"/>
              <a:t> </a:t>
            </a:r>
            <a:r>
              <a:rPr lang="en-US" sz="1600" b="1" dirty="0" err="1" smtClean="0"/>
              <a:t>hastalarda</a:t>
            </a:r>
            <a:r>
              <a:rPr lang="en-US" sz="1600" b="1" dirty="0" smtClean="0"/>
              <a:t> </a:t>
            </a:r>
            <a:r>
              <a:rPr lang="en-US" sz="1600" b="1" dirty="0" err="1" smtClean="0"/>
              <a:t>oldukça</a:t>
            </a:r>
            <a:r>
              <a:rPr lang="en-US" sz="1600" b="1" dirty="0" smtClean="0"/>
              <a:t> </a:t>
            </a:r>
            <a:r>
              <a:rPr lang="en-US" sz="1600" b="1" dirty="0" err="1" smtClean="0"/>
              <a:t>çarpıcı</a:t>
            </a:r>
            <a:r>
              <a:rPr lang="en-US" sz="1600" b="1" dirty="0" smtClean="0"/>
              <a:t> </a:t>
            </a:r>
            <a:r>
              <a:rPr lang="en-US" sz="1600" b="1" dirty="0" err="1" smtClean="0"/>
              <a:t>olsa</a:t>
            </a:r>
            <a:r>
              <a:rPr lang="en-US" sz="1600" b="1" dirty="0" smtClean="0"/>
              <a:t> </a:t>
            </a:r>
            <a:r>
              <a:rPr lang="en-US" sz="1600" b="1" dirty="0" err="1" smtClean="0"/>
              <a:t>da</a:t>
            </a:r>
            <a:r>
              <a:rPr lang="en-US" sz="1600" b="1" dirty="0" smtClean="0"/>
              <a:t>, </a:t>
            </a:r>
            <a:r>
              <a:rPr lang="en-US" sz="1600" b="1" dirty="0" err="1" smtClean="0"/>
              <a:t>venöz</a:t>
            </a:r>
            <a:r>
              <a:rPr lang="en-US" sz="1600" b="1" dirty="0" smtClean="0"/>
              <a:t> </a:t>
            </a:r>
            <a:r>
              <a:rPr lang="en-US" sz="1600" b="1" dirty="0" err="1" smtClean="0"/>
              <a:t>duvarın</a:t>
            </a:r>
            <a:r>
              <a:rPr lang="en-US" sz="1600" b="1" dirty="0" smtClean="0"/>
              <a:t> en </a:t>
            </a:r>
            <a:r>
              <a:rPr lang="en-US" sz="1600" b="1" dirty="0" err="1" smtClean="0"/>
              <a:t>dış</a:t>
            </a:r>
            <a:r>
              <a:rPr lang="en-US" sz="1600" b="1" dirty="0" smtClean="0"/>
              <a:t> </a:t>
            </a:r>
            <a:r>
              <a:rPr lang="en-US" sz="1600" b="1" dirty="0" err="1" smtClean="0"/>
              <a:t>tabakasındaki</a:t>
            </a:r>
            <a:r>
              <a:rPr lang="en-US" sz="1600" b="1" dirty="0" smtClean="0"/>
              <a:t> </a:t>
            </a:r>
            <a:r>
              <a:rPr lang="en-US" sz="1600" b="1" dirty="0" err="1" smtClean="0"/>
              <a:t>dejeneratif</a:t>
            </a:r>
            <a:r>
              <a:rPr lang="en-US" sz="1600" b="1" dirty="0" smtClean="0"/>
              <a:t> </a:t>
            </a:r>
            <a:r>
              <a:rPr lang="en-US" sz="1600" b="1" dirty="0" err="1" smtClean="0"/>
              <a:t>değişiklikleri</a:t>
            </a:r>
            <a:r>
              <a:rPr lang="en-US" sz="1600" b="1" dirty="0" smtClean="0"/>
              <a:t> </a:t>
            </a:r>
            <a:r>
              <a:rPr lang="en-US" sz="1600" b="1" dirty="0" err="1" smtClean="0"/>
              <a:t>temsil</a:t>
            </a:r>
            <a:r>
              <a:rPr lang="en-US" sz="1600" b="1" dirty="0" smtClean="0"/>
              <a:t> </a:t>
            </a:r>
            <a:r>
              <a:rPr lang="en-US" sz="1600" b="1" dirty="0" err="1" smtClean="0"/>
              <a:t>ederler</a:t>
            </a:r>
            <a:r>
              <a:rPr lang="en-US" sz="1600" b="1" dirty="0" smtClean="0"/>
              <a:t> </a:t>
            </a:r>
            <a:r>
              <a:rPr lang="en-US" sz="1600" b="1" dirty="0" err="1" smtClean="0"/>
              <a:t>ve</a:t>
            </a:r>
            <a:r>
              <a:rPr lang="en-US" sz="1600" b="1" dirty="0" smtClean="0"/>
              <a:t> </a:t>
            </a:r>
            <a:r>
              <a:rPr lang="en-US" sz="1600" b="1" dirty="0" err="1" smtClean="0"/>
              <a:t>hiçbir</a:t>
            </a:r>
            <a:r>
              <a:rPr lang="en-US" sz="1600" b="1" dirty="0" smtClean="0"/>
              <a:t> </a:t>
            </a:r>
            <a:r>
              <a:rPr lang="en-US" sz="1600" b="1" dirty="0" err="1" smtClean="0"/>
              <a:t>klinik</a:t>
            </a:r>
            <a:r>
              <a:rPr lang="en-US" sz="1600" b="1" dirty="0" smtClean="0"/>
              <a:t> </a:t>
            </a:r>
            <a:r>
              <a:rPr lang="en-US" sz="1600" b="1" dirty="0" err="1" smtClean="0"/>
              <a:t>sonuç</a:t>
            </a:r>
            <a:r>
              <a:rPr lang="en-US" sz="1600" b="1" dirty="0" smtClean="0"/>
              <a:t> </a:t>
            </a:r>
            <a:r>
              <a:rPr lang="en-US" sz="1600" b="1" dirty="0" err="1" smtClean="0"/>
              <a:t>vermezler</a:t>
            </a:r>
            <a:r>
              <a:rPr lang="en-US" sz="1600" b="1" dirty="0" smtClean="0"/>
              <a:t>. </a:t>
            </a:r>
            <a:endParaRPr lang="tr-TR" sz="1600" b="1" dirty="0" smtClean="0"/>
          </a:p>
          <a:p>
            <a:pPr eaLnBrk="1" hangingPunct="1">
              <a:lnSpc>
                <a:spcPct val="80000"/>
              </a:lnSpc>
            </a:pPr>
            <a:r>
              <a:rPr lang="en-US" sz="1600" b="1" dirty="0" err="1" smtClean="0"/>
              <a:t>Ağrısızdır</a:t>
            </a:r>
            <a:r>
              <a:rPr lang="en-US" sz="1600" b="1" dirty="0" smtClean="0"/>
              <a:t> </a:t>
            </a:r>
            <a:r>
              <a:rPr lang="en-US" sz="1600" b="1" dirty="0" err="1" smtClean="0"/>
              <a:t>ve</a:t>
            </a:r>
            <a:r>
              <a:rPr lang="en-US" sz="1600" b="1" dirty="0" smtClean="0"/>
              <a:t> </a:t>
            </a:r>
            <a:r>
              <a:rPr lang="en-US" sz="1600" b="1" dirty="0" err="1" smtClean="0"/>
              <a:t>herhangi</a:t>
            </a:r>
            <a:r>
              <a:rPr lang="en-US" sz="1600" b="1" dirty="0" smtClean="0"/>
              <a:t> </a:t>
            </a:r>
            <a:r>
              <a:rPr lang="en-US" sz="1600" b="1" dirty="0" err="1" smtClean="0"/>
              <a:t>bir</a:t>
            </a:r>
            <a:r>
              <a:rPr lang="en-US" sz="1600" b="1" dirty="0" smtClean="0"/>
              <a:t> </a:t>
            </a:r>
            <a:r>
              <a:rPr lang="en-US" sz="1600" b="1" dirty="0" err="1" smtClean="0"/>
              <a:t>yıratıvlme</a:t>
            </a:r>
            <a:r>
              <a:rPr lang="en-US" sz="1600" b="1" dirty="0" smtClean="0"/>
              <a:t> </a:t>
            </a:r>
            <a:r>
              <a:rPr lang="en-US" sz="1600" b="1" dirty="0" err="1" smtClean="0"/>
              <a:t>kanama</a:t>
            </a:r>
            <a:r>
              <a:rPr lang="en-US" sz="1600" b="1" dirty="0" smtClean="0"/>
              <a:t> </a:t>
            </a:r>
            <a:r>
              <a:rPr lang="en-US" sz="1600" b="1" dirty="0" err="1" smtClean="0"/>
              <a:t>göstermezler</a:t>
            </a:r>
            <a:r>
              <a:rPr lang="en-US" sz="1600" b="1" dirty="0" smtClean="0"/>
              <a:t>.</a:t>
            </a:r>
          </a:p>
          <a:p>
            <a:pPr eaLnBrk="1" hangingPunct="1">
              <a:lnSpc>
                <a:spcPct val="80000"/>
              </a:lnSpc>
            </a:pPr>
            <a:r>
              <a:rPr lang="en-US" sz="1600" b="1" dirty="0" smtClean="0"/>
              <a:t/>
            </a:r>
            <a:br>
              <a:rPr lang="en-US" sz="1600" b="1" dirty="0" smtClean="0"/>
            </a:br>
            <a:r>
              <a:rPr lang="en-US" sz="1600" b="1" dirty="0" err="1" smtClean="0"/>
              <a:t>Dilin</a:t>
            </a:r>
            <a:r>
              <a:rPr lang="en-US" sz="1600" b="1" dirty="0" smtClean="0"/>
              <a:t> alt </a:t>
            </a:r>
            <a:r>
              <a:rPr lang="en-US" sz="1600" b="1" dirty="0" err="1" smtClean="0"/>
              <a:t>kısmında</a:t>
            </a:r>
            <a:r>
              <a:rPr lang="en-US" sz="1600" b="1" dirty="0" smtClean="0"/>
              <a:t> </a:t>
            </a:r>
            <a:r>
              <a:rPr lang="en-US" sz="1600" b="1" dirty="0" err="1" smtClean="0"/>
              <a:t>tutulum</a:t>
            </a:r>
            <a:r>
              <a:rPr lang="en-US" sz="1600" b="1" dirty="0" smtClean="0"/>
              <a:t> </a:t>
            </a:r>
            <a:r>
              <a:rPr lang="en-US" sz="1600" b="1" dirty="0" err="1" smtClean="0"/>
              <a:t>gösteren</a:t>
            </a:r>
            <a:r>
              <a:rPr lang="en-US" sz="1600" b="1" dirty="0" smtClean="0"/>
              <a:t> </a:t>
            </a:r>
            <a:r>
              <a:rPr lang="en-US" sz="1600" b="1" dirty="0" err="1" smtClean="0"/>
              <a:t>varikosel</a:t>
            </a:r>
            <a:endParaRPr lang="en-US" sz="1600" b="1" dirty="0" smtClean="0"/>
          </a:p>
          <a:p>
            <a:pPr eaLnBrk="1" hangingPunct="1">
              <a:lnSpc>
                <a:spcPct val="80000"/>
              </a:lnSpc>
            </a:pPr>
            <a:r>
              <a:rPr lang="en-US" sz="1600" b="1" dirty="0" err="1" smtClean="0"/>
              <a:t>Varis</a:t>
            </a:r>
            <a:r>
              <a:rPr lang="en-US" sz="1600" b="1" dirty="0" smtClean="0"/>
              <a:t> </a:t>
            </a:r>
            <a:r>
              <a:rPr lang="en-US" sz="1600" b="1" dirty="0" err="1" smtClean="0"/>
              <a:t>bir</a:t>
            </a:r>
            <a:r>
              <a:rPr lang="en-US" sz="1600" b="1" dirty="0" smtClean="0"/>
              <a:t> </a:t>
            </a:r>
            <a:r>
              <a:rPr lang="en-US" sz="1600" b="1" dirty="0" err="1" smtClean="0"/>
              <a:t>ven</a:t>
            </a:r>
            <a:r>
              <a:rPr lang="en-US" sz="1600" b="1" dirty="0" smtClean="0"/>
              <a:t> </a:t>
            </a:r>
            <a:r>
              <a:rPr lang="en-US" sz="1600" b="1" dirty="0" err="1" smtClean="0"/>
              <a:t>veya</a:t>
            </a:r>
            <a:r>
              <a:rPr lang="en-US" sz="1600" b="1" dirty="0" smtClean="0"/>
              <a:t> </a:t>
            </a:r>
            <a:r>
              <a:rPr lang="en-US" sz="1600" b="1" dirty="0" err="1" smtClean="0"/>
              <a:t>venül</a:t>
            </a:r>
            <a:r>
              <a:rPr lang="en-US" sz="1600" b="1" dirty="0" smtClean="0"/>
              <a:t> </a:t>
            </a:r>
            <a:r>
              <a:rPr lang="en-US" sz="1600" b="1" dirty="0" err="1" smtClean="0"/>
              <a:t>grubunun</a:t>
            </a:r>
            <a:r>
              <a:rPr lang="en-US" sz="1600" b="1" dirty="0" smtClean="0"/>
              <a:t> </a:t>
            </a:r>
            <a:r>
              <a:rPr lang="en-US" sz="1600" b="1" dirty="0" err="1" smtClean="0"/>
              <a:t>fokal</a:t>
            </a:r>
            <a:r>
              <a:rPr lang="en-US" sz="1600" b="1" dirty="0" smtClean="0"/>
              <a:t> </a:t>
            </a:r>
            <a:r>
              <a:rPr lang="en-US" sz="1600" b="1" dirty="0" err="1" smtClean="0"/>
              <a:t>dilatasyonuolarak</a:t>
            </a:r>
            <a:r>
              <a:rPr lang="en-US" sz="1600" b="1" dirty="0" smtClean="0"/>
              <a:t> </a:t>
            </a:r>
            <a:r>
              <a:rPr lang="en-US" sz="1600" b="1" dirty="0" err="1" smtClean="0"/>
              <a:t>bilinir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endParaRPr lang="tr-TR" sz="1600" b="1" dirty="0" smtClean="0"/>
          </a:p>
        </p:txBody>
      </p:sp>
      <p:grpSp>
        <p:nvGrpSpPr>
          <p:cNvPr id="9" name="8 Grup"/>
          <p:cNvGrpSpPr/>
          <p:nvPr/>
        </p:nvGrpSpPr>
        <p:grpSpPr>
          <a:xfrm>
            <a:off x="1785918" y="500042"/>
            <a:ext cx="7072329" cy="1369981"/>
            <a:chOff x="1520825" y="5310219"/>
            <a:chExt cx="7072329" cy="1369981"/>
          </a:xfrm>
        </p:grpSpPr>
        <p:pic>
          <p:nvPicPr>
            <p:cNvPr id="8195" name="Picture 3"/>
            <p:cNvPicPr>
              <a:picLocks noChangeAspect="1" noChangeArrowheads="1"/>
            </p:cNvPicPr>
            <p:nvPr/>
          </p:nvPicPr>
          <p:blipFill>
            <a:blip r:embed="rId2"/>
            <a:srcRect/>
            <a:stretch>
              <a:fillRect/>
            </a:stretch>
          </p:blipFill>
          <p:spPr bwMode="auto">
            <a:xfrm>
              <a:off x="6731423" y="5310219"/>
              <a:ext cx="1861731" cy="1357322"/>
            </a:xfrm>
            <a:prstGeom prst="rect">
              <a:avLst/>
            </a:prstGeom>
            <a:noFill/>
          </p:spPr>
        </p:pic>
        <p:pic>
          <p:nvPicPr>
            <p:cNvPr id="8196" name="Picture 4"/>
            <p:cNvPicPr>
              <a:picLocks noChangeAspect="1" noChangeArrowheads="1"/>
            </p:cNvPicPr>
            <p:nvPr/>
          </p:nvPicPr>
          <p:blipFill>
            <a:blip r:embed="rId3"/>
            <a:srcRect/>
            <a:stretch>
              <a:fillRect/>
            </a:stretch>
          </p:blipFill>
          <p:spPr bwMode="auto">
            <a:xfrm>
              <a:off x="1520825" y="5337175"/>
              <a:ext cx="1619250" cy="1343025"/>
            </a:xfrm>
            <a:prstGeom prst="rect">
              <a:avLst/>
            </a:prstGeom>
            <a:noFill/>
          </p:spPr>
        </p:pic>
        <p:pic>
          <p:nvPicPr>
            <p:cNvPr id="8197" name="Picture 5"/>
            <p:cNvPicPr>
              <a:picLocks noChangeAspect="1" noChangeArrowheads="1"/>
            </p:cNvPicPr>
            <p:nvPr/>
          </p:nvPicPr>
          <p:blipFill>
            <a:blip r:embed="rId4"/>
            <a:srcRect/>
            <a:stretch>
              <a:fillRect/>
            </a:stretch>
          </p:blipFill>
          <p:spPr bwMode="auto">
            <a:xfrm>
              <a:off x="3178175" y="5341938"/>
              <a:ext cx="1647825" cy="1338262"/>
            </a:xfrm>
            <a:prstGeom prst="rect">
              <a:avLst/>
            </a:prstGeom>
            <a:noFill/>
          </p:spPr>
        </p:pic>
        <p:pic>
          <p:nvPicPr>
            <p:cNvPr id="8198" name="Picture 6"/>
            <p:cNvPicPr>
              <a:picLocks noChangeAspect="1" noChangeArrowheads="1"/>
            </p:cNvPicPr>
            <p:nvPr/>
          </p:nvPicPr>
          <p:blipFill>
            <a:blip r:embed="rId5"/>
            <a:srcRect/>
            <a:stretch>
              <a:fillRect/>
            </a:stretch>
          </p:blipFill>
          <p:spPr bwMode="auto">
            <a:xfrm>
              <a:off x="4884738" y="5327650"/>
              <a:ext cx="1695450" cy="1352550"/>
            </a:xfrm>
            <a:prstGeom prst="rect">
              <a:avLst/>
            </a:prstGeom>
            <a:noFill/>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91139" name="Rectangle 3"/>
          <p:cNvSpPr>
            <a:spLocks noGrp="1"/>
          </p:cNvSpPr>
          <p:nvPr>
            <p:ph type="body" idx="1"/>
          </p:nvPr>
        </p:nvSpPr>
        <p:spPr/>
        <p:txBody>
          <a:bodyPr/>
          <a:lstStyle/>
          <a:p>
            <a:pPr eaLnBrk="1" hangingPunct="1">
              <a:lnSpc>
                <a:spcPct val="80000"/>
              </a:lnSpc>
            </a:pPr>
            <a:r>
              <a:rPr lang="en-US" sz="1600" b="1" dirty="0" smtClean="0"/>
              <a:t>Bu  </a:t>
            </a:r>
            <a:r>
              <a:rPr lang="en-US" sz="1600" b="1" dirty="0" err="1" smtClean="0"/>
              <a:t>lezyonlar</a:t>
            </a:r>
            <a:r>
              <a:rPr lang="en-US" sz="1600" b="1" dirty="0" smtClean="0"/>
              <a:t> </a:t>
            </a:r>
            <a:r>
              <a:rPr lang="en-US" sz="1600" b="1" dirty="0" err="1" smtClean="0"/>
              <a:t>yaşlı</a:t>
            </a:r>
            <a:r>
              <a:rPr lang="en-US" sz="1600" b="1" dirty="0" smtClean="0"/>
              <a:t> </a:t>
            </a:r>
            <a:r>
              <a:rPr lang="en-US" sz="1600" b="1" dirty="0" err="1" smtClean="0"/>
              <a:t>bireylerde</a:t>
            </a:r>
            <a:r>
              <a:rPr lang="en-US" sz="1600" b="1" dirty="0" smtClean="0"/>
              <a:t> </a:t>
            </a:r>
            <a:r>
              <a:rPr lang="en-US" sz="1600" b="1" dirty="0" err="1" smtClean="0"/>
              <a:t>meydana</a:t>
            </a:r>
            <a:r>
              <a:rPr lang="en-US" sz="1600" b="1" dirty="0" smtClean="0"/>
              <a:t> </a:t>
            </a:r>
            <a:r>
              <a:rPr lang="en-US" sz="1600" b="1" dirty="0" err="1" smtClean="0"/>
              <a:t>gelmeye</a:t>
            </a:r>
            <a:r>
              <a:rPr lang="en-US" sz="1600" b="1" dirty="0" smtClean="0"/>
              <a:t> </a:t>
            </a:r>
            <a:r>
              <a:rPr lang="en-US" sz="1600" b="1" dirty="0" err="1" smtClean="0"/>
              <a:t>eğilimlidir</a:t>
            </a:r>
            <a:r>
              <a:rPr lang="en-US" sz="1600" b="1" dirty="0" smtClean="0"/>
              <a:t> </a:t>
            </a:r>
            <a:r>
              <a:rPr lang="en-US" sz="1600" b="1" dirty="0" err="1" smtClean="0"/>
              <a:t>ve</a:t>
            </a:r>
            <a:r>
              <a:rPr lang="en-US" sz="1600" b="1" dirty="0" smtClean="0"/>
              <a:t> </a:t>
            </a:r>
            <a:r>
              <a:rPr lang="en-US" sz="1600" b="1" dirty="0" err="1" smtClean="0"/>
              <a:t>öncelikle</a:t>
            </a:r>
            <a:r>
              <a:rPr lang="en-US" sz="1600" b="1" dirty="0" smtClean="0"/>
              <a:t> alt </a:t>
            </a:r>
            <a:r>
              <a:rPr lang="en-US" sz="1600" b="1" dirty="0" err="1" smtClean="0"/>
              <a:t>dudak</a:t>
            </a:r>
            <a:r>
              <a:rPr lang="en-US" sz="1600" b="1" dirty="0" smtClean="0"/>
              <a:t> </a:t>
            </a:r>
            <a:r>
              <a:rPr lang="en-US" sz="1600" b="1" dirty="0" err="1" smtClean="0"/>
              <a:t>üzerinde</a:t>
            </a:r>
            <a:r>
              <a:rPr lang="en-US" sz="1600" b="1" dirty="0" smtClean="0"/>
              <a:t> </a:t>
            </a:r>
            <a:r>
              <a:rPr lang="en-US" sz="1600" b="1" dirty="0" err="1" smtClean="0"/>
              <a:t>bulunur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Mavi</a:t>
            </a:r>
            <a:r>
              <a:rPr lang="en-US" sz="1600" b="1" dirty="0" smtClean="0"/>
              <a:t>, </a:t>
            </a:r>
            <a:r>
              <a:rPr lang="en-US" sz="1600" b="1" dirty="0" err="1" smtClean="0"/>
              <a:t>kırmızı</a:t>
            </a:r>
            <a:r>
              <a:rPr lang="en-US" sz="1600" b="1" dirty="0" smtClean="0"/>
              <a:t> </a:t>
            </a:r>
            <a:r>
              <a:rPr lang="en-US" sz="1600" b="1" dirty="0" err="1" smtClean="0"/>
              <a:t>ve</a:t>
            </a:r>
            <a:r>
              <a:rPr lang="en-US" sz="1600" b="1" dirty="0" smtClean="0"/>
              <a:t> </a:t>
            </a:r>
            <a:r>
              <a:rPr lang="en-US" sz="1600" b="1" dirty="0" err="1" smtClean="0"/>
              <a:t>mor</a:t>
            </a:r>
            <a:r>
              <a:rPr lang="en-US" sz="1600" b="1" dirty="0" smtClean="0"/>
              <a:t> </a:t>
            </a:r>
            <a:r>
              <a:rPr lang="en-US" sz="1600" b="1" dirty="0" err="1" smtClean="0"/>
              <a:t>renktedir</a:t>
            </a:r>
            <a:r>
              <a:rPr lang="en-US" sz="1600" b="1" dirty="0" smtClean="0"/>
              <a:t> </a:t>
            </a:r>
            <a:r>
              <a:rPr lang="en-US" sz="1600" b="1" dirty="0" err="1" smtClean="0"/>
              <a:t>ve</a:t>
            </a:r>
            <a:r>
              <a:rPr lang="en-US" sz="1600" b="1" dirty="0" smtClean="0"/>
              <a:t> </a:t>
            </a:r>
            <a:r>
              <a:rPr lang="en-US" sz="1600" b="1" dirty="0" err="1" smtClean="0"/>
              <a:t>sıklıkla</a:t>
            </a:r>
            <a:r>
              <a:rPr lang="en-US" sz="1600" b="1" dirty="0" smtClean="0"/>
              <a:t> </a:t>
            </a:r>
            <a:r>
              <a:rPr lang="en-US" sz="1600" b="1" dirty="0" err="1" smtClean="0"/>
              <a:t>yüzey</a:t>
            </a:r>
            <a:r>
              <a:rPr lang="en-US" sz="1600" b="1" dirty="0" smtClean="0"/>
              <a:t> </a:t>
            </a:r>
            <a:r>
              <a:rPr lang="en-US" sz="1600" b="1" dirty="0" err="1" smtClean="0"/>
              <a:t>mukozası</a:t>
            </a:r>
            <a:r>
              <a:rPr lang="en-US" sz="1600" b="1" dirty="0" smtClean="0"/>
              <a:t> </a:t>
            </a:r>
            <a:r>
              <a:rPr lang="en-US" sz="1600" b="1" dirty="0" err="1" smtClean="0"/>
              <a:t>nodülerdir</a:t>
            </a:r>
            <a:r>
              <a:rPr lang="en-US" sz="1600" b="1" dirty="0" smtClean="0"/>
              <a:t>. </a:t>
            </a:r>
            <a:endParaRPr lang="tr-TR" sz="1600" b="1" dirty="0" smtClean="0"/>
          </a:p>
          <a:p>
            <a:pPr eaLnBrk="1" hangingPunct="1">
              <a:lnSpc>
                <a:spcPct val="80000"/>
              </a:lnSpc>
            </a:pPr>
            <a:r>
              <a:rPr lang="en-US" sz="1600" b="1" dirty="0" err="1" smtClean="0"/>
              <a:t>Ama</a:t>
            </a:r>
            <a:r>
              <a:rPr lang="en-US" sz="1600" b="1" dirty="0" smtClean="0"/>
              <a:t> </a:t>
            </a:r>
            <a:r>
              <a:rPr lang="en-US" sz="1600" b="1" dirty="0" err="1" smtClean="0"/>
              <a:t>bazıları</a:t>
            </a:r>
            <a:r>
              <a:rPr lang="en-US" sz="1600" b="1" dirty="0" smtClean="0"/>
              <a:t> </a:t>
            </a:r>
            <a:r>
              <a:rPr lang="en-US" sz="1600" b="1" dirty="0" err="1" smtClean="0"/>
              <a:t>intravasküler</a:t>
            </a:r>
            <a:r>
              <a:rPr lang="en-US" sz="1600" b="1" dirty="0" smtClean="0"/>
              <a:t> </a:t>
            </a:r>
            <a:r>
              <a:rPr lang="en-US" sz="1600" b="1" dirty="0" err="1" smtClean="0"/>
              <a:t>trombüs</a:t>
            </a:r>
            <a:r>
              <a:rPr lang="en-US" sz="1600" b="1" dirty="0" smtClean="0"/>
              <a:t> </a:t>
            </a:r>
            <a:r>
              <a:rPr lang="en-US" sz="1600" b="1" dirty="0" err="1" smtClean="0"/>
              <a:t>oluşumuna</a:t>
            </a:r>
            <a:r>
              <a:rPr lang="en-US" sz="1600" b="1" dirty="0" smtClean="0"/>
              <a:t> </a:t>
            </a:r>
            <a:r>
              <a:rPr lang="en-US" sz="1600" b="1" dirty="0" err="1" smtClean="0"/>
              <a:t>bağlı</a:t>
            </a:r>
            <a:r>
              <a:rPr lang="en-US" sz="1600" b="1" dirty="0" smtClean="0"/>
              <a:t> </a:t>
            </a:r>
            <a:r>
              <a:rPr lang="en-US" sz="1600" b="1" dirty="0" err="1" smtClean="0"/>
              <a:t>olarak</a:t>
            </a:r>
            <a:r>
              <a:rPr lang="en-US" sz="1600" b="1" dirty="0" smtClean="0"/>
              <a:t> </a:t>
            </a:r>
            <a:r>
              <a:rPr lang="en-US" sz="1600" b="1" dirty="0" err="1" smtClean="0"/>
              <a:t>beyazlamış</a:t>
            </a:r>
            <a:r>
              <a:rPr lang="en-US" sz="1600" b="1" dirty="0" smtClean="0"/>
              <a:t> </a:t>
            </a:r>
            <a:r>
              <a:rPr lang="en-US" sz="1600" b="1" dirty="0" err="1" smtClean="0"/>
              <a:t>olabilir</a:t>
            </a:r>
            <a:r>
              <a:rPr lang="en-US" sz="1600" b="1" dirty="0" smtClean="0"/>
              <a:t>.</a:t>
            </a:r>
          </a:p>
          <a:p>
            <a:pPr eaLnBrk="1" hangingPunct="1">
              <a:lnSpc>
                <a:spcPct val="80000"/>
              </a:lnSpc>
            </a:pPr>
            <a:endParaRPr lang="tr-TR" sz="1600" b="1" dirty="0" smtClean="0"/>
          </a:p>
          <a:p>
            <a:pPr eaLnBrk="1" hangingPunct="1">
              <a:lnSpc>
                <a:spcPct val="80000"/>
              </a:lnSpc>
            </a:pPr>
            <a:r>
              <a:rPr lang="en-US" sz="1600" b="1" dirty="0" err="1" smtClean="0"/>
              <a:t>Yanak</a:t>
            </a:r>
            <a:r>
              <a:rPr lang="en-US" sz="1600" b="1" dirty="0" smtClean="0"/>
              <a:t>, Wharton </a:t>
            </a:r>
            <a:r>
              <a:rPr lang="en-US" sz="1600" b="1" dirty="0" err="1" smtClean="0"/>
              <a:t>kanalı</a:t>
            </a:r>
            <a:r>
              <a:rPr lang="en-US" sz="1600" b="1" dirty="0" smtClean="0"/>
              <a:t> </a:t>
            </a:r>
            <a:r>
              <a:rPr lang="en-US" sz="1600" b="1" dirty="0" err="1" smtClean="0"/>
              <a:t>ve</a:t>
            </a:r>
            <a:r>
              <a:rPr lang="en-US" sz="1600" b="1" dirty="0" smtClean="0"/>
              <a:t> alt </a:t>
            </a:r>
            <a:r>
              <a:rPr lang="en-US" sz="1600" b="1" dirty="0" err="1" smtClean="0"/>
              <a:t>dudakta</a:t>
            </a:r>
            <a:r>
              <a:rPr lang="en-US" sz="1600" b="1" dirty="0" smtClean="0"/>
              <a:t> </a:t>
            </a:r>
            <a:r>
              <a:rPr lang="en-US" sz="1600" b="1" dirty="0" err="1" smtClean="0"/>
              <a:t>görülen</a:t>
            </a:r>
            <a:r>
              <a:rPr lang="en-US" sz="1600" b="1" dirty="0" smtClean="0"/>
              <a:t> </a:t>
            </a:r>
            <a:r>
              <a:rPr lang="en-US" sz="1600" b="1" dirty="0" err="1" smtClean="0"/>
              <a:t>bazı</a:t>
            </a:r>
            <a:r>
              <a:rPr lang="en-US" sz="1600" b="1" dirty="0" smtClean="0"/>
              <a:t> </a:t>
            </a:r>
            <a:r>
              <a:rPr lang="en-US" sz="1600" b="1" dirty="0" err="1" smtClean="0"/>
              <a:t>varisler</a:t>
            </a:r>
            <a:endParaRPr lang="en-US" sz="1600" b="1" dirty="0" smtClean="0"/>
          </a:p>
          <a:p>
            <a:pPr eaLnBrk="1" hangingPunct="1">
              <a:lnSpc>
                <a:spcPct val="80000"/>
              </a:lnSpc>
            </a:pPr>
            <a:endParaRPr lang="tr-TR" sz="1600" b="1" dirty="0" smtClean="0"/>
          </a:p>
          <a:p>
            <a:pPr eaLnBrk="1" hangingPunct="1">
              <a:lnSpc>
                <a:spcPct val="80000"/>
              </a:lnSpc>
            </a:pPr>
            <a:r>
              <a:rPr lang="en-US" sz="1600" b="1" dirty="0" err="1" smtClean="0"/>
              <a:t>Varis</a:t>
            </a:r>
            <a:r>
              <a:rPr lang="en-US" sz="1600" b="1" dirty="0" smtClean="0"/>
              <a:t> hem </a:t>
            </a:r>
            <a:r>
              <a:rPr lang="en-US" sz="1600" b="1" dirty="0" err="1" smtClean="0"/>
              <a:t>klinik</a:t>
            </a:r>
            <a:r>
              <a:rPr lang="en-US" sz="1600" b="1" dirty="0" smtClean="0"/>
              <a:t> </a:t>
            </a:r>
            <a:r>
              <a:rPr lang="en-US" sz="1600" b="1" dirty="0" err="1" smtClean="0"/>
              <a:t>hemde</a:t>
            </a:r>
            <a:r>
              <a:rPr lang="en-US" sz="1600" b="1" dirty="0" smtClean="0"/>
              <a:t> </a:t>
            </a:r>
            <a:r>
              <a:rPr lang="en-US" sz="1600" b="1" dirty="0" err="1" smtClean="0"/>
              <a:t>histolojik</a:t>
            </a:r>
            <a:r>
              <a:rPr lang="en-US" sz="1600" b="1" dirty="0" smtClean="0"/>
              <a:t> </a:t>
            </a:r>
            <a:r>
              <a:rPr lang="en-US" sz="1600" b="1" dirty="0" err="1" smtClean="0"/>
              <a:t>olarak</a:t>
            </a:r>
            <a:r>
              <a:rPr lang="en-US" sz="1600" b="1" dirty="0" smtClean="0"/>
              <a:t> </a:t>
            </a:r>
            <a:r>
              <a:rPr lang="en-US" sz="1600" b="1" dirty="0" err="1" smtClean="0"/>
              <a:t>hemanjiyoma</a:t>
            </a:r>
            <a:r>
              <a:rPr lang="en-US" sz="1600" b="1" dirty="0" smtClean="0"/>
              <a:t> </a:t>
            </a:r>
            <a:r>
              <a:rPr lang="en-US" sz="1600" b="1" dirty="0" err="1" smtClean="0"/>
              <a:t>benzer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İki</a:t>
            </a:r>
            <a:r>
              <a:rPr lang="en-US" sz="1600" b="1" dirty="0" smtClean="0"/>
              <a:t> </a:t>
            </a:r>
            <a:r>
              <a:rPr lang="en-US" sz="1600" b="1" dirty="0" err="1" smtClean="0"/>
              <a:t>özellikle</a:t>
            </a:r>
            <a:r>
              <a:rPr lang="en-US" sz="1600" b="1" dirty="0" smtClean="0"/>
              <a:t> </a:t>
            </a:r>
            <a:r>
              <a:rPr lang="en-US" sz="1600" b="1" dirty="0" err="1" smtClean="0"/>
              <a:t>ayırt</a:t>
            </a:r>
            <a:r>
              <a:rPr lang="en-US" sz="1600" b="1" dirty="0" smtClean="0"/>
              <a:t> </a:t>
            </a:r>
            <a:r>
              <a:rPr lang="en-US" sz="1600" b="1" dirty="0" err="1" smtClean="0"/>
              <a:t>edilirler</a:t>
            </a:r>
            <a:r>
              <a:rPr lang="en-US" sz="1600" b="1" dirty="0" smtClean="0"/>
              <a:t>; </a:t>
            </a:r>
            <a:r>
              <a:rPr lang="en-US" sz="1600" b="1" dirty="0" err="1" smtClean="0"/>
              <a:t>birincisi</a:t>
            </a:r>
            <a:r>
              <a:rPr lang="en-US" sz="1600" b="1" dirty="0" smtClean="0"/>
              <a:t> ilk </a:t>
            </a:r>
            <a:r>
              <a:rPr lang="en-US" sz="1600" b="1" dirty="0" err="1" smtClean="0"/>
              <a:t>pigmentasyon</a:t>
            </a:r>
            <a:r>
              <a:rPr lang="en-US" sz="1600" b="1" dirty="0" smtClean="0"/>
              <a:t> </a:t>
            </a:r>
            <a:r>
              <a:rPr lang="en-US" sz="1600" b="1" dirty="0" err="1" smtClean="0"/>
              <a:t>görüldügünde</a:t>
            </a:r>
            <a:r>
              <a:rPr lang="en-US" sz="1600" b="1" dirty="0" smtClean="0"/>
              <a:t> </a:t>
            </a:r>
            <a:r>
              <a:rPr lang="en-US" sz="1600" b="1" dirty="0" err="1" smtClean="0"/>
              <a:t>hastanın</a:t>
            </a:r>
            <a:r>
              <a:rPr lang="en-US" sz="1600" b="1" dirty="0" smtClean="0"/>
              <a:t> </a:t>
            </a:r>
            <a:r>
              <a:rPr lang="en-US" sz="1600" b="1" dirty="0" err="1" smtClean="0"/>
              <a:t>yaşı</a:t>
            </a:r>
            <a:r>
              <a:rPr lang="en-US" sz="1600" b="1" dirty="0" smtClean="0"/>
              <a:t>, </a:t>
            </a:r>
            <a:r>
              <a:rPr lang="en-US" sz="1600" b="1" dirty="0" err="1" smtClean="0"/>
              <a:t>ikinciside</a:t>
            </a:r>
            <a:r>
              <a:rPr lang="en-US" sz="1600" b="1" dirty="0" smtClean="0"/>
              <a:t> </a:t>
            </a:r>
            <a:r>
              <a:rPr lang="en-US" sz="1600" b="1" dirty="0" err="1" smtClean="0"/>
              <a:t>pigmentasyonun</a:t>
            </a:r>
            <a:r>
              <a:rPr lang="en-US" sz="1600" b="1" dirty="0" smtClean="0"/>
              <a:t> </a:t>
            </a:r>
            <a:r>
              <a:rPr lang="en-US" sz="1600" b="1" dirty="0" err="1" smtClean="0"/>
              <a:t>etiyolojisidir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Bir</a:t>
            </a:r>
            <a:r>
              <a:rPr lang="en-US" sz="1600" b="1" dirty="0" smtClean="0"/>
              <a:t> </a:t>
            </a:r>
            <a:r>
              <a:rPr lang="en-US" sz="1600" b="1" dirty="0" err="1" smtClean="0"/>
              <a:t>hemanjiyom</a:t>
            </a:r>
            <a:r>
              <a:rPr lang="en-US" sz="1600" b="1" dirty="0" smtClean="0"/>
              <a:t> </a:t>
            </a:r>
            <a:r>
              <a:rPr lang="en-US" sz="1600" b="1" dirty="0" err="1" smtClean="0"/>
              <a:t>genellikle</a:t>
            </a:r>
            <a:r>
              <a:rPr lang="en-US" sz="1600" b="1" dirty="0" smtClean="0"/>
              <a:t> </a:t>
            </a:r>
            <a:r>
              <a:rPr lang="en-US" sz="1600" b="1" dirty="0" err="1" smtClean="0"/>
              <a:t>konjenitaldir</a:t>
            </a:r>
            <a:r>
              <a:rPr lang="en-US" sz="1600" b="1" dirty="0" smtClean="0"/>
              <a:t> </a:t>
            </a:r>
            <a:r>
              <a:rPr lang="en-US" sz="1600" b="1" dirty="0" err="1" smtClean="0"/>
              <a:t>ve</a:t>
            </a:r>
            <a:r>
              <a:rPr lang="en-US" sz="1600" b="1" dirty="0" smtClean="0"/>
              <a:t> </a:t>
            </a:r>
            <a:r>
              <a:rPr lang="en-US" sz="1600" b="1" dirty="0" err="1" smtClean="0"/>
              <a:t>kendiliğinden</a:t>
            </a:r>
            <a:r>
              <a:rPr lang="en-US" sz="1600" b="1" dirty="0" smtClean="0"/>
              <a:t> </a:t>
            </a:r>
            <a:r>
              <a:rPr lang="en-US" sz="1600" b="1" dirty="0" err="1" smtClean="0"/>
              <a:t>bir</a:t>
            </a:r>
            <a:r>
              <a:rPr lang="en-US" sz="1600" b="1" dirty="0" smtClean="0"/>
              <a:t> </a:t>
            </a:r>
            <a:r>
              <a:rPr lang="en-US" sz="1600" b="1" dirty="0" err="1" smtClean="0"/>
              <a:t>gerileme</a:t>
            </a:r>
            <a:r>
              <a:rPr lang="en-US" sz="1600" b="1" dirty="0" smtClean="0"/>
              <a:t> </a:t>
            </a:r>
            <a:r>
              <a:rPr lang="en-US" sz="1600" b="1" dirty="0" err="1" smtClean="0"/>
              <a:t>eğilimi</a:t>
            </a:r>
            <a:r>
              <a:rPr lang="en-US" sz="1600" b="1" dirty="0" smtClean="0"/>
              <a:t> </a:t>
            </a:r>
            <a:r>
              <a:rPr lang="en-US" sz="1600" b="1" dirty="0" err="1" smtClean="0"/>
              <a:t>vardır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Hemanjiyom</a:t>
            </a:r>
            <a:r>
              <a:rPr lang="en-US" sz="1600" b="1" dirty="0" smtClean="0"/>
              <a:t>, </a:t>
            </a:r>
            <a:r>
              <a:rPr lang="en-US" sz="1600" b="1" dirty="0" err="1" smtClean="0"/>
              <a:t>sebebi</a:t>
            </a:r>
            <a:r>
              <a:rPr lang="en-US" sz="1600" b="1" dirty="0" smtClean="0"/>
              <a:t> </a:t>
            </a:r>
            <a:r>
              <a:rPr lang="en-US" sz="1600" b="1" dirty="0" err="1" smtClean="0"/>
              <a:t>bilinmeyen</a:t>
            </a:r>
            <a:r>
              <a:rPr lang="en-US" sz="1600" b="1" dirty="0" smtClean="0"/>
              <a:t> </a:t>
            </a:r>
            <a:r>
              <a:rPr lang="en-US" sz="1600" b="1" dirty="0" err="1" smtClean="0"/>
              <a:t>etiyolojik</a:t>
            </a:r>
            <a:r>
              <a:rPr lang="en-US" sz="1600" b="1" dirty="0" smtClean="0"/>
              <a:t> </a:t>
            </a:r>
            <a:r>
              <a:rPr lang="en-US" sz="1600" b="1" dirty="0" err="1" smtClean="0"/>
              <a:t>vasküler</a:t>
            </a:r>
            <a:r>
              <a:rPr lang="en-US" sz="1600" b="1" dirty="0" smtClean="0"/>
              <a:t> </a:t>
            </a:r>
            <a:r>
              <a:rPr lang="en-US" sz="1600" b="1" dirty="0" err="1" smtClean="0"/>
              <a:t>hamartomlar</a:t>
            </a:r>
            <a:r>
              <a:rPr lang="en-US" sz="1600" b="1" dirty="0" smtClean="0"/>
              <a:t> </a:t>
            </a:r>
            <a:r>
              <a:rPr lang="en-US" sz="1600" b="1" dirty="0" err="1" smtClean="0"/>
              <a:t>iken</a:t>
            </a:r>
            <a:r>
              <a:rPr lang="en-US" sz="1600" b="1" dirty="0" smtClean="0"/>
              <a:t>, </a:t>
            </a:r>
            <a:r>
              <a:rPr lang="en-US" sz="1600" b="1" dirty="0" err="1" smtClean="0"/>
              <a:t>varis</a:t>
            </a:r>
            <a:r>
              <a:rPr lang="en-US" sz="1600" b="1" dirty="0" smtClean="0"/>
              <a:t> </a:t>
            </a:r>
            <a:r>
              <a:rPr lang="en-US" sz="1600" b="1" dirty="0" err="1" smtClean="0"/>
              <a:t>dudak</a:t>
            </a:r>
            <a:r>
              <a:rPr lang="en-US" sz="1600" b="1" dirty="0" smtClean="0"/>
              <a:t> </a:t>
            </a:r>
            <a:r>
              <a:rPr lang="en-US" sz="1600" b="1" dirty="0" err="1" smtClean="0"/>
              <a:t>ya</a:t>
            </a:r>
            <a:r>
              <a:rPr lang="en-US" sz="1600" b="1" dirty="0" smtClean="0"/>
              <a:t> </a:t>
            </a:r>
            <a:r>
              <a:rPr lang="en-US" sz="1600" b="1" dirty="0" err="1" smtClean="0"/>
              <a:t>da</a:t>
            </a:r>
            <a:r>
              <a:rPr lang="en-US" sz="1600" b="1" dirty="0" smtClean="0"/>
              <a:t> </a:t>
            </a:r>
            <a:r>
              <a:rPr lang="en-US" sz="1600" b="1" dirty="0" err="1" smtClean="0"/>
              <a:t>yanak</a:t>
            </a:r>
            <a:r>
              <a:rPr lang="en-US" sz="1600" b="1" dirty="0" smtClean="0"/>
              <a:t> </a:t>
            </a:r>
            <a:r>
              <a:rPr lang="en-US" sz="1600" b="1" dirty="0" err="1" smtClean="0"/>
              <a:t>ısırma</a:t>
            </a:r>
            <a:r>
              <a:rPr lang="tr-TR" sz="1600" b="1" dirty="0" smtClean="0"/>
              <a:t> </a:t>
            </a:r>
            <a:r>
              <a:rPr lang="en-US" sz="1600" b="1" dirty="0" err="1" smtClean="0"/>
              <a:t>gibi</a:t>
            </a:r>
            <a:r>
              <a:rPr lang="en-US" sz="1600" b="1" dirty="0" smtClean="0"/>
              <a:t> </a:t>
            </a:r>
            <a:r>
              <a:rPr lang="en-US" sz="1600" b="1" dirty="0" err="1" smtClean="0"/>
              <a:t>bir</a:t>
            </a:r>
            <a:r>
              <a:rPr lang="en-US" sz="1600" b="1" dirty="0" smtClean="0"/>
              <a:t> </a:t>
            </a:r>
            <a:r>
              <a:rPr lang="en-US" sz="1600" b="1" dirty="0" err="1" smtClean="0"/>
              <a:t>travmadan</a:t>
            </a:r>
            <a:r>
              <a:rPr lang="en-US" sz="1600" b="1" dirty="0" smtClean="0"/>
              <a:t> </a:t>
            </a:r>
            <a:r>
              <a:rPr lang="en-US" sz="1600" b="1" dirty="0" err="1" smtClean="0"/>
              <a:t>gelişen</a:t>
            </a:r>
            <a:r>
              <a:rPr lang="en-US" sz="1600" b="1" dirty="0" smtClean="0"/>
              <a:t> </a:t>
            </a:r>
            <a:r>
              <a:rPr lang="en-US" sz="1600" b="1" dirty="0" err="1" smtClean="0"/>
              <a:t>venöz</a:t>
            </a:r>
            <a:r>
              <a:rPr lang="en-US" sz="1600" b="1" dirty="0" smtClean="0"/>
              <a:t> </a:t>
            </a:r>
            <a:r>
              <a:rPr lang="en-US" sz="1600" b="1" dirty="0" err="1" smtClean="0"/>
              <a:t>dilatasyonu</a:t>
            </a:r>
            <a:r>
              <a:rPr lang="en-US" sz="1600" b="1" dirty="0" smtClean="0"/>
              <a:t> </a:t>
            </a:r>
            <a:r>
              <a:rPr lang="en-US" sz="1600" b="1" dirty="0" err="1" smtClean="0"/>
              <a:t>temsil</a:t>
            </a:r>
            <a:r>
              <a:rPr lang="en-US" sz="1600" b="1" dirty="0" smtClean="0"/>
              <a:t> </a:t>
            </a:r>
            <a:r>
              <a:rPr lang="en-US" sz="1600" b="1" dirty="0" err="1" smtClean="0"/>
              <a:t>eder</a:t>
            </a:r>
            <a:r>
              <a:rPr lang="en-US" sz="1600" b="1" dirty="0" smtClean="0"/>
              <a:t>.</a:t>
            </a:r>
            <a:r>
              <a:rPr lang="tr-TR" sz="1600" b="1" dirty="0" smtClean="0"/>
              <a:t> </a:t>
            </a:r>
          </a:p>
          <a:p>
            <a:pPr>
              <a:lnSpc>
                <a:spcPct val="80000"/>
              </a:lnSpc>
            </a:pPr>
            <a:endParaRPr lang="tr-TR" sz="1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Herediter</a:t>
            </a:r>
            <a:r>
              <a:rPr lang="tr-TR" dirty="0" smtClean="0"/>
              <a:t> </a:t>
            </a:r>
            <a:r>
              <a:rPr lang="tr-TR" dirty="0" err="1" smtClean="0"/>
              <a:t>hemorajik</a:t>
            </a:r>
            <a:r>
              <a:rPr lang="tr-TR" dirty="0" smtClean="0"/>
              <a:t> </a:t>
            </a:r>
            <a:r>
              <a:rPr lang="tr-TR" dirty="0" err="1" smtClean="0"/>
              <a:t>telenjektazi</a:t>
            </a:r>
            <a:endParaRPr lang="tr-TR" dirty="0"/>
          </a:p>
        </p:txBody>
      </p:sp>
      <p:sp>
        <p:nvSpPr>
          <p:cNvPr id="3" name="2 İçerik Yer Tutucusu"/>
          <p:cNvSpPr>
            <a:spLocks noGrp="1"/>
          </p:cNvSpPr>
          <p:nvPr>
            <p:ph idx="1"/>
          </p:nvPr>
        </p:nvSpPr>
        <p:spPr/>
        <p:txBody>
          <a:bodyPr/>
          <a:lstStyle/>
          <a:p>
            <a:endParaRPr lang="tr-TR" dirty="0"/>
          </a:p>
        </p:txBody>
      </p:sp>
      <p:grpSp>
        <p:nvGrpSpPr>
          <p:cNvPr id="7" name="6 Grup"/>
          <p:cNvGrpSpPr/>
          <p:nvPr/>
        </p:nvGrpSpPr>
        <p:grpSpPr>
          <a:xfrm>
            <a:off x="2143108" y="2428868"/>
            <a:ext cx="5010150" cy="1285875"/>
            <a:chOff x="1439863" y="2219325"/>
            <a:chExt cx="5010150" cy="1285875"/>
          </a:xfrm>
        </p:grpSpPr>
        <p:pic>
          <p:nvPicPr>
            <p:cNvPr id="9219" name="Picture 3"/>
            <p:cNvPicPr>
              <a:picLocks noChangeAspect="1" noChangeArrowheads="1"/>
            </p:cNvPicPr>
            <p:nvPr/>
          </p:nvPicPr>
          <p:blipFill>
            <a:blip r:embed="rId2"/>
            <a:srcRect/>
            <a:stretch>
              <a:fillRect/>
            </a:stretch>
          </p:blipFill>
          <p:spPr bwMode="auto">
            <a:xfrm>
              <a:off x="1439863" y="2219325"/>
              <a:ext cx="608012" cy="1285875"/>
            </a:xfrm>
            <a:prstGeom prst="rect">
              <a:avLst/>
            </a:prstGeom>
            <a:noFill/>
          </p:spPr>
        </p:pic>
        <p:pic>
          <p:nvPicPr>
            <p:cNvPr id="9220" name="Picture 4"/>
            <p:cNvPicPr>
              <a:picLocks noChangeAspect="1" noChangeArrowheads="1"/>
            </p:cNvPicPr>
            <p:nvPr/>
          </p:nvPicPr>
          <p:blipFill>
            <a:blip r:embed="rId3"/>
            <a:srcRect/>
            <a:stretch>
              <a:fillRect/>
            </a:stretch>
          </p:blipFill>
          <p:spPr bwMode="auto">
            <a:xfrm>
              <a:off x="2047875" y="2219325"/>
              <a:ext cx="4402138" cy="1285875"/>
            </a:xfrm>
            <a:prstGeom prst="rect">
              <a:avLst/>
            </a:prstGeom>
            <a:no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42976" y="1071546"/>
            <a:ext cx="7499350" cy="5976937"/>
          </a:xfrm>
        </p:spPr>
        <p:txBody>
          <a:bodyPr vert="horz" wrap="square" lIns="91440" tIns="45720" rIns="91440" bIns="45720" numCol="1" anchorCtr="0" compatLnSpc="1">
            <a:prstTxWarp prst="textNoShape">
              <a:avLst/>
            </a:prstTxWarp>
            <a:noAutofit/>
          </a:bodyPr>
          <a:lstStyle/>
          <a:p>
            <a:pPr eaLnBrk="1" hangingPunct="1"/>
            <a:r>
              <a:rPr lang="tr-TR" sz="2200" dirty="0" smtClean="0">
                <a:effectLst/>
              </a:rPr>
              <a:t/>
            </a:r>
            <a:br>
              <a:rPr lang="tr-TR" sz="2200" dirty="0" smtClean="0">
                <a:effectLst/>
              </a:rPr>
            </a:br>
            <a:r>
              <a:rPr lang="tr-TR" sz="2200" dirty="0" smtClean="0">
                <a:effectLst/>
              </a:rPr>
              <a:t/>
            </a:r>
            <a:br>
              <a:rPr lang="tr-TR" sz="2200" dirty="0" smtClean="0">
                <a:effectLst/>
              </a:rPr>
            </a:br>
            <a:r>
              <a:rPr lang="tr-TR" sz="2200" dirty="0" smtClean="0">
                <a:effectLst/>
              </a:rPr>
              <a:t/>
            </a:r>
            <a:br>
              <a:rPr lang="tr-TR" sz="2200" dirty="0" smtClean="0">
                <a:effectLst/>
              </a:rPr>
            </a:br>
            <a:r>
              <a:rPr lang="tr-TR" sz="1800" b="1" dirty="0" smtClean="0">
                <a:effectLst/>
                <a:latin typeface="+mn-lt"/>
              </a:rPr>
              <a:t>MELANOSİTLER</a:t>
            </a:r>
            <a:br>
              <a:rPr lang="tr-TR" sz="1800" b="1" dirty="0" smtClean="0">
                <a:effectLst/>
                <a:latin typeface="+mn-lt"/>
              </a:rPr>
            </a:br>
            <a:r>
              <a:rPr lang="tr-TR" sz="1800" b="1" dirty="0" smtClean="0">
                <a:effectLst/>
                <a:latin typeface="+mn-lt"/>
              </a:rPr>
              <a:t/>
            </a:r>
            <a:br>
              <a:rPr lang="tr-TR" sz="1800" b="1" dirty="0" smtClean="0">
                <a:effectLst/>
                <a:latin typeface="+mn-lt"/>
              </a:rPr>
            </a:br>
            <a:r>
              <a:rPr lang="en-US" sz="1800" b="1" dirty="0" err="1" smtClean="0">
                <a:effectLst/>
                <a:latin typeface="+mn-lt"/>
              </a:rPr>
              <a:t>Melanositlerin</a:t>
            </a:r>
            <a:r>
              <a:rPr lang="en-US" sz="1800" b="1" dirty="0" smtClean="0">
                <a:effectLst/>
                <a:latin typeface="+mn-lt"/>
              </a:rPr>
              <a:t>(melanin </a:t>
            </a:r>
            <a:r>
              <a:rPr lang="en-US" sz="1800" b="1" dirty="0" err="1" smtClean="0">
                <a:effectLst/>
                <a:latin typeface="+mn-lt"/>
              </a:rPr>
              <a:t>üreten</a:t>
            </a:r>
            <a:r>
              <a:rPr lang="en-US" sz="1800" b="1" dirty="0" smtClean="0">
                <a:effectLst/>
                <a:latin typeface="+mn-lt"/>
              </a:rPr>
              <a:t> </a:t>
            </a:r>
            <a:r>
              <a:rPr lang="en-US" sz="1800" b="1" dirty="0" err="1" smtClean="0">
                <a:effectLst/>
                <a:latin typeface="+mn-lt"/>
              </a:rPr>
              <a:t>hücreler</a:t>
            </a:r>
            <a:r>
              <a:rPr lang="en-US" sz="1800" b="1" dirty="0" smtClean="0">
                <a:effectLst/>
                <a:latin typeface="+mn-lt"/>
              </a:rPr>
              <a:t>) </a:t>
            </a:r>
            <a:r>
              <a:rPr lang="en-US" sz="1800" b="1" dirty="0" err="1" smtClean="0">
                <a:effectLst/>
                <a:latin typeface="+mn-lt"/>
              </a:rPr>
              <a:t>embriyolojik</a:t>
            </a:r>
            <a:r>
              <a:rPr lang="en-US" sz="1800" b="1" dirty="0" smtClean="0">
                <a:effectLst/>
                <a:latin typeface="+mn-lt"/>
              </a:rPr>
              <a:t> </a:t>
            </a:r>
            <a:r>
              <a:rPr lang="en-US" sz="1800" b="1" dirty="0" err="1" smtClean="0">
                <a:effectLst/>
                <a:latin typeface="+mn-lt"/>
              </a:rPr>
              <a:t>kökeni</a:t>
            </a:r>
            <a:r>
              <a:rPr lang="en-US" sz="1800" b="1" dirty="0" smtClean="0">
                <a:effectLst/>
                <a:latin typeface="+mn-lt"/>
              </a:rPr>
              <a:t> </a:t>
            </a:r>
            <a:r>
              <a:rPr lang="en-US" sz="1800" b="1" dirty="0" err="1" smtClean="0">
                <a:effectLst/>
                <a:latin typeface="+mn-lt"/>
              </a:rPr>
              <a:t>nöral</a:t>
            </a:r>
            <a:r>
              <a:rPr lang="en-US" sz="1800" b="1" dirty="0" smtClean="0">
                <a:effectLst/>
                <a:latin typeface="+mn-lt"/>
              </a:rPr>
              <a:t> </a:t>
            </a:r>
            <a:r>
              <a:rPr lang="en-US" sz="1800" b="1" dirty="0" err="1" smtClean="0">
                <a:effectLst/>
                <a:latin typeface="+mn-lt"/>
              </a:rPr>
              <a:t>yarıktan</a:t>
            </a:r>
            <a:r>
              <a:rPr lang="en-US" sz="1800" b="1" dirty="0" smtClean="0">
                <a:effectLst/>
                <a:latin typeface="+mn-lt"/>
              </a:rPr>
              <a:t> </a:t>
            </a:r>
            <a:r>
              <a:rPr lang="en-US" sz="1800" b="1" dirty="0" err="1" smtClean="0">
                <a:effectLst/>
                <a:latin typeface="+mn-lt"/>
              </a:rPr>
              <a:t>gelir</a:t>
            </a:r>
            <a:r>
              <a:rPr lang="en-US" sz="1800" b="1" dirty="0" smtClean="0">
                <a:effectLst/>
                <a:latin typeface="+mn-lt"/>
              </a:rPr>
              <a:t>. </a:t>
            </a:r>
            <a:r>
              <a:rPr lang="tr-TR" sz="1800" b="1" dirty="0" smtClean="0">
                <a:effectLst/>
                <a:latin typeface="+mn-lt"/>
              </a:rPr>
              <a:t/>
            </a:r>
            <a:br>
              <a:rPr lang="tr-TR" sz="1800" b="1" dirty="0" smtClean="0">
                <a:effectLst/>
                <a:latin typeface="+mn-lt"/>
              </a:rPr>
            </a:br>
            <a:r>
              <a:rPr lang="tr-TR" sz="1800" b="1" dirty="0" smtClean="0">
                <a:effectLst/>
                <a:latin typeface="+mn-lt"/>
              </a:rPr>
              <a:t/>
            </a:r>
            <a:br>
              <a:rPr lang="tr-TR" sz="1800" b="1" dirty="0" smtClean="0">
                <a:effectLst/>
                <a:latin typeface="+mn-lt"/>
              </a:rPr>
            </a:br>
            <a:r>
              <a:rPr lang="en-US" sz="1800" b="1" dirty="0" smtClean="0">
                <a:effectLst/>
                <a:latin typeface="+mn-lt"/>
              </a:rPr>
              <a:t>Oral melanin </a:t>
            </a:r>
            <a:r>
              <a:rPr lang="en-US" sz="1800" b="1" dirty="0" err="1" smtClean="0">
                <a:effectLst/>
                <a:latin typeface="+mn-lt"/>
              </a:rPr>
              <a:t>pigmentasyonunun</a:t>
            </a:r>
            <a:r>
              <a:rPr lang="en-US" sz="1800" b="1" dirty="0" smtClean="0">
                <a:effectLst/>
                <a:latin typeface="+mn-lt"/>
              </a:rPr>
              <a:t> </a:t>
            </a:r>
            <a:r>
              <a:rPr lang="en-US" sz="1800" b="1" dirty="0" err="1" smtClean="0">
                <a:effectLst/>
                <a:latin typeface="+mn-lt"/>
              </a:rPr>
              <a:t>renginin</a:t>
            </a:r>
            <a:r>
              <a:rPr lang="en-US" sz="1800" b="1" dirty="0" smtClean="0">
                <a:effectLst/>
                <a:latin typeface="+mn-lt"/>
              </a:rPr>
              <a:t> </a:t>
            </a:r>
            <a:r>
              <a:rPr lang="en-US" sz="1800" b="1" dirty="0" err="1" smtClean="0">
                <a:effectLst/>
                <a:latin typeface="+mn-lt"/>
              </a:rPr>
              <a:t>değişiklik</a:t>
            </a:r>
            <a:r>
              <a:rPr lang="en-US" sz="1800" b="1" dirty="0" smtClean="0">
                <a:effectLst/>
                <a:latin typeface="+mn-lt"/>
              </a:rPr>
              <a:t> </a:t>
            </a:r>
            <a:r>
              <a:rPr lang="en-US" sz="1800" b="1" dirty="0" err="1" smtClean="0">
                <a:effectLst/>
                <a:latin typeface="+mn-lt"/>
              </a:rPr>
              <a:t>göstermesinin</a:t>
            </a:r>
            <a:r>
              <a:rPr lang="en-US" sz="1800" b="1" dirty="0" smtClean="0">
                <a:effectLst/>
                <a:latin typeface="+mn-lt"/>
              </a:rPr>
              <a:t> </a:t>
            </a:r>
            <a:r>
              <a:rPr lang="en-US" sz="1800" b="1" dirty="0" err="1" smtClean="0">
                <a:effectLst/>
                <a:latin typeface="+mn-lt"/>
              </a:rPr>
              <a:t>nedeni</a:t>
            </a:r>
            <a:r>
              <a:rPr lang="tr-TR" sz="1800" b="1" dirty="0" smtClean="0">
                <a:effectLst/>
                <a:latin typeface="+mn-lt"/>
              </a:rPr>
              <a:t> </a:t>
            </a:r>
            <a:br>
              <a:rPr lang="tr-TR" sz="1800" b="1" dirty="0" smtClean="0">
                <a:effectLst/>
                <a:latin typeface="+mn-lt"/>
              </a:rPr>
            </a:br>
            <a:r>
              <a:rPr lang="tr-TR" sz="1800" b="1" dirty="0" smtClean="0">
                <a:effectLst/>
                <a:latin typeface="+mn-lt"/>
              </a:rPr>
              <a:t>	</a:t>
            </a:r>
            <a:r>
              <a:rPr lang="en-US" sz="1800" b="1" dirty="0" err="1" smtClean="0">
                <a:effectLst/>
                <a:latin typeface="+mn-lt"/>
              </a:rPr>
              <a:t>üretilen</a:t>
            </a:r>
            <a:r>
              <a:rPr lang="en-US" sz="1800" b="1" dirty="0" smtClean="0">
                <a:effectLst/>
                <a:latin typeface="+mn-lt"/>
              </a:rPr>
              <a:t> melanin </a:t>
            </a:r>
            <a:r>
              <a:rPr lang="en-US" sz="1800" b="1" dirty="0" err="1" smtClean="0">
                <a:effectLst/>
                <a:latin typeface="+mn-lt"/>
              </a:rPr>
              <a:t>miktarı</a:t>
            </a:r>
            <a:r>
              <a:rPr lang="en-US" sz="1800" b="1" dirty="0" smtClean="0">
                <a:effectLst/>
                <a:latin typeface="+mn-lt"/>
              </a:rPr>
              <a:t>,</a:t>
            </a:r>
            <a:r>
              <a:rPr lang="tr-TR" sz="1800" b="1" dirty="0" smtClean="0">
                <a:effectLst/>
                <a:latin typeface="+mn-lt"/>
              </a:rPr>
              <a:t/>
            </a:r>
            <a:br>
              <a:rPr lang="tr-TR" sz="1800" b="1" dirty="0" smtClean="0">
                <a:effectLst/>
                <a:latin typeface="+mn-lt"/>
              </a:rPr>
            </a:br>
            <a:r>
              <a:rPr lang="tr-TR" sz="1800" b="1" dirty="0" smtClean="0">
                <a:effectLst/>
                <a:latin typeface="+mn-lt"/>
              </a:rPr>
              <a:t>	</a:t>
            </a:r>
            <a:r>
              <a:rPr lang="en-US" sz="1800" b="1" dirty="0" err="1" smtClean="0">
                <a:effectLst/>
                <a:latin typeface="+mn-lt"/>
              </a:rPr>
              <a:t>pigmentin</a:t>
            </a:r>
            <a:r>
              <a:rPr lang="en-US" sz="1800" b="1" dirty="0" smtClean="0">
                <a:effectLst/>
                <a:latin typeface="+mn-lt"/>
              </a:rPr>
              <a:t> </a:t>
            </a:r>
            <a:r>
              <a:rPr lang="en-US" sz="1800" b="1" dirty="0" err="1" smtClean="0">
                <a:effectLst/>
                <a:latin typeface="+mn-lt"/>
              </a:rPr>
              <a:t>lokalizasyonu</a:t>
            </a:r>
            <a:r>
              <a:rPr lang="en-US" sz="1800" b="1" dirty="0" smtClean="0">
                <a:effectLst/>
                <a:latin typeface="+mn-lt"/>
              </a:rPr>
              <a:t> </a:t>
            </a:r>
            <a:r>
              <a:rPr lang="tr-TR" sz="1800" b="1" dirty="0" smtClean="0">
                <a:effectLst/>
                <a:latin typeface="+mn-lt"/>
              </a:rPr>
              <a:t/>
            </a:r>
            <a:br>
              <a:rPr lang="tr-TR" sz="1800" b="1" dirty="0" smtClean="0">
                <a:effectLst/>
                <a:latin typeface="+mn-lt"/>
              </a:rPr>
            </a:br>
            <a:r>
              <a:rPr lang="tr-TR" sz="1800" b="1" dirty="0" smtClean="0">
                <a:effectLst/>
                <a:latin typeface="+mn-lt"/>
              </a:rPr>
              <a:t>	</a:t>
            </a:r>
            <a:r>
              <a:rPr lang="en-US" sz="1800" b="1" dirty="0" err="1" smtClean="0">
                <a:effectLst/>
                <a:latin typeface="+mn-lt"/>
              </a:rPr>
              <a:t>derinliğiyle</a:t>
            </a:r>
            <a:r>
              <a:rPr lang="en-US" sz="1800" b="1" dirty="0" smtClean="0">
                <a:effectLst/>
                <a:latin typeface="+mn-lt"/>
              </a:rPr>
              <a:t> </a:t>
            </a:r>
            <a:r>
              <a:rPr lang="en-US" sz="1800" b="1" dirty="0" err="1" smtClean="0">
                <a:effectLst/>
                <a:latin typeface="+mn-lt"/>
              </a:rPr>
              <a:t>ilişkilidir</a:t>
            </a:r>
            <a:r>
              <a:rPr lang="en-US" sz="1800" b="1" dirty="0" smtClean="0">
                <a:effectLst/>
                <a:latin typeface="+mn-lt"/>
              </a:rPr>
              <a:t>. </a:t>
            </a:r>
            <a:r>
              <a:rPr lang="tr-TR" sz="1800" b="1" dirty="0" smtClean="0">
                <a:effectLst/>
                <a:latin typeface="+mn-lt"/>
              </a:rPr>
              <a:t/>
            </a:r>
            <a:br>
              <a:rPr lang="tr-TR" sz="1800" b="1" dirty="0" smtClean="0">
                <a:effectLst/>
                <a:latin typeface="+mn-lt"/>
              </a:rPr>
            </a:br>
            <a:r>
              <a:rPr lang="tr-TR" sz="1800" b="1" dirty="0" smtClean="0">
                <a:effectLst/>
                <a:latin typeface="+mn-lt"/>
              </a:rPr>
              <a:t/>
            </a:r>
            <a:br>
              <a:rPr lang="tr-TR" sz="1800" b="1" dirty="0" smtClean="0">
                <a:effectLst/>
                <a:latin typeface="+mn-lt"/>
              </a:rPr>
            </a:br>
            <a:r>
              <a:rPr lang="en-US" sz="1800" b="1" dirty="0" err="1" smtClean="0">
                <a:effectLst/>
                <a:latin typeface="+mn-lt"/>
              </a:rPr>
              <a:t>Genelde</a:t>
            </a:r>
            <a:r>
              <a:rPr lang="en-US" sz="1800" b="1" dirty="0" smtClean="0">
                <a:effectLst/>
                <a:latin typeface="+mn-lt"/>
              </a:rPr>
              <a:t> </a:t>
            </a:r>
            <a:r>
              <a:rPr lang="en-US" sz="1800" b="1" dirty="0" err="1" smtClean="0">
                <a:effectLst/>
                <a:latin typeface="+mn-lt"/>
              </a:rPr>
              <a:t>yüzeyel</a:t>
            </a:r>
            <a:r>
              <a:rPr lang="en-US" sz="1800" b="1" dirty="0" smtClean="0">
                <a:effectLst/>
                <a:latin typeface="+mn-lt"/>
              </a:rPr>
              <a:t> </a:t>
            </a:r>
            <a:r>
              <a:rPr lang="en-US" sz="1800" b="1" dirty="0" err="1" smtClean="0">
                <a:effectLst/>
                <a:latin typeface="+mn-lt"/>
              </a:rPr>
              <a:t>pigmentasyon</a:t>
            </a:r>
            <a:r>
              <a:rPr lang="en-US" sz="1800" b="1" dirty="0" smtClean="0">
                <a:effectLst/>
                <a:latin typeface="+mn-lt"/>
              </a:rPr>
              <a:t> </a:t>
            </a:r>
            <a:r>
              <a:rPr lang="en-US" sz="1800" b="1" dirty="0" err="1" smtClean="0">
                <a:effectLst/>
                <a:latin typeface="+mn-lt"/>
              </a:rPr>
              <a:t>kahverengi</a:t>
            </a:r>
            <a:r>
              <a:rPr lang="tr-TR" sz="1800" b="1" dirty="0" smtClean="0">
                <a:effectLst/>
                <a:latin typeface="+mn-lt"/>
              </a:rPr>
              <a:t> i</a:t>
            </a:r>
            <a:r>
              <a:rPr lang="en-US" sz="1800" b="1" dirty="0" err="1" smtClean="0">
                <a:effectLst/>
                <a:latin typeface="+mn-lt"/>
              </a:rPr>
              <a:t>ken,daha</a:t>
            </a:r>
            <a:r>
              <a:rPr lang="en-US" sz="1800" b="1" dirty="0" smtClean="0">
                <a:effectLst/>
                <a:latin typeface="+mn-lt"/>
              </a:rPr>
              <a:t> </a:t>
            </a:r>
            <a:r>
              <a:rPr lang="en-US" sz="1800" b="1" dirty="0" err="1" smtClean="0">
                <a:effectLst/>
                <a:latin typeface="+mn-lt"/>
              </a:rPr>
              <a:t>derinlerdeki</a:t>
            </a:r>
            <a:r>
              <a:rPr lang="en-US" sz="1800" b="1" dirty="0" smtClean="0">
                <a:effectLst/>
                <a:latin typeface="+mn-lt"/>
              </a:rPr>
              <a:t> </a:t>
            </a:r>
            <a:r>
              <a:rPr lang="en-US" sz="1800" b="1" dirty="0" err="1" smtClean="0">
                <a:effectLst/>
                <a:latin typeface="+mn-lt"/>
              </a:rPr>
              <a:t>pigmentasyonlar</a:t>
            </a:r>
            <a:r>
              <a:rPr lang="en-US" sz="1800" b="1" dirty="0" smtClean="0">
                <a:effectLst/>
                <a:latin typeface="+mn-lt"/>
              </a:rPr>
              <a:t> </a:t>
            </a:r>
            <a:r>
              <a:rPr lang="en-US" sz="1800" b="1" dirty="0" err="1" smtClean="0">
                <a:effectLst/>
                <a:latin typeface="+mn-lt"/>
              </a:rPr>
              <a:t>siyah</a:t>
            </a:r>
            <a:r>
              <a:rPr lang="en-US" sz="1800" b="1" dirty="0" smtClean="0">
                <a:effectLst/>
                <a:latin typeface="+mn-lt"/>
              </a:rPr>
              <a:t> </a:t>
            </a:r>
            <a:r>
              <a:rPr lang="en-US" sz="1800" b="1" dirty="0" err="1" smtClean="0">
                <a:effectLst/>
                <a:latin typeface="+mn-lt"/>
              </a:rPr>
              <a:t>ile</a:t>
            </a:r>
            <a:r>
              <a:rPr lang="en-US" sz="1800" b="1" dirty="0" smtClean="0">
                <a:effectLst/>
                <a:latin typeface="+mn-lt"/>
              </a:rPr>
              <a:t> </a:t>
            </a:r>
            <a:r>
              <a:rPr lang="en-US" sz="1800" b="1" dirty="0" err="1" smtClean="0">
                <a:effectLst/>
                <a:latin typeface="+mn-lt"/>
              </a:rPr>
              <a:t>mavi</a:t>
            </a:r>
            <a:r>
              <a:rPr lang="en-US" sz="1800" b="1" dirty="0" smtClean="0">
                <a:effectLst/>
                <a:latin typeface="+mn-lt"/>
              </a:rPr>
              <a:t> </a:t>
            </a:r>
            <a:r>
              <a:rPr lang="en-US" sz="1800" b="1" dirty="0" err="1" smtClean="0">
                <a:effectLst/>
                <a:latin typeface="+mn-lt"/>
              </a:rPr>
              <a:t>arasında</a:t>
            </a:r>
            <a:r>
              <a:rPr lang="en-US" sz="1800" b="1" dirty="0" smtClean="0">
                <a:effectLst/>
                <a:latin typeface="+mn-lt"/>
              </a:rPr>
              <a:t> </a:t>
            </a:r>
            <a:r>
              <a:rPr lang="en-US" sz="1800" b="1" dirty="0" err="1" smtClean="0">
                <a:effectLst/>
                <a:latin typeface="+mn-lt"/>
              </a:rPr>
              <a:t>değişirler</a:t>
            </a:r>
            <a:r>
              <a:rPr lang="en-US" sz="1800" b="1" dirty="0" smtClean="0">
                <a:effectLst/>
                <a:latin typeface="+mn-lt"/>
              </a:rPr>
              <a:t>.</a:t>
            </a:r>
            <a:r>
              <a:rPr lang="en-US" sz="2200" dirty="0" smtClean="0">
                <a:effectLst/>
              </a:rPr>
              <a:t/>
            </a:r>
            <a:br>
              <a:rPr lang="en-US" sz="2200" dirty="0" smtClean="0">
                <a:effectLst/>
              </a:rPr>
            </a:br>
            <a:r>
              <a:rPr lang="tr-TR" sz="2200" dirty="0" smtClean="0">
                <a:effectLst/>
              </a:rPr>
              <a:t/>
            </a:r>
            <a:br>
              <a:rPr lang="tr-TR" sz="2200" dirty="0" smtClean="0">
                <a:effectLst/>
              </a:rPr>
            </a:br>
            <a:endParaRPr lang="tr-TR" sz="2200" dirty="0" smtClean="0">
              <a:effectLst/>
            </a:endParaRPr>
          </a:p>
        </p:txBody>
      </p:sp>
      <p:pic>
        <p:nvPicPr>
          <p:cNvPr id="3" name="Picture 4" descr="skincells"/>
          <p:cNvPicPr>
            <a:picLocks noChangeAspect="1" noChangeArrowheads="1"/>
          </p:cNvPicPr>
          <p:nvPr/>
        </p:nvPicPr>
        <p:blipFill>
          <a:blip r:embed="rId2"/>
          <a:srcRect/>
          <a:stretch>
            <a:fillRect/>
          </a:stretch>
        </p:blipFill>
        <p:spPr bwMode="auto">
          <a:xfrm>
            <a:off x="5143504" y="0"/>
            <a:ext cx="3286015" cy="328136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dirty="0" smtClean="0">
              <a:effectLst/>
            </a:endParaRPr>
          </a:p>
        </p:txBody>
      </p:sp>
      <p:sp>
        <p:nvSpPr>
          <p:cNvPr id="75779" name="Rectangle 3"/>
          <p:cNvSpPr>
            <a:spLocks noGrp="1"/>
          </p:cNvSpPr>
          <p:nvPr>
            <p:ph type="body" idx="4294967295"/>
          </p:nvPr>
        </p:nvSpPr>
        <p:spPr>
          <a:xfrm>
            <a:off x="827088" y="1125538"/>
            <a:ext cx="8316912" cy="4800600"/>
          </a:xfrm>
        </p:spPr>
        <p:txBody>
          <a:bodyPr/>
          <a:lstStyle/>
          <a:p>
            <a:pPr marL="692150" indent="-609600" eaLnBrk="1" hangingPunct="1">
              <a:lnSpc>
                <a:spcPct val="80000"/>
              </a:lnSpc>
            </a:pPr>
            <a:r>
              <a:rPr lang="en-US" sz="2000" b="1" dirty="0" smtClean="0">
                <a:latin typeface="Arial" charset="0"/>
              </a:rPr>
              <a:t>EKSOJEN PİGMENTASYONLAR</a:t>
            </a:r>
            <a:r>
              <a:rPr lang="en-US" sz="2000" dirty="0" smtClean="0">
                <a:latin typeface="Arial" charset="0"/>
              </a:rPr>
              <a:t>:</a:t>
            </a:r>
          </a:p>
          <a:p>
            <a:pPr marL="692150" indent="-609600" eaLnBrk="1" hangingPunct="1">
              <a:lnSpc>
                <a:spcPct val="80000"/>
              </a:lnSpc>
            </a:pPr>
            <a:endParaRPr lang="tr-TR" sz="2000" dirty="0" smtClean="0">
              <a:latin typeface="Arial" charset="0"/>
            </a:endParaRPr>
          </a:p>
          <a:p>
            <a:pPr marL="692150" indent="-609600" eaLnBrk="1" hangingPunct="1">
              <a:lnSpc>
                <a:spcPct val="80000"/>
              </a:lnSpc>
            </a:pPr>
            <a:r>
              <a:rPr lang="en-US" sz="1800" b="1" dirty="0" err="1" smtClean="0"/>
              <a:t>Eksojen</a:t>
            </a:r>
            <a:r>
              <a:rPr lang="en-US" sz="1800" b="1" dirty="0" smtClean="0"/>
              <a:t> </a:t>
            </a:r>
            <a:r>
              <a:rPr lang="en-US" sz="1800" b="1" dirty="0" err="1" smtClean="0"/>
              <a:t>pigmentasyon</a:t>
            </a:r>
            <a:r>
              <a:rPr lang="en-US" sz="1800" b="1" dirty="0" smtClean="0"/>
              <a:t> </a:t>
            </a:r>
            <a:r>
              <a:rPr lang="en-US" sz="1800" b="1" dirty="0" err="1" smtClean="0"/>
              <a:t>yabancı</a:t>
            </a:r>
            <a:r>
              <a:rPr lang="en-US" sz="1800" b="1" dirty="0" smtClean="0"/>
              <a:t> </a:t>
            </a:r>
            <a:r>
              <a:rPr lang="en-US" sz="1800" b="1" dirty="0" err="1" smtClean="0"/>
              <a:t>cisimlerin</a:t>
            </a:r>
            <a:r>
              <a:rPr lang="en-US" sz="1800" b="1" dirty="0" smtClean="0"/>
              <a:t> </a:t>
            </a:r>
            <a:r>
              <a:rPr lang="en-US" sz="1800" b="1" dirty="0" err="1" smtClean="0"/>
              <a:t>veya</a:t>
            </a:r>
            <a:r>
              <a:rPr lang="en-US" sz="1800" b="1" dirty="0" smtClean="0"/>
              <a:t> </a:t>
            </a:r>
            <a:r>
              <a:rPr lang="en-US" sz="1800" b="1" dirty="0" err="1" smtClean="0"/>
              <a:t>renk</a:t>
            </a:r>
            <a:r>
              <a:rPr lang="en-US" sz="1800" b="1" dirty="0" smtClean="0"/>
              <a:t> </a:t>
            </a:r>
            <a:r>
              <a:rPr lang="en-US" sz="1800" b="1" dirty="0" err="1" smtClean="0"/>
              <a:t>veren</a:t>
            </a:r>
            <a:r>
              <a:rPr lang="en-US" sz="1800" b="1" dirty="0" smtClean="0"/>
              <a:t> </a:t>
            </a:r>
            <a:r>
              <a:rPr lang="en-US" sz="1800" b="1" dirty="0" err="1" smtClean="0"/>
              <a:t>maddelerin</a:t>
            </a:r>
            <a:r>
              <a:rPr lang="en-US" sz="1800" b="1" dirty="0" smtClean="0"/>
              <a:t> </a:t>
            </a:r>
            <a:r>
              <a:rPr lang="en-US" sz="1800" b="1" dirty="0" err="1" smtClean="0"/>
              <a:t>ciltte</a:t>
            </a:r>
            <a:r>
              <a:rPr lang="en-US" sz="1800" b="1" dirty="0" smtClean="0"/>
              <a:t> </a:t>
            </a:r>
            <a:r>
              <a:rPr lang="en-US" sz="1800" b="1" dirty="0" err="1" smtClean="0"/>
              <a:t>veya</a:t>
            </a:r>
            <a:r>
              <a:rPr lang="en-US" sz="1800" b="1" dirty="0" smtClean="0"/>
              <a:t> </a:t>
            </a:r>
            <a:r>
              <a:rPr lang="en-US" sz="1800" b="1" dirty="0" err="1" smtClean="0"/>
              <a:t>müköz</a:t>
            </a:r>
            <a:r>
              <a:rPr lang="en-US" sz="1800" b="1" dirty="0" smtClean="0"/>
              <a:t> </a:t>
            </a:r>
            <a:r>
              <a:rPr lang="en-US" sz="1800" b="1" dirty="0" err="1" smtClean="0"/>
              <a:t>membranda</a:t>
            </a:r>
            <a:r>
              <a:rPr lang="en-US" sz="1800" b="1" dirty="0" smtClean="0"/>
              <a:t> </a:t>
            </a:r>
            <a:r>
              <a:rPr lang="en-US" sz="1800" b="1" dirty="0" err="1" smtClean="0"/>
              <a:t>depolanmasıdır</a:t>
            </a:r>
            <a:r>
              <a:rPr lang="en-US" sz="1800" b="1" dirty="0" smtClean="0"/>
              <a:t>. </a:t>
            </a:r>
            <a:endParaRPr lang="tr-TR" sz="1800" b="1" dirty="0" smtClean="0"/>
          </a:p>
          <a:p>
            <a:pPr marL="692150" indent="-609600" eaLnBrk="1" hangingPunct="1">
              <a:lnSpc>
                <a:spcPct val="80000"/>
              </a:lnSpc>
            </a:pPr>
            <a:endParaRPr lang="tr-TR" sz="1800" b="1" dirty="0" smtClean="0"/>
          </a:p>
          <a:p>
            <a:pPr marL="692150" indent="-609600" eaLnBrk="1" hangingPunct="1">
              <a:lnSpc>
                <a:spcPct val="80000"/>
              </a:lnSpc>
            </a:pPr>
            <a:r>
              <a:rPr lang="en-US" sz="1800" b="1" dirty="0" smtClean="0"/>
              <a:t>Bu </a:t>
            </a:r>
            <a:r>
              <a:rPr lang="en-US" sz="1800" b="1" dirty="0" err="1" smtClean="0"/>
              <a:t>çeşit</a:t>
            </a:r>
            <a:r>
              <a:rPr lang="en-US" sz="1800" b="1" dirty="0" smtClean="0"/>
              <a:t> </a:t>
            </a:r>
            <a:r>
              <a:rPr lang="en-US" sz="1800" b="1" dirty="0" err="1" smtClean="0"/>
              <a:t>pigmentasyonlar</a:t>
            </a:r>
            <a:r>
              <a:rPr lang="en-US" sz="1800" b="1" dirty="0" smtClean="0"/>
              <a:t> </a:t>
            </a:r>
            <a:r>
              <a:rPr lang="en-US" sz="1800" b="1" dirty="0" err="1" smtClean="0"/>
              <a:t>boyalara</a:t>
            </a:r>
            <a:r>
              <a:rPr lang="en-US" sz="1800" b="1" dirty="0" smtClean="0"/>
              <a:t>, </a:t>
            </a:r>
            <a:r>
              <a:rPr lang="en-US" sz="1800" b="1" dirty="0" err="1" smtClean="0"/>
              <a:t>yabancı</a:t>
            </a:r>
            <a:r>
              <a:rPr lang="en-US" sz="1800" b="1" dirty="0" smtClean="0"/>
              <a:t> </a:t>
            </a:r>
            <a:r>
              <a:rPr lang="en-US" sz="1800" b="1" dirty="0" err="1" smtClean="0"/>
              <a:t>cisimlere</a:t>
            </a:r>
            <a:r>
              <a:rPr lang="en-US" sz="1800" b="1" dirty="0" smtClean="0"/>
              <a:t>, </a:t>
            </a:r>
            <a:r>
              <a:rPr lang="en-US" sz="1800" b="1" dirty="0" err="1" smtClean="0"/>
              <a:t>bazı</a:t>
            </a:r>
            <a:r>
              <a:rPr lang="en-US" sz="1800" b="1" dirty="0" smtClean="0"/>
              <a:t> </a:t>
            </a:r>
            <a:r>
              <a:rPr lang="en-US" sz="1800" b="1" dirty="0" err="1" smtClean="0"/>
              <a:t>ağır</a:t>
            </a:r>
            <a:r>
              <a:rPr lang="en-US" sz="1800" b="1" dirty="0" smtClean="0"/>
              <a:t> </a:t>
            </a:r>
            <a:r>
              <a:rPr lang="en-US" sz="1800" b="1" dirty="0" err="1" smtClean="0"/>
              <a:t>metallere</a:t>
            </a:r>
            <a:r>
              <a:rPr lang="en-US" sz="1800" b="1" dirty="0" smtClean="0"/>
              <a:t> </a:t>
            </a:r>
            <a:r>
              <a:rPr lang="en-US" sz="1800" b="1" dirty="0" err="1" smtClean="0"/>
              <a:t>ve</a:t>
            </a:r>
            <a:r>
              <a:rPr lang="en-US" sz="1800" b="1" dirty="0" smtClean="0"/>
              <a:t> </a:t>
            </a:r>
            <a:r>
              <a:rPr lang="en-US" sz="1800" b="1" dirty="0" err="1" smtClean="0"/>
              <a:t>bazı</a:t>
            </a:r>
            <a:r>
              <a:rPr lang="en-US" sz="1800" b="1" dirty="0" smtClean="0"/>
              <a:t> </a:t>
            </a:r>
            <a:r>
              <a:rPr lang="en-US" sz="1800" b="1" dirty="0" err="1" smtClean="0"/>
              <a:t>ilaçlara</a:t>
            </a:r>
            <a:r>
              <a:rPr lang="en-US" sz="1800" b="1" dirty="0" smtClean="0"/>
              <a:t> </a:t>
            </a:r>
            <a:r>
              <a:rPr lang="en-US" sz="1800" b="1" dirty="0" err="1" smtClean="0"/>
              <a:t>bağlı</a:t>
            </a:r>
            <a:r>
              <a:rPr lang="en-US" sz="1800" b="1" dirty="0" smtClean="0"/>
              <a:t> </a:t>
            </a:r>
            <a:r>
              <a:rPr lang="en-US" sz="1800" b="1" dirty="0" err="1" smtClean="0"/>
              <a:t>olarak</a:t>
            </a:r>
            <a:r>
              <a:rPr lang="en-US" sz="1800" b="1" dirty="0" smtClean="0"/>
              <a:t> </a:t>
            </a:r>
            <a:r>
              <a:rPr lang="en-US" sz="1800" b="1" dirty="0" err="1" smtClean="0"/>
              <a:t>meydana</a:t>
            </a:r>
            <a:r>
              <a:rPr lang="en-US" sz="1800" b="1" dirty="0" smtClean="0"/>
              <a:t> </a:t>
            </a:r>
            <a:r>
              <a:rPr lang="en-US" sz="1800" b="1" dirty="0" err="1" smtClean="0"/>
              <a:t>gelebilir</a:t>
            </a:r>
            <a:r>
              <a:rPr lang="en-US" sz="1800" b="1" dirty="0" smtClean="0"/>
              <a:t>. </a:t>
            </a:r>
            <a:endParaRPr lang="tr-TR" sz="1800" b="1" dirty="0" smtClean="0"/>
          </a:p>
          <a:p>
            <a:pPr marL="692150" indent="-609600" eaLnBrk="1" hangingPunct="1">
              <a:lnSpc>
                <a:spcPct val="80000"/>
              </a:lnSpc>
            </a:pPr>
            <a:endParaRPr lang="tr-TR" sz="1800" b="1" dirty="0" smtClean="0"/>
          </a:p>
          <a:p>
            <a:pPr marL="692150" indent="-609600" eaLnBrk="1" hangingPunct="1">
              <a:lnSpc>
                <a:spcPct val="80000"/>
              </a:lnSpc>
            </a:pPr>
            <a:r>
              <a:rPr lang="en-US" sz="1800" b="1" dirty="0" smtClean="0"/>
              <a:t>Bu </a:t>
            </a:r>
            <a:r>
              <a:rPr lang="en-US" sz="1800" b="1" dirty="0" err="1" smtClean="0"/>
              <a:t>maddeler</a:t>
            </a:r>
            <a:r>
              <a:rPr lang="en-US" sz="1800" b="1" dirty="0" smtClean="0"/>
              <a:t> </a:t>
            </a:r>
            <a:r>
              <a:rPr lang="en-US" sz="1800" b="1" dirty="0" err="1" smtClean="0"/>
              <a:t>vücuda</a:t>
            </a:r>
            <a:r>
              <a:rPr lang="en-US" sz="1800" b="1" dirty="0" smtClean="0"/>
              <a:t> gastrointestinal </a:t>
            </a:r>
            <a:r>
              <a:rPr lang="en-US" sz="1800" b="1" dirty="0" err="1" smtClean="0"/>
              <a:t>sistemden</a:t>
            </a:r>
            <a:r>
              <a:rPr lang="en-US" sz="1800" b="1" dirty="0" smtClean="0"/>
              <a:t>, </a:t>
            </a:r>
            <a:r>
              <a:rPr lang="en-US" sz="1800" b="1" dirty="0" err="1" smtClean="0"/>
              <a:t>solunum</a:t>
            </a:r>
            <a:r>
              <a:rPr lang="en-US" sz="1800" b="1" dirty="0" smtClean="0"/>
              <a:t> </a:t>
            </a:r>
            <a:r>
              <a:rPr lang="en-US" sz="1800" b="1" dirty="0" err="1" smtClean="0"/>
              <a:t>sisteminden</a:t>
            </a:r>
            <a:r>
              <a:rPr lang="en-US" sz="1800" b="1" dirty="0" smtClean="0"/>
              <a:t> </a:t>
            </a:r>
            <a:r>
              <a:rPr lang="en-US" sz="1800" b="1" dirty="0" err="1" smtClean="0"/>
              <a:t>ve</a:t>
            </a:r>
            <a:r>
              <a:rPr lang="en-US" sz="1800" b="1" dirty="0" smtClean="0"/>
              <a:t> </a:t>
            </a:r>
            <a:r>
              <a:rPr lang="en-US" sz="1800" b="1" dirty="0" err="1" smtClean="0"/>
              <a:t>parenteral</a:t>
            </a:r>
            <a:r>
              <a:rPr lang="en-US" sz="1800" b="1" dirty="0" smtClean="0"/>
              <a:t> </a:t>
            </a:r>
            <a:r>
              <a:rPr lang="en-US" sz="1800" b="1" dirty="0" err="1" smtClean="0"/>
              <a:t>yoldan</a:t>
            </a:r>
            <a:r>
              <a:rPr lang="en-US" sz="1800" b="1" dirty="0" smtClean="0"/>
              <a:t> </a:t>
            </a:r>
            <a:r>
              <a:rPr lang="en-US" sz="1800" b="1" dirty="0" err="1" smtClean="0"/>
              <a:t>girebilir</a:t>
            </a:r>
            <a:r>
              <a:rPr lang="en-US" sz="1800" b="1" dirty="0" smtClean="0"/>
              <a:t>. </a:t>
            </a:r>
            <a:endParaRPr lang="tr-TR" sz="1800" b="1" dirty="0" smtClean="0"/>
          </a:p>
          <a:p>
            <a:pPr marL="692150" indent="-609600" eaLnBrk="1" hangingPunct="1">
              <a:lnSpc>
                <a:spcPct val="80000"/>
              </a:lnSpc>
            </a:pPr>
            <a:endParaRPr lang="tr-TR" sz="1800" b="1" dirty="0" smtClean="0"/>
          </a:p>
          <a:p>
            <a:pPr marL="692150" indent="-609600" eaLnBrk="1" hangingPunct="1">
              <a:lnSpc>
                <a:spcPct val="80000"/>
              </a:lnSpc>
            </a:pPr>
            <a:r>
              <a:rPr lang="en-US" sz="1800" b="1" dirty="0" err="1" smtClean="0"/>
              <a:t>Ayrıca</a:t>
            </a:r>
            <a:r>
              <a:rPr lang="en-US" sz="1800" b="1" dirty="0" smtClean="0"/>
              <a:t> </a:t>
            </a:r>
            <a:r>
              <a:rPr lang="en-US" sz="1800" b="1" dirty="0" err="1" smtClean="0"/>
              <a:t>vücuda</a:t>
            </a:r>
            <a:r>
              <a:rPr lang="en-US" sz="1800" b="1" dirty="0" smtClean="0"/>
              <a:t> </a:t>
            </a:r>
            <a:r>
              <a:rPr lang="en-US" sz="1800" b="1" dirty="0" err="1" smtClean="0"/>
              <a:t>yara</a:t>
            </a:r>
            <a:r>
              <a:rPr lang="en-US" sz="1800" b="1" dirty="0" smtClean="0"/>
              <a:t> </a:t>
            </a:r>
            <a:r>
              <a:rPr lang="en-US" sz="1800" b="1" dirty="0" err="1" smtClean="0"/>
              <a:t>veya</a:t>
            </a:r>
            <a:r>
              <a:rPr lang="en-US" sz="1800" b="1" dirty="0" smtClean="0"/>
              <a:t> </a:t>
            </a:r>
            <a:r>
              <a:rPr lang="en-US" sz="1800" b="1" dirty="0" err="1" smtClean="0"/>
              <a:t>tatuajla</a:t>
            </a:r>
            <a:r>
              <a:rPr lang="en-US" sz="1800" b="1" dirty="0" smtClean="0"/>
              <a:t> </a:t>
            </a:r>
            <a:r>
              <a:rPr lang="en-US" sz="1800" b="1" dirty="0" err="1" smtClean="0"/>
              <a:t>da</a:t>
            </a:r>
            <a:r>
              <a:rPr lang="en-US" sz="1800" b="1" dirty="0" smtClean="0"/>
              <a:t> </a:t>
            </a:r>
            <a:r>
              <a:rPr lang="en-US" sz="1800" b="1" dirty="0" err="1" smtClean="0"/>
              <a:t>girebilir</a:t>
            </a:r>
            <a:r>
              <a:rPr lang="en-US" sz="1800" b="1" dirty="0" smtClean="0"/>
              <a:t>. </a:t>
            </a:r>
            <a:endParaRPr lang="tr-TR" sz="1800" b="1" dirty="0" smtClean="0"/>
          </a:p>
          <a:p>
            <a:pPr marL="692150" indent="-609600" eaLnBrk="1" hangingPunct="1">
              <a:lnSpc>
                <a:spcPct val="80000"/>
              </a:lnSpc>
            </a:pPr>
            <a:endParaRPr lang="tr-TR" sz="1800" b="1" dirty="0" smtClean="0"/>
          </a:p>
          <a:p>
            <a:pPr marL="692150" indent="-609600" eaLnBrk="1" hangingPunct="1">
              <a:lnSpc>
                <a:spcPct val="80000"/>
              </a:lnSpc>
            </a:pPr>
            <a:r>
              <a:rPr lang="en-US" sz="1800" b="1" dirty="0" err="1" smtClean="0"/>
              <a:t>Depolandığı</a:t>
            </a:r>
            <a:r>
              <a:rPr lang="en-US" sz="1800" b="1" dirty="0" smtClean="0"/>
              <a:t> </a:t>
            </a:r>
            <a:r>
              <a:rPr lang="en-US" sz="1800" b="1" dirty="0" err="1" smtClean="0"/>
              <a:t>dokudan</a:t>
            </a:r>
            <a:r>
              <a:rPr lang="en-US" sz="1800" b="1" dirty="0" smtClean="0"/>
              <a:t> </a:t>
            </a:r>
            <a:r>
              <a:rPr lang="en-US" sz="1800" b="1" dirty="0" err="1" smtClean="0"/>
              <a:t>kan</a:t>
            </a:r>
            <a:r>
              <a:rPr lang="en-US" sz="1800" b="1" dirty="0" smtClean="0"/>
              <a:t> </a:t>
            </a:r>
            <a:r>
              <a:rPr lang="en-US" sz="1800" b="1" dirty="0" err="1" smtClean="0"/>
              <a:t>veya</a:t>
            </a:r>
            <a:r>
              <a:rPr lang="en-US" sz="1800" b="1" dirty="0" smtClean="0"/>
              <a:t> </a:t>
            </a:r>
            <a:r>
              <a:rPr lang="en-US" sz="1800" b="1" dirty="0" err="1" smtClean="0"/>
              <a:t>lenf</a:t>
            </a:r>
            <a:r>
              <a:rPr lang="en-US" sz="1800" b="1" dirty="0" smtClean="0"/>
              <a:t> </a:t>
            </a:r>
            <a:r>
              <a:rPr lang="en-US" sz="1800" b="1" dirty="0" err="1" smtClean="0"/>
              <a:t>damarlarıyla</a:t>
            </a:r>
            <a:r>
              <a:rPr lang="en-US" sz="1800" b="1" dirty="0" smtClean="0"/>
              <a:t> </a:t>
            </a:r>
            <a:r>
              <a:rPr lang="en-US" sz="1800" b="1" dirty="0" err="1" smtClean="0"/>
              <a:t>uzaklaştırılır</a:t>
            </a:r>
            <a:r>
              <a:rPr lang="en-US" sz="1800" b="1" dirty="0" smtClean="0"/>
              <a:t>.</a:t>
            </a:r>
          </a:p>
          <a:p>
            <a:pPr marL="936625" lvl="1" indent="-533400" eaLnBrk="1" hangingPunct="1">
              <a:lnSpc>
                <a:spcPct val="80000"/>
              </a:lnSpc>
              <a:buNone/>
            </a:pPr>
            <a:r>
              <a:rPr lang="tr-TR" sz="1800" b="1" dirty="0" smtClean="0"/>
              <a:t>     </a:t>
            </a:r>
            <a:r>
              <a:rPr lang="en-US" sz="1800" b="1" dirty="0" err="1" smtClean="0"/>
              <a:t>oluşturabilir</a:t>
            </a:r>
            <a:r>
              <a:rPr lang="en-US" sz="1800" b="1" dirty="0" smtClean="0"/>
              <a:t>.</a:t>
            </a:r>
            <a:endParaRPr lang="tr-TR" sz="1800" b="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dirty="0" smtClean="0">
              <a:effectLst/>
            </a:endParaRPr>
          </a:p>
        </p:txBody>
      </p:sp>
      <p:sp>
        <p:nvSpPr>
          <p:cNvPr id="92163" name="Rectangle 3"/>
          <p:cNvSpPr>
            <a:spLocks noGrp="1"/>
          </p:cNvSpPr>
          <p:nvPr>
            <p:ph type="body" idx="1"/>
          </p:nvPr>
        </p:nvSpPr>
        <p:spPr>
          <a:xfrm>
            <a:off x="1428728" y="2643182"/>
            <a:ext cx="7499350" cy="4800600"/>
          </a:xfrm>
        </p:spPr>
        <p:txBody>
          <a:bodyPr/>
          <a:lstStyle/>
          <a:p>
            <a:pPr lvl="1" eaLnBrk="1" hangingPunct="1">
              <a:lnSpc>
                <a:spcPct val="80000"/>
              </a:lnSpc>
            </a:pPr>
            <a:r>
              <a:rPr lang="en-US" sz="1600" b="1" dirty="0" smtClean="0"/>
              <a:t>Amalgam </a:t>
            </a:r>
            <a:r>
              <a:rPr lang="en-US" sz="1600" b="1" dirty="0" err="1" smtClean="0"/>
              <a:t>Tatuaj</a:t>
            </a:r>
            <a:endParaRPr lang="tr-TR" sz="1600" b="1" dirty="0" smtClean="0"/>
          </a:p>
          <a:p>
            <a:pPr lvl="1" eaLnBrk="1" hangingPunct="1">
              <a:lnSpc>
                <a:spcPct val="80000"/>
              </a:lnSpc>
            </a:pPr>
            <a:endParaRPr lang="en-US" sz="1600" b="1" dirty="0" smtClean="0"/>
          </a:p>
          <a:p>
            <a:pPr eaLnBrk="1" hangingPunct="1">
              <a:lnSpc>
                <a:spcPct val="80000"/>
              </a:lnSpc>
            </a:pPr>
            <a:r>
              <a:rPr lang="en-US" sz="1600" b="1" dirty="0" smtClean="0"/>
              <a:t>Oral </a:t>
            </a:r>
            <a:r>
              <a:rPr lang="en-US" sz="1600" b="1" dirty="0" err="1" smtClean="0"/>
              <a:t>mukozanın</a:t>
            </a:r>
            <a:r>
              <a:rPr lang="en-US" sz="1600" b="1" dirty="0" smtClean="0"/>
              <a:t> en </a:t>
            </a:r>
            <a:r>
              <a:rPr lang="en-US" sz="1600" b="1" dirty="0" err="1" smtClean="0"/>
              <a:t>sık</a:t>
            </a:r>
            <a:r>
              <a:rPr lang="en-US" sz="1600" b="1" dirty="0" smtClean="0"/>
              <a:t> </a:t>
            </a:r>
            <a:r>
              <a:rPr lang="en-US" sz="1600" b="1" dirty="0" err="1" smtClean="0"/>
              <a:t>görülen</a:t>
            </a:r>
            <a:r>
              <a:rPr lang="en-US" sz="1600" b="1" dirty="0" smtClean="0"/>
              <a:t> </a:t>
            </a:r>
            <a:r>
              <a:rPr lang="en-US" sz="1600" b="1" dirty="0" err="1" smtClean="0"/>
              <a:t>pigmentasyonudur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Bu </a:t>
            </a:r>
            <a:r>
              <a:rPr lang="en-US" sz="1600" b="1" dirty="0" err="1" smtClean="0"/>
              <a:t>lezyona</a:t>
            </a:r>
            <a:r>
              <a:rPr lang="en-US" sz="1600" b="1" dirty="0" smtClean="0"/>
              <a:t> </a:t>
            </a:r>
            <a:r>
              <a:rPr lang="en-US" sz="1600" b="1" dirty="0" err="1" smtClean="0"/>
              <a:t>amalgamla</a:t>
            </a:r>
            <a:r>
              <a:rPr lang="en-US" sz="1600" b="1" dirty="0" smtClean="0"/>
              <a:t> restore </a:t>
            </a:r>
            <a:r>
              <a:rPr lang="en-US" sz="1600" b="1" dirty="0" err="1" smtClean="0"/>
              <a:t>edilmiş</a:t>
            </a:r>
            <a:r>
              <a:rPr lang="en-US" sz="1600" b="1" dirty="0" smtClean="0"/>
              <a:t> </a:t>
            </a:r>
            <a:r>
              <a:rPr lang="en-US" sz="1600" b="1" dirty="0" err="1" smtClean="0"/>
              <a:t>dişlerin</a:t>
            </a:r>
            <a:r>
              <a:rPr lang="en-US" sz="1600" b="1" dirty="0" smtClean="0"/>
              <a:t> </a:t>
            </a:r>
            <a:r>
              <a:rPr lang="en-US" sz="1600" b="1" dirty="0" err="1" smtClean="0"/>
              <a:t>etrafında</a:t>
            </a:r>
            <a:r>
              <a:rPr lang="en-US" sz="1600" b="1" dirty="0" smtClean="0"/>
              <a:t> </a:t>
            </a:r>
            <a:r>
              <a:rPr lang="en-US" sz="1600" b="1" dirty="0" err="1" smtClean="0"/>
              <a:t>rastlanır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Çok</a:t>
            </a:r>
            <a:r>
              <a:rPr lang="en-US" sz="1600" b="1" dirty="0" smtClean="0"/>
              <a:t> </a:t>
            </a:r>
            <a:r>
              <a:rPr lang="en-US" sz="1600" b="1" dirty="0" err="1" smtClean="0"/>
              <a:t>küçük</a:t>
            </a:r>
            <a:r>
              <a:rPr lang="en-US" sz="1600" b="1" dirty="0" smtClean="0"/>
              <a:t> amalgam </a:t>
            </a:r>
            <a:r>
              <a:rPr lang="en-US" sz="1600" b="1" dirty="0" err="1" smtClean="0"/>
              <a:t>partiküllerinin</a:t>
            </a:r>
            <a:r>
              <a:rPr lang="en-US" sz="1600" b="1" dirty="0" smtClean="0"/>
              <a:t> </a:t>
            </a:r>
            <a:r>
              <a:rPr lang="en-US" sz="1600" b="1" dirty="0" err="1" smtClean="0"/>
              <a:t>başta</a:t>
            </a:r>
            <a:r>
              <a:rPr lang="en-US" sz="1600" b="1" dirty="0" smtClean="0"/>
              <a:t> </a:t>
            </a:r>
            <a:r>
              <a:rPr lang="en-US" sz="1600" b="1" dirty="0" err="1" smtClean="0"/>
              <a:t>dişeti</a:t>
            </a:r>
            <a:r>
              <a:rPr lang="en-US" sz="1600" b="1" dirty="0" smtClean="0"/>
              <a:t> </a:t>
            </a:r>
            <a:r>
              <a:rPr lang="en-US" sz="1600" b="1" dirty="0" err="1" smtClean="0"/>
              <a:t>olmak</a:t>
            </a:r>
            <a:r>
              <a:rPr lang="en-US" sz="1600" b="1" dirty="0" smtClean="0"/>
              <a:t> </a:t>
            </a:r>
            <a:r>
              <a:rPr lang="en-US" sz="1600" b="1" dirty="0" err="1" smtClean="0"/>
              <a:t>üzere</a:t>
            </a:r>
            <a:r>
              <a:rPr lang="en-US" sz="1600" b="1" dirty="0" smtClean="0"/>
              <a:t> </a:t>
            </a:r>
            <a:r>
              <a:rPr lang="en-US" sz="1600" b="1" dirty="0" err="1" smtClean="0"/>
              <a:t>yanak</a:t>
            </a:r>
            <a:r>
              <a:rPr lang="en-US" sz="1600" b="1" dirty="0" smtClean="0"/>
              <a:t>, </a:t>
            </a:r>
            <a:r>
              <a:rPr lang="en-US" sz="1600" b="1" dirty="0" err="1" smtClean="0"/>
              <a:t>ağız</a:t>
            </a:r>
            <a:r>
              <a:rPr lang="en-US" sz="1600" b="1" dirty="0" smtClean="0"/>
              <a:t> </a:t>
            </a:r>
            <a:r>
              <a:rPr lang="en-US" sz="1600" b="1" dirty="0" err="1" smtClean="0"/>
              <a:t>tabanı</a:t>
            </a:r>
            <a:r>
              <a:rPr lang="en-US" sz="1600" b="1" dirty="0" smtClean="0"/>
              <a:t>, </a:t>
            </a:r>
            <a:r>
              <a:rPr lang="en-US" sz="1600" b="1" dirty="0" err="1" smtClean="0"/>
              <a:t>dil</a:t>
            </a:r>
            <a:r>
              <a:rPr lang="en-US" sz="1600" b="1" dirty="0" smtClean="0"/>
              <a:t> </a:t>
            </a:r>
            <a:r>
              <a:rPr lang="en-US" sz="1600" b="1" dirty="0" err="1" smtClean="0"/>
              <a:t>vs</a:t>
            </a:r>
            <a:r>
              <a:rPr lang="en-US" sz="1600" b="1" dirty="0" smtClean="0"/>
              <a:t> </a:t>
            </a:r>
            <a:r>
              <a:rPr lang="en-US" sz="1600" b="1" dirty="0" err="1" smtClean="0"/>
              <a:t>gibi</a:t>
            </a:r>
            <a:r>
              <a:rPr lang="en-US" sz="1600" b="1" dirty="0" smtClean="0"/>
              <a:t> </a:t>
            </a:r>
            <a:r>
              <a:rPr lang="en-US" sz="1600" b="1" dirty="0" err="1" smtClean="0"/>
              <a:t>diş</a:t>
            </a:r>
            <a:r>
              <a:rPr lang="en-US" sz="1600" b="1" dirty="0" smtClean="0"/>
              <a:t> </a:t>
            </a:r>
            <a:r>
              <a:rPr lang="en-US" sz="1600" b="1" dirty="0" err="1" smtClean="0"/>
              <a:t>çevresindeki</a:t>
            </a:r>
            <a:r>
              <a:rPr lang="en-US" sz="1600" b="1" dirty="0" smtClean="0"/>
              <a:t> </a:t>
            </a:r>
            <a:r>
              <a:rPr lang="en-US" sz="1600" b="1" dirty="0" err="1" smtClean="0"/>
              <a:t>mukoza</a:t>
            </a:r>
            <a:r>
              <a:rPr lang="en-US" sz="1600" b="1" dirty="0" smtClean="0"/>
              <a:t> </a:t>
            </a:r>
            <a:r>
              <a:rPr lang="en-US" sz="1600" b="1" dirty="0" err="1" smtClean="0"/>
              <a:t>içerisine</a:t>
            </a:r>
            <a:r>
              <a:rPr lang="en-US" sz="1600" b="1" dirty="0" smtClean="0"/>
              <a:t> </a:t>
            </a:r>
            <a:r>
              <a:rPr lang="en-US" sz="1600" b="1" dirty="0" err="1" smtClean="0"/>
              <a:t>istemeyerek</a:t>
            </a:r>
            <a:r>
              <a:rPr lang="en-US" sz="1600" b="1" dirty="0" smtClean="0"/>
              <a:t> </a:t>
            </a:r>
            <a:r>
              <a:rPr lang="en-US" sz="1600" b="1" dirty="0" err="1" smtClean="0"/>
              <a:t>itilmesiyle</a:t>
            </a:r>
            <a:r>
              <a:rPr lang="en-US" sz="1600" b="1" dirty="0" smtClean="0"/>
              <a:t> </a:t>
            </a:r>
            <a:r>
              <a:rPr lang="en-US" sz="1600" b="1" dirty="0" err="1" smtClean="0"/>
              <a:t>oluşur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Amalgam </a:t>
            </a:r>
            <a:r>
              <a:rPr lang="en-US" sz="1600" b="1" dirty="0" err="1" smtClean="0"/>
              <a:t>dolgulu</a:t>
            </a:r>
            <a:r>
              <a:rPr lang="en-US" sz="1600" b="1" dirty="0" smtClean="0"/>
              <a:t> </a:t>
            </a:r>
            <a:r>
              <a:rPr lang="en-US" sz="1600" b="1" dirty="0" err="1" smtClean="0"/>
              <a:t>dişlerin</a:t>
            </a:r>
            <a:r>
              <a:rPr lang="en-US" sz="1600" b="1" dirty="0" smtClean="0"/>
              <a:t>  </a:t>
            </a:r>
            <a:r>
              <a:rPr lang="en-US" sz="1600" b="1" dirty="0" err="1" smtClean="0"/>
              <a:t>kron</a:t>
            </a:r>
            <a:r>
              <a:rPr lang="en-US" sz="1600" b="1" dirty="0" smtClean="0"/>
              <a:t> </a:t>
            </a:r>
            <a:r>
              <a:rPr lang="en-US" sz="1600" b="1" dirty="0" err="1" smtClean="0"/>
              <a:t>preparasyonu</a:t>
            </a:r>
            <a:r>
              <a:rPr lang="en-US" sz="1600" b="1" dirty="0" smtClean="0"/>
              <a:t> </a:t>
            </a:r>
            <a:r>
              <a:rPr lang="en-US" sz="1600" b="1" dirty="0" err="1" smtClean="0"/>
              <a:t>sırasında</a:t>
            </a:r>
            <a:r>
              <a:rPr lang="en-US" sz="1600" b="1" dirty="0" smtClean="0"/>
              <a:t> </a:t>
            </a:r>
            <a:r>
              <a:rPr lang="en-US" sz="1600" b="1" dirty="0" err="1" smtClean="0"/>
              <a:t>yüksek</a:t>
            </a:r>
            <a:r>
              <a:rPr lang="en-US" sz="1600" b="1" dirty="0" smtClean="0"/>
              <a:t> </a:t>
            </a:r>
            <a:r>
              <a:rPr lang="en-US" sz="1600" b="1" dirty="0" err="1" smtClean="0"/>
              <a:t>devirli</a:t>
            </a:r>
            <a:r>
              <a:rPr lang="en-US" sz="1600" b="1" dirty="0" smtClean="0"/>
              <a:t> </a:t>
            </a:r>
            <a:r>
              <a:rPr lang="en-US" sz="1600" b="1" dirty="0" err="1" smtClean="0"/>
              <a:t>frezler</a:t>
            </a:r>
            <a:r>
              <a:rPr lang="en-US" sz="1600" b="1" dirty="0" smtClean="0"/>
              <a:t> </a:t>
            </a:r>
            <a:r>
              <a:rPr lang="en-US" sz="1600" b="1" dirty="0" err="1" smtClean="0"/>
              <a:t>ile</a:t>
            </a:r>
            <a:r>
              <a:rPr lang="en-US" sz="1600" b="1" dirty="0" smtClean="0"/>
              <a:t> </a:t>
            </a:r>
            <a:r>
              <a:rPr lang="en-US" sz="1600" b="1" dirty="0" err="1" smtClean="0"/>
              <a:t>kesilirken</a:t>
            </a:r>
            <a:r>
              <a:rPr lang="en-US" sz="1600" b="1" dirty="0" smtClean="0"/>
              <a:t> </a:t>
            </a:r>
            <a:r>
              <a:rPr lang="en-US" sz="1600" b="1" dirty="0" err="1" smtClean="0"/>
              <a:t>oluşan</a:t>
            </a:r>
            <a:r>
              <a:rPr lang="en-US" sz="1600" b="1" dirty="0" smtClean="0"/>
              <a:t> </a:t>
            </a:r>
            <a:r>
              <a:rPr lang="en-US" sz="1600" b="1" dirty="0" err="1" smtClean="0"/>
              <a:t>küçük</a:t>
            </a:r>
            <a:r>
              <a:rPr lang="en-US" sz="1600" b="1" dirty="0" smtClean="0"/>
              <a:t> </a:t>
            </a:r>
            <a:r>
              <a:rPr lang="en-US" sz="1600" b="1" dirty="0" err="1" smtClean="0"/>
              <a:t>partiküllerin</a:t>
            </a:r>
            <a:r>
              <a:rPr lang="en-US" sz="1600" b="1" dirty="0" smtClean="0"/>
              <a:t> </a:t>
            </a:r>
            <a:r>
              <a:rPr lang="en-US" sz="1600" b="1" dirty="0" err="1" smtClean="0"/>
              <a:t>açığa</a:t>
            </a:r>
            <a:r>
              <a:rPr lang="en-US" sz="1600" b="1" dirty="0" smtClean="0"/>
              <a:t> </a:t>
            </a:r>
            <a:r>
              <a:rPr lang="en-US" sz="1600" b="1" dirty="0" err="1" smtClean="0"/>
              <a:t>çıkmasıyla</a:t>
            </a:r>
            <a:r>
              <a:rPr lang="en-US" sz="1600" b="1" dirty="0" smtClean="0"/>
              <a:t> </a:t>
            </a:r>
            <a:r>
              <a:rPr lang="en-US" sz="1600" b="1" dirty="0" err="1" smtClean="0"/>
              <a:t>veyafrezin</a:t>
            </a:r>
            <a:r>
              <a:rPr lang="en-US" sz="1600" b="1" dirty="0" smtClean="0"/>
              <a:t> </a:t>
            </a:r>
            <a:r>
              <a:rPr lang="en-US" sz="1600" b="1" dirty="0" err="1" smtClean="0"/>
              <a:t>istenmeyerek</a:t>
            </a:r>
            <a:r>
              <a:rPr lang="en-US" sz="1600" b="1" dirty="0" smtClean="0"/>
              <a:t> </a:t>
            </a:r>
            <a:r>
              <a:rPr lang="en-US" sz="1600" b="1" dirty="0" err="1" smtClean="0"/>
              <a:t>mukozaya</a:t>
            </a:r>
            <a:r>
              <a:rPr lang="en-US" sz="1600" b="1" dirty="0" smtClean="0"/>
              <a:t> </a:t>
            </a:r>
            <a:r>
              <a:rPr lang="en-US" sz="1600" b="1" dirty="0" err="1" smtClean="0"/>
              <a:t>dokundurulmasıyla</a:t>
            </a:r>
            <a:r>
              <a:rPr lang="en-US" sz="1600" b="1" dirty="0" smtClean="0"/>
              <a:t> </a:t>
            </a:r>
            <a:r>
              <a:rPr lang="en-US" sz="1600" b="1" dirty="0" err="1" smtClean="0"/>
              <a:t>meydana</a:t>
            </a:r>
            <a:r>
              <a:rPr lang="en-US" sz="1600" b="1" dirty="0" smtClean="0"/>
              <a:t> </a:t>
            </a:r>
            <a:r>
              <a:rPr lang="en-US" sz="1600" b="1" dirty="0" err="1" smtClean="0"/>
              <a:t>gelir</a:t>
            </a:r>
            <a:r>
              <a:rPr lang="en-US" sz="1600" b="1" dirty="0" smtClean="0"/>
              <a:t>.</a:t>
            </a:r>
            <a:endParaRPr lang="tr-TR" sz="1600" b="1" dirty="0" smtClean="0"/>
          </a:p>
          <a:p>
            <a:pPr eaLnBrk="1" hangingPunct="1">
              <a:lnSpc>
                <a:spcPct val="80000"/>
              </a:lnSpc>
            </a:pPr>
            <a:endParaRPr lang="tr-TR" sz="1600" b="1" dirty="0" smtClean="0"/>
          </a:p>
        </p:txBody>
      </p:sp>
      <p:grpSp>
        <p:nvGrpSpPr>
          <p:cNvPr id="11" name="10 Grup"/>
          <p:cNvGrpSpPr/>
          <p:nvPr/>
        </p:nvGrpSpPr>
        <p:grpSpPr>
          <a:xfrm>
            <a:off x="4357686" y="785794"/>
            <a:ext cx="1981200" cy="1303337"/>
            <a:chOff x="1535113" y="1023938"/>
            <a:chExt cx="1981200" cy="1303337"/>
          </a:xfrm>
        </p:grpSpPr>
        <p:pic>
          <p:nvPicPr>
            <p:cNvPr id="10243" name="Picture 3"/>
            <p:cNvPicPr>
              <a:picLocks noChangeAspect="1" noChangeArrowheads="1"/>
            </p:cNvPicPr>
            <p:nvPr/>
          </p:nvPicPr>
          <p:blipFill>
            <a:blip r:embed="rId2"/>
            <a:srcRect/>
            <a:stretch>
              <a:fillRect/>
            </a:stretch>
          </p:blipFill>
          <p:spPr bwMode="auto">
            <a:xfrm>
              <a:off x="1535113" y="1023938"/>
              <a:ext cx="512762" cy="1303337"/>
            </a:xfrm>
            <a:prstGeom prst="rect">
              <a:avLst/>
            </a:prstGeom>
            <a:noFill/>
          </p:spPr>
        </p:pic>
        <p:pic>
          <p:nvPicPr>
            <p:cNvPr id="10244" name="Picture 4"/>
            <p:cNvPicPr>
              <a:picLocks noChangeAspect="1" noChangeArrowheads="1"/>
            </p:cNvPicPr>
            <p:nvPr/>
          </p:nvPicPr>
          <p:blipFill>
            <a:blip r:embed="rId3"/>
            <a:srcRect/>
            <a:stretch>
              <a:fillRect/>
            </a:stretch>
          </p:blipFill>
          <p:spPr bwMode="auto">
            <a:xfrm>
              <a:off x="2047875" y="1023938"/>
              <a:ext cx="682625" cy="1303337"/>
            </a:xfrm>
            <a:prstGeom prst="rect">
              <a:avLst/>
            </a:prstGeom>
            <a:noFill/>
          </p:spPr>
        </p:pic>
        <p:pic>
          <p:nvPicPr>
            <p:cNvPr id="10245" name="Picture 5"/>
            <p:cNvPicPr>
              <a:picLocks noChangeAspect="1" noChangeArrowheads="1"/>
            </p:cNvPicPr>
            <p:nvPr/>
          </p:nvPicPr>
          <p:blipFill>
            <a:blip r:embed="rId4"/>
            <a:srcRect/>
            <a:stretch>
              <a:fillRect/>
            </a:stretch>
          </p:blipFill>
          <p:spPr bwMode="auto">
            <a:xfrm>
              <a:off x="2730500" y="1023938"/>
              <a:ext cx="785813" cy="1303337"/>
            </a:xfrm>
            <a:prstGeom prst="rect">
              <a:avLst/>
            </a:prstGeom>
            <a:noFill/>
          </p:spPr>
        </p:pic>
      </p:grpSp>
      <p:pic>
        <p:nvPicPr>
          <p:cNvPr id="12" name="Picture 7"/>
          <p:cNvPicPr>
            <a:picLocks noChangeAspect="1" noChangeArrowheads="1"/>
          </p:cNvPicPr>
          <p:nvPr/>
        </p:nvPicPr>
        <p:blipFill>
          <a:blip r:embed="rId5"/>
          <a:srcRect/>
          <a:stretch>
            <a:fillRect/>
          </a:stretch>
        </p:blipFill>
        <p:spPr bwMode="auto">
          <a:xfrm>
            <a:off x="6572264" y="785794"/>
            <a:ext cx="1973262" cy="13033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93187" name="Rectangle 3"/>
          <p:cNvSpPr>
            <a:spLocks noGrp="1"/>
          </p:cNvSpPr>
          <p:nvPr>
            <p:ph type="body" idx="1"/>
          </p:nvPr>
        </p:nvSpPr>
        <p:spPr>
          <a:xfrm>
            <a:off x="1214414" y="2928934"/>
            <a:ext cx="7499350" cy="4800600"/>
          </a:xfrm>
        </p:spPr>
        <p:txBody>
          <a:bodyPr/>
          <a:lstStyle/>
          <a:p>
            <a:pPr eaLnBrk="1" hangingPunct="1">
              <a:lnSpc>
                <a:spcPct val="80000"/>
              </a:lnSpc>
            </a:pPr>
            <a:r>
              <a:rPr lang="en-US" sz="1600" b="1" dirty="0" err="1" smtClean="0"/>
              <a:t>Böyle</a:t>
            </a:r>
            <a:r>
              <a:rPr lang="en-US" sz="1600" b="1" dirty="0" smtClean="0"/>
              <a:t> </a:t>
            </a:r>
            <a:r>
              <a:rPr lang="en-US" sz="1600" b="1" dirty="0" err="1" smtClean="0"/>
              <a:t>bir</a:t>
            </a:r>
            <a:r>
              <a:rPr lang="en-US" sz="1600" b="1" dirty="0" smtClean="0"/>
              <a:t> </a:t>
            </a:r>
            <a:r>
              <a:rPr lang="en-US" sz="1600" b="1" dirty="0" err="1" smtClean="0"/>
              <a:t>renklenme</a:t>
            </a:r>
            <a:r>
              <a:rPr lang="en-US" sz="1600" b="1" dirty="0" smtClean="0"/>
              <a:t> </a:t>
            </a:r>
            <a:r>
              <a:rPr lang="en-US" sz="1600" b="1" dirty="0" err="1" smtClean="0"/>
              <a:t>bazen</a:t>
            </a:r>
            <a:r>
              <a:rPr lang="en-US" sz="1600" b="1" dirty="0" smtClean="0"/>
              <a:t> </a:t>
            </a:r>
            <a:r>
              <a:rPr lang="en-US" sz="1600" b="1" dirty="0" err="1" smtClean="0"/>
              <a:t>yoğunluğuna</a:t>
            </a:r>
            <a:r>
              <a:rPr lang="en-US" sz="1600" b="1" dirty="0" smtClean="0"/>
              <a:t> </a:t>
            </a:r>
            <a:r>
              <a:rPr lang="en-US" sz="1600" b="1" dirty="0" err="1" smtClean="0"/>
              <a:t>ve</a:t>
            </a:r>
            <a:r>
              <a:rPr lang="en-US" sz="1600" b="1" dirty="0" smtClean="0"/>
              <a:t> </a:t>
            </a:r>
            <a:r>
              <a:rPr lang="en-US" sz="1600" b="1" dirty="0" err="1" smtClean="0"/>
              <a:t>partiküllerin</a:t>
            </a:r>
            <a:r>
              <a:rPr lang="en-US" sz="1600" b="1" dirty="0" smtClean="0"/>
              <a:t> </a:t>
            </a:r>
            <a:r>
              <a:rPr lang="en-US" sz="1600" b="1" dirty="0" err="1" smtClean="0"/>
              <a:t>büyüklüğüne</a:t>
            </a:r>
            <a:r>
              <a:rPr lang="en-US" sz="1600" b="1" dirty="0" smtClean="0"/>
              <a:t> </a:t>
            </a:r>
            <a:r>
              <a:rPr lang="en-US" sz="1600" b="1" dirty="0" err="1" smtClean="0"/>
              <a:t>bağlı</a:t>
            </a:r>
            <a:r>
              <a:rPr lang="en-US" sz="1600" b="1" dirty="0" smtClean="0"/>
              <a:t> </a:t>
            </a:r>
            <a:r>
              <a:rPr lang="en-US" sz="1600" b="1" dirty="0" err="1" smtClean="0"/>
              <a:t>radyografik</a:t>
            </a:r>
            <a:r>
              <a:rPr lang="en-US" sz="1600" b="1" dirty="0" smtClean="0"/>
              <a:t>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gözlemlenebilir</a:t>
            </a:r>
            <a:r>
              <a:rPr lang="en-US" sz="1600" b="1" dirty="0" smtClean="0"/>
              <a:t>.</a:t>
            </a:r>
            <a:endParaRPr lang="tr-TR" sz="1600" b="1" dirty="0" smtClean="0"/>
          </a:p>
          <a:p>
            <a:pPr eaLnBrk="1" hangingPunct="1">
              <a:lnSpc>
                <a:spcPct val="80000"/>
              </a:lnSpc>
            </a:pPr>
            <a:r>
              <a:rPr lang="en-US" sz="1600" b="1" dirty="0" smtClean="0"/>
              <a:t> Bu </a:t>
            </a:r>
            <a:r>
              <a:rPr lang="en-US" sz="1600" b="1" dirty="0" err="1" smtClean="0"/>
              <a:t>tür</a:t>
            </a:r>
            <a:r>
              <a:rPr lang="en-US" sz="1600" b="1" dirty="0" smtClean="0"/>
              <a:t> </a:t>
            </a:r>
            <a:r>
              <a:rPr lang="en-US" sz="1600" b="1" dirty="0" err="1" smtClean="0"/>
              <a:t>pigmentasyon</a:t>
            </a:r>
            <a:r>
              <a:rPr lang="en-US" sz="1600" b="1" dirty="0" smtClean="0"/>
              <a:t> </a:t>
            </a:r>
            <a:r>
              <a:rPr lang="en-US" sz="1600" b="1" dirty="0" err="1" smtClean="0"/>
              <a:t>apikal</a:t>
            </a:r>
            <a:r>
              <a:rPr lang="en-US" sz="1600" b="1" dirty="0" smtClean="0"/>
              <a:t> </a:t>
            </a:r>
            <a:r>
              <a:rPr lang="en-US" sz="1600" b="1" dirty="0" err="1" smtClean="0"/>
              <a:t>rezeksiyon</a:t>
            </a:r>
            <a:r>
              <a:rPr lang="en-US" sz="1600" b="1" dirty="0" smtClean="0"/>
              <a:t> </a:t>
            </a:r>
            <a:r>
              <a:rPr lang="en-US" sz="1600" b="1" dirty="0" err="1" smtClean="0"/>
              <a:t>operasyonundan</a:t>
            </a:r>
            <a:r>
              <a:rPr lang="en-US" sz="1600" b="1" dirty="0" smtClean="0"/>
              <a:t> </a:t>
            </a:r>
            <a:r>
              <a:rPr lang="en-US" sz="1600" b="1" dirty="0" err="1" smtClean="0"/>
              <a:t>sonra</a:t>
            </a:r>
            <a:r>
              <a:rPr lang="en-US" sz="1600" b="1" dirty="0" smtClean="0"/>
              <a:t> </a:t>
            </a:r>
            <a:r>
              <a:rPr lang="en-US" sz="1600" b="1" dirty="0" err="1" smtClean="0"/>
              <a:t>retrograd</a:t>
            </a:r>
            <a:r>
              <a:rPr lang="en-US" sz="1600" b="1" dirty="0" smtClean="0"/>
              <a:t> </a:t>
            </a:r>
            <a:r>
              <a:rPr lang="en-US" sz="1600" b="1" dirty="0" err="1" smtClean="0"/>
              <a:t>dolgu</a:t>
            </a:r>
            <a:r>
              <a:rPr lang="en-US" sz="1600" b="1" dirty="0" smtClean="0"/>
              <a:t> </a:t>
            </a:r>
            <a:r>
              <a:rPr lang="en-US" sz="1600" b="1" dirty="0" err="1" smtClean="0"/>
              <a:t>materyali</a:t>
            </a:r>
            <a:r>
              <a:rPr lang="en-US" sz="1600" b="1" dirty="0" smtClean="0"/>
              <a:t> </a:t>
            </a:r>
            <a:r>
              <a:rPr lang="en-US" sz="1600" b="1" dirty="0" err="1" smtClean="0"/>
              <a:t>olarak</a:t>
            </a:r>
            <a:r>
              <a:rPr lang="en-US" sz="1600" b="1" dirty="0" smtClean="0"/>
              <a:t> amalgam </a:t>
            </a:r>
            <a:r>
              <a:rPr lang="en-US" sz="1600" b="1" dirty="0" err="1" smtClean="0"/>
              <a:t>kullanıldığında</a:t>
            </a:r>
            <a:r>
              <a:rPr lang="en-US" sz="1600" b="1" dirty="0" smtClean="0"/>
              <a:t> </a:t>
            </a:r>
            <a:r>
              <a:rPr lang="en-US" sz="1600" b="1" dirty="0" err="1" smtClean="0"/>
              <a:t>korozyona</a:t>
            </a:r>
            <a:r>
              <a:rPr lang="en-US" sz="1600" b="1" dirty="0" smtClean="0"/>
              <a:t> </a:t>
            </a:r>
            <a:r>
              <a:rPr lang="en-US" sz="1600" b="1" dirty="0" err="1" smtClean="0"/>
              <a:t>bağlı</a:t>
            </a:r>
            <a:r>
              <a:rPr lang="en-US" sz="1600" b="1" dirty="0" smtClean="0"/>
              <a:t>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oluşabilir</a:t>
            </a:r>
            <a:r>
              <a:rPr lang="en-US" sz="1600" b="1" dirty="0" smtClean="0"/>
              <a:t> </a:t>
            </a:r>
            <a:r>
              <a:rPr lang="en-US" sz="1600" b="1" dirty="0" err="1" smtClean="0"/>
              <a:t>ve</a:t>
            </a:r>
            <a:r>
              <a:rPr lang="en-US" sz="1600" b="1" dirty="0" smtClean="0"/>
              <a:t> </a:t>
            </a:r>
            <a:r>
              <a:rPr lang="en-US" sz="1600" b="1" dirty="0" err="1" smtClean="0"/>
              <a:t>materyal</a:t>
            </a:r>
            <a:r>
              <a:rPr lang="en-US" sz="1600" b="1" dirty="0" smtClean="0"/>
              <a:t> </a:t>
            </a:r>
            <a:r>
              <a:rPr lang="en-US" sz="1600" b="1" dirty="0" err="1" smtClean="0"/>
              <a:t>granüler</a:t>
            </a:r>
            <a:r>
              <a:rPr lang="en-US" sz="1600" b="1" dirty="0" smtClean="0"/>
              <a:t> </a:t>
            </a:r>
            <a:r>
              <a:rPr lang="en-US" sz="1600" b="1" dirty="0" err="1" smtClean="0"/>
              <a:t>yapıda</a:t>
            </a:r>
            <a:r>
              <a:rPr lang="en-US" sz="1600" b="1" dirty="0" smtClean="0"/>
              <a:t> </a:t>
            </a:r>
            <a:r>
              <a:rPr lang="en-US" sz="1600" b="1" dirty="0" err="1" smtClean="0"/>
              <a:t>bağ</a:t>
            </a:r>
            <a:r>
              <a:rPr lang="en-US" sz="1600" b="1" dirty="0" smtClean="0"/>
              <a:t> </a:t>
            </a:r>
            <a:r>
              <a:rPr lang="en-US" sz="1600" b="1" dirty="0" err="1" smtClean="0"/>
              <a:t>dokusu</a:t>
            </a:r>
            <a:r>
              <a:rPr lang="en-US" sz="1600" b="1" dirty="0" smtClean="0"/>
              <a:t> </a:t>
            </a:r>
            <a:r>
              <a:rPr lang="en-US" sz="1600" b="1" dirty="0" err="1" smtClean="0"/>
              <a:t>lifleri</a:t>
            </a:r>
            <a:r>
              <a:rPr lang="en-US" sz="1600" b="1" dirty="0" smtClean="0"/>
              <a:t> </a:t>
            </a:r>
            <a:r>
              <a:rPr lang="en-US" sz="1600" b="1" dirty="0" err="1" smtClean="0"/>
              <a:t>arasında</a:t>
            </a:r>
            <a:r>
              <a:rPr lang="en-US" sz="1600" b="1" dirty="0" smtClean="0"/>
              <a:t> </a:t>
            </a:r>
            <a:r>
              <a:rPr lang="en-US" sz="1600" b="1" dirty="0" err="1" smtClean="0"/>
              <a:t>bulunur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Diş</a:t>
            </a:r>
            <a:r>
              <a:rPr lang="en-US" sz="1600" b="1" dirty="0" smtClean="0"/>
              <a:t> </a:t>
            </a:r>
            <a:r>
              <a:rPr lang="en-US" sz="1600" b="1" dirty="0" err="1" smtClean="0"/>
              <a:t>çekimi</a:t>
            </a:r>
            <a:r>
              <a:rPr lang="en-US" sz="1600" b="1" dirty="0" smtClean="0"/>
              <a:t> </a:t>
            </a:r>
            <a:r>
              <a:rPr lang="en-US" sz="1600" b="1" dirty="0" err="1" smtClean="0"/>
              <a:t>sırasında</a:t>
            </a:r>
            <a:r>
              <a:rPr lang="en-US" sz="1600" b="1" dirty="0" smtClean="0"/>
              <a:t> </a:t>
            </a:r>
            <a:r>
              <a:rPr lang="en-US" sz="1600" b="1" dirty="0" err="1" smtClean="0"/>
              <a:t>cerrahi</a:t>
            </a:r>
            <a:r>
              <a:rPr lang="en-US" sz="1600" b="1" dirty="0" smtClean="0"/>
              <a:t> </a:t>
            </a:r>
            <a:r>
              <a:rPr lang="en-US" sz="1600" b="1" dirty="0" err="1" smtClean="0"/>
              <a:t>bir</a:t>
            </a:r>
            <a:r>
              <a:rPr lang="en-US" sz="1600" b="1" dirty="0" smtClean="0"/>
              <a:t> </a:t>
            </a:r>
            <a:r>
              <a:rPr lang="en-US" sz="1600" b="1" dirty="0" err="1" smtClean="0"/>
              <a:t>nedenle</a:t>
            </a:r>
            <a:r>
              <a:rPr lang="en-US" sz="1600" b="1" dirty="0" smtClean="0"/>
              <a:t> </a:t>
            </a:r>
            <a:r>
              <a:rPr lang="en-US" sz="1600" b="1" dirty="0" err="1" smtClean="0"/>
              <a:t>kırılan</a:t>
            </a:r>
            <a:r>
              <a:rPr lang="en-US" sz="1600" b="1" dirty="0" smtClean="0"/>
              <a:t> amalgam </a:t>
            </a:r>
            <a:r>
              <a:rPr lang="en-US" sz="1600" b="1" dirty="0" err="1" smtClean="0"/>
              <a:t>parçacığının</a:t>
            </a:r>
            <a:r>
              <a:rPr lang="en-US" sz="1600" b="1" dirty="0" smtClean="0"/>
              <a:t> </a:t>
            </a:r>
            <a:r>
              <a:rPr lang="en-US" sz="1600" b="1" dirty="0" err="1" smtClean="0"/>
              <a:t>alveol</a:t>
            </a:r>
            <a:r>
              <a:rPr lang="en-US" sz="1600" b="1" dirty="0" smtClean="0"/>
              <a:t> </a:t>
            </a:r>
            <a:r>
              <a:rPr lang="en-US" sz="1600" b="1" dirty="0" err="1" smtClean="0"/>
              <a:t>içine</a:t>
            </a:r>
            <a:r>
              <a:rPr lang="en-US" sz="1600" b="1" dirty="0" smtClean="0"/>
              <a:t> </a:t>
            </a:r>
            <a:r>
              <a:rPr lang="en-US" sz="1600" b="1" dirty="0" err="1" smtClean="0"/>
              <a:t>düşmesi</a:t>
            </a:r>
            <a:r>
              <a:rPr lang="en-US" sz="1600" b="1" dirty="0" smtClean="0"/>
              <a:t> </a:t>
            </a:r>
            <a:r>
              <a:rPr lang="en-US" sz="1600" b="1" dirty="0" err="1" smtClean="0"/>
              <a:t>sonucuüzerindeki</a:t>
            </a:r>
            <a:r>
              <a:rPr lang="en-US" sz="1600" b="1" dirty="0" smtClean="0"/>
              <a:t> </a:t>
            </a:r>
            <a:r>
              <a:rPr lang="en-US" sz="1600" b="1" dirty="0" err="1" smtClean="0"/>
              <a:t>partiküllerin</a:t>
            </a:r>
            <a:r>
              <a:rPr lang="en-US" sz="1600" b="1" dirty="0" smtClean="0"/>
              <a:t> </a:t>
            </a:r>
            <a:r>
              <a:rPr lang="en-US" sz="1600" b="1" dirty="0" err="1" smtClean="0"/>
              <a:t>direk</a:t>
            </a:r>
            <a:r>
              <a:rPr lang="en-US" sz="1600" b="1" dirty="0" smtClean="0"/>
              <a:t> </a:t>
            </a:r>
            <a:r>
              <a:rPr lang="en-US" sz="1600" b="1" dirty="0" err="1" smtClean="0"/>
              <a:t>mukoza</a:t>
            </a:r>
            <a:r>
              <a:rPr lang="en-US" sz="1600" b="1" dirty="0" smtClean="0"/>
              <a:t> </a:t>
            </a:r>
            <a:r>
              <a:rPr lang="en-US" sz="1600" b="1" dirty="0" err="1" smtClean="0"/>
              <a:t>içine</a:t>
            </a:r>
            <a:r>
              <a:rPr lang="en-US" sz="1600" b="1" dirty="0" smtClean="0"/>
              <a:t> </a:t>
            </a:r>
            <a:r>
              <a:rPr lang="en-US" sz="1600" b="1" dirty="0" err="1" smtClean="0"/>
              <a:t>girmesiyle</a:t>
            </a:r>
            <a:r>
              <a:rPr lang="en-US" sz="1600" b="1" dirty="0" smtClean="0"/>
              <a:t> </a:t>
            </a:r>
            <a:r>
              <a:rPr lang="en-US" sz="1600" b="1" dirty="0" err="1" smtClean="0"/>
              <a:t>iyatrojenik</a:t>
            </a:r>
            <a:r>
              <a:rPr lang="en-US" sz="1600" b="1" dirty="0" smtClean="0"/>
              <a:t> </a:t>
            </a:r>
            <a:r>
              <a:rPr lang="en-US" sz="1600" b="1" dirty="0" err="1" smtClean="0"/>
              <a:t>olarak</a:t>
            </a:r>
            <a:r>
              <a:rPr lang="en-US" sz="1600" b="1" dirty="0" smtClean="0"/>
              <a:t> </a:t>
            </a:r>
            <a:r>
              <a:rPr lang="en-US" sz="1600" b="1" dirty="0" err="1" smtClean="0"/>
              <a:t>da</a:t>
            </a:r>
            <a:r>
              <a:rPr lang="en-US" sz="1600" b="1" dirty="0" smtClean="0"/>
              <a:t> </a:t>
            </a:r>
            <a:r>
              <a:rPr lang="en-US" sz="1600" b="1" dirty="0" err="1" smtClean="0"/>
              <a:t>sonradan</a:t>
            </a:r>
            <a:r>
              <a:rPr lang="en-US" sz="1600" b="1" dirty="0" smtClean="0"/>
              <a:t> </a:t>
            </a:r>
            <a:r>
              <a:rPr lang="en-US" sz="1600" b="1" dirty="0" err="1" smtClean="0"/>
              <a:t>bu</a:t>
            </a:r>
            <a:r>
              <a:rPr lang="en-US" sz="1600" b="1" dirty="0" smtClean="0"/>
              <a:t> </a:t>
            </a:r>
            <a:r>
              <a:rPr lang="en-US" sz="1600" b="1" dirty="0" err="1" smtClean="0"/>
              <a:t>tür</a:t>
            </a:r>
            <a:r>
              <a:rPr lang="en-US" sz="1600" b="1" dirty="0" smtClean="0"/>
              <a:t> </a:t>
            </a:r>
            <a:r>
              <a:rPr lang="en-US" sz="1600" b="1" dirty="0" err="1" smtClean="0"/>
              <a:t>korozyona</a:t>
            </a:r>
            <a:r>
              <a:rPr lang="en-US" sz="1600" b="1" dirty="0" smtClean="0"/>
              <a:t> </a:t>
            </a:r>
            <a:r>
              <a:rPr lang="en-US" sz="1600" b="1" dirty="0" err="1" smtClean="0"/>
              <a:t>bağlı</a:t>
            </a:r>
            <a:r>
              <a:rPr lang="en-US" sz="1600" b="1" dirty="0" smtClean="0"/>
              <a:t> </a:t>
            </a:r>
            <a:r>
              <a:rPr lang="en-US" sz="1600" b="1" dirty="0" err="1" smtClean="0"/>
              <a:t>pigmentasyon</a:t>
            </a:r>
            <a:r>
              <a:rPr lang="en-US" sz="1600" b="1" dirty="0" smtClean="0"/>
              <a:t> </a:t>
            </a:r>
            <a:r>
              <a:rPr lang="en-US" sz="1600" b="1" dirty="0" err="1" smtClean="0"/>
              <a:t>oluşabilir</a:t>
            </a:r>
            <a:r>
              <a:rPr lang="en-US" sz="1600" b="1" dirty="0" smtClean="0"/>
              <a:t>.</a:t>
            </a:r>
            <a:endParaRPr lang="tr-TR" sz="1600" b="1" dirty="0" smtClean="0"/>
          </a:p>
          <a:p>
            <a:pPr eaLnBrk="1" hangingPunct="1">
              <a:lnSpc>
                <a:spcPct val="80000"/>
              </a:lnSpc>
            </a:pPr>
            <a:r>
              <a:rPr lang="en-US" sz="1600" b="1" dirty="0" smtClean="0"/>
              <a:t> </a:t>
            </a:r>
            <a:r>
              <a:rPr lang="en-US" sz="1600" b="1" dirty="0" err="1" smtClean="0"/>
              <a:t>Renklenmeyi</a:t>
            </a:r>
            <a:r>
              <a:rPr lang="en-US" sz="1600" b="1" dirty="0" smtClean="0"/>
              <a:t> </a:t>
            </a:r>
            <a:r>
              <a:rPr lang="en-US" sz="1600" b="1" dirty="0" err="1" smtClean="0"/>
              <a:t>başta</a:t>
            </a:r>
            <a:r>
              <a:rPr lang="en-US" sz="1600" b="1" dirty="0" smtClean="0"/>
              <a:t> </a:t>
            </a:r>
            <a:r>
              <a:rPr lang="en-US" sz="1600" b="1" dirty="0" err="1" smtClean="0"/>
              <a:t>gümüş</a:t>
            </a:r>
            <a:r>
              <a:rPr lang="en-US" sz="1600" b="1" dirty="0" smtClean="0"/>
              <a:t> </a:t>
            </a:r>
            <a:r>
              <a:rPr lang="en-US" sz="1600" b="1" dirty="0" err="1" smtClean="0"/>
              <a:t>olmak</a:t>
            </a:r>
            <a:r>
              <a:rPr lang="en-US" sz="1600" b="1" dirty="0" smtClean="0"/>
              <a:t> </a:t>
            </a:r>
            <a:r>
              <a:rPr lang="en-US" sz="1600" b="1" dirty="0" err="1" smtClean="0"/>
              <a:t>üzere</a:t>
            </a:r>
            <a:r>
              <a:rPr lang="en-US" sz="1600" b="1" dirty="0" smtClean="0"/>
              <a:t> </a:t>
            </a:r>
            <a:r>
              <a:rPr lang="en-US" sz="1600" b="1" dirty="0" err="1" smtClean="0"/>
              <a:t>kalay</a:t>
            </a:r>
            <a:r>
              <a:rPr lang="en-US" sz="1600" b="1" dirty="0" smtClean="0"/>
              <a:t>, </a:t>
            </a:r>
            <a:r>
              <a:rPr lang="en-US" sz="1600" b="1" dirty="0" err="1" smtClean="0"/>
              <a:t>bakır</a:t>
            </a:r>
            <a:r>
              <a:rPr lang="en-US" sz="1600" b="1" dirty="0" smtClean="0"/>
              <a:t>, </a:t>
            </a:r>
            <a:r>
              <a:rPr lang="en-US" sz="1600" b="1" dirty="0" err="1" smtClean="0"/>
              <a:t>cıva</a:t>
            </a:r>
            <a:r>
              <a:rPr lang="en-US" sz="1600" b="1" dirty="0" smtClean="0"/>
              <a:t> </a:t>
            </a:r>
            <a:r>
              <a:rPr lang="en-US" sz="1600" b="1" dirty="0" err="1" smtClean="0"/>
              <a:t>gibi</a:t>
            </a:r>
            <a:r>
              <a:rPr lang="en-US" sz="1600" b="1" dirty="0" smtClean="0"/>
              <a:t> </a:t>
            </a:r>
            <a:r>
              <a:rPr lang="en-US" sz="1600" b="1" dirty="0" err="1" smtClean="0"/>
              <a:t>amalgamın</a:t>
            </a:r>
            <a:r>
              <a:rPr lang="en-US" sz="1600" b="1" dirty="0" smtClean="0"/>
              <a:t> </a:t>
            </a:r>
            <a:r>
              <a:rPr lang="en-US" sz="1600" b="1" dirty="0" err="1" smtClean="0"/>
              <a:t>diğer</a:t>
            </a:r>
            <a:r>
              <a:rPr lang="en-US" sz="1600" b="1" dirty="0" smtClean="0"/>
              <a:t> </a:t>
            </a:r>
            <a:r>
              <a:rPr lang="en-US" sz="1600" b="1" dirty="0" err="1" smtClean="0"/>
              <a:t>elemanları</a:t>
            </a:r>
            <a:r>
              <a:rPr lang="en-US" sz="1600" b="1" dirty="0" smtClean="0"/>
              <a:t> </a:t>
            </a:r>
            <a:r>
              <a:rPr lang="en-US" sz="1600" b="1" dirty="0" err="1" smtClean="0"/>
              <a:t>da</a:t>
            </a:r>
            <a:endParaRPr lang="tr-TR" sz="1600" b="1" dirty="0" smtClean="0"/>
          </a:p>
          <a:p>
            <a:pPr>
              <a:lnSpc>
                <a:spcPct val="80000"/>
              </a:lnSpc>
            </a:pPr>
            <a:endParaRPr lang="tr-TR" sz="1600" b="1" dirty="0" smtClean="0"/>
          </a:p>
        </p:txBody>
      </p:sp>
      <p:pic>
        <p:nvPicPr>
          <p:cNvPr id="4" name="Picture 6"/>
          <p:cNvPicPr>
            <a:picLocks noChangeAspect="1" noChangeArrowheads="1"/>
          </p:cNvPicPr>
          <p:nvPr/>
        </p:nvPicPr>
        <p:blipFill>
          <a:blip r:embed="rId2"/>
          <a:srcRect/>
          <a:stretch>
            <a:fillRect/>
          </a:stretch>
        </p:blipFill>
        <p:spPr bwMode="auto">
          <a:xfrm>
            <a:off x="6786578" y="1428736"/>
            <a:ext cx="1928812" cy="1343025"/>
          </a:xfrm>
          <a:prstGeom prst="rect">
            <a:avLst/>
          </a:prstGeom>
          <a:noFill/>
        </p:spPr>
      </p:pic>
      <p:pic>
        <p:nvPicPr>
          <p:cNvPr id="5" name="Picture 8"/>
          <p:cNvPicPr>
            <a:picLocks noChangeAspect="1" noChangeArrowheads="1"/>
          </p:cNvPicPr>
          <p:nvPr/>
        </p:nvPicPr>
        <p:blipFill>
          <a:blip r:embed="rId3"/>
          <a:srcRect/>
          <a:stretch>
            <a:fillRect/>
          </a:stretch>
        </p:blipFill>
        <p:spPr bwMode="auto">
          <a:xfrm>
            <a:off x="4000496" y="1428736"/>
            <a:ext cx="1924050" cy="13430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6803" name="Rectangle 3"/>
          <p:cNvSpPr>
            <a:spLocks noGrp="1"/>
          </p:cNvSpPr>
          <p:nvPr>
            <p:ph type="body" idx="4294967295"/>
          </p:nvPr>
        </p:nvSpPr>
        <p:spPr>
          <a:xfrm>
            <a:off x="1435100" y="1447800"/>
            <a:ext cx="7499350" cy="6084888"/>
          </a:xfrm>
        </p:spPr>
        <p:txBody>
          <a:bodyPr/>
          <a:lstStyle/>
          <a:p>
            <a:pPr lvl="1" eaLnBrk="1" hangingPunct="1">
              <a:lnSpc>
                <a:spcPct val="80000"/>
              </a:lnSpc>
            </a:pPr>
            <a:r>
              <a:rPr lang="en-US" sz="1600" b="1" dirty="0" err="1" smtClean="0"/>
              <a:t>Ağır</a:t>
            </a:r>
            <a:r>
              <a:rPr lang="en-US" sz="1600" b="1" dirty="0" smtClean="0"/>
              <a:t> metal </a:t>
            </a:r>
            <a:r>
              <a:rPr lang="en-US" sz="1600" b="1" dirty="0" err="1" smtClean="0"/>
              <a:t>pigmentasyonları</a:t>
            </a:r>
            <a:endParaRPr lang="en-US" sz="1600" b="1" dirty="0" smtClean="0"/>
          </a:p>
          <a:p>
            <a:pPr eaLnBrk="1" hangingPunct="1">
              <a:lnSpc>
                <a:spcPct val="80000"/>
              </a:lnSpc>
            </a:pPr>
            <a:r>
              <a:rPr lang="en-US" sz="1600" b="1" dirty="0" err="1" smtClean="0"/>
              <a:t>Arsenik</a:t>
            </a:r>
            <a:r>
              <a:rPr lang="en-US" sz="1600" b="1" dirty="0" smtClean="0"/>
              <a:t>, </a:t>
            </a:r>
            <a:r>
              <a:rPr lang="en-US" sz="1600" b="1" dirty="0" err="1" smtClean="0"/>
              <a:t>bizmut</a:t>
            </a:r>
            <a:r>
              <a:rPr lang="en-US" sz="1600" b="1" dirty="0" smtClean="0"/>
              <a:t>, </a:t>
            </a:r>
            <a:r>
              <a:rPr lang="en-US" sz="1600" b="1" dirty="0" err="1" smtClean="0"/>
              <a:t>platin</a:t>
            </a:r>
            <a:r>
              <a:rPr lang="en-US" sz="1600" b="1" dirty="0" smtClean="0"/>
              <a:t>, </a:t>
            </a:r>
            <a:r>
              <a:rPr lang="en-US" sz="1600" b="1" dirty="0" err="1" smtClean="0"/>
              <a:t>cıva</a:t>
            </a:r>
            <a:r>
              <a:rPr lang="tr-TR" sz="1600" b="1" dirty="0" smtClean="0"/>
              <a:t> </a:t>
            </a:r>
            <a:r>
              <a:rPr lang="en-US" sz="1600" b="1" dirty="0" err="1" smtClean="0"/>
              <a:t>ve</a:t>
            </a:r>
            <a:r>
              <a:rPr lang="en-US" sz="1600" b="1" dirty="0" smtClean="0"/>
              <a:t> </a:t>
            </a:r>
            <a:r>
              <a:rPr lang="en-US" sz="1600" b="1" dirty="0" err="1" smtClean="0"/>
              <a:t>kurşun</a:t>
            </a:r>
            <a:r>
              <a:rPr lang="en-US" sz="1600" b="1" dirty="0" smtClean="0"/>
              <a:t> </a:t>
            </a:r>
            <a:r>
              <a:rPr lang="en-US" sz="1600" b="1" dirty="0" err="1" smtClean="0"/>
              <a:t>gibi</a:t>
            </a:r>
            <a:r>
              <a:rPr lang="en-US" sz="1600" b="1" dirty="0" smtClean="0"/>
              <a:t> </a:t>
            </a:r>
            <a:r>
              <a:rPr lang="en-US" sz="1600" b="1" dirty="0" err="1" smtClean="0"/>
              <a:t>bazı</a:t>
            </a:r>
            <a:r>
              <a:rPr lang="en-US" sz="1600" b="1" dirty="0" smtClean="0"/>
              <a:t> </a:t>
            </a:r>
            <a:r>
              <a:rPr lang="en-US" sz="1600" b="1" dirty="0" err="1" smtClean="0"/>
              <a:t>metaller</a:t>
            </a:r>
            <a:r>
              <a:rPr lang="en-US" sz="1600" b="1" dirty="0" smtClean="0"/>
              <a:t> oral </a:t>
            </a:r>
            <a:r>
              <a:rPr lang="en-US" sz="1600" b="1" dirty="0" err="1" smtClean="0"/>
              <a:t>pigmentasyona</a:t>
            </a:r>
            <a:r>
              <a:rPr lang="en-US" sz="1600" b="1" dirty="0" smtClean="0"/>
              <a:t> </a:t>
            </a:r>
            <a:r>
              <a:rPr lang="en-US" sz="1600" b="1" dirty="0" err="1" smtClean="0"/>
              <a:t>neden</a:t>
            </a:r>
            <a:r>
              <a:rPr lang="en-US" sz="1600" b="1" dirty="0" smtClean="0"/>
              <a:t> </a:t>
            </a:r>
            <a:r>
              <a:rPr lang="en-US" sz="1600" b="1" dirty="0" err="1" smtClean="0"/>
              <a:t>olabilirler</a:t>
            </a:r>
            <a:r>
              <a:rPr lang="en-US" sz="1600" b="1" dirty="0" smtClean="0"/>
              <a:t>. </a:t>
            </a:r>
            <a:endParaRPr lang="tr-TR" sz="1600" b="1" dirty="0" smtClean="0"/>
          </a:p>
          <a:p>
            <a:pPr eaLnBrk="1" hangingPunct="1">
              <a:lnSpc>
                <a:spcPct val="80000"/>
              </a:lnSpc>
            </a:pPr>
            <a:r>
              <a:rPr lang="en-US" sz="1600" b="1" dirty="0" smtClean="0"/>
              <a:t>Bu </a:t>
            </a:r>
            <a:r>
              <a:rPr lang="en-US" sz="1600" b="1" dirty="0" err="1" smtClean="0"/>
              <a:t>ağır</a:t>
            </a:r>
            <a:r>
              <a:rPr lang="en-US" sz="1600" b="1" dirty="0" smtClean="0"/>
              <a:t> </a:t>
            </a:r>
            <a:r>
              <a:rPr lang="en-US" sz="1600" b="1" dirty="0" err="1" smtClean="0"/>
              <a:t>metaller</a:t>
            </a:r>
            <a:r>
              <a:rPr lang="en-US" sz="1600" b="1" dirty="0" smtClean="0"/>
              <a:t> hem </a:t>
            </a:r>
            <a:r>
              <a:rPr lang="en-US" sz="1600" b="1" dirty="0" err="1" smtClean="0"/>
              <a:t>ciltte</a:t>
            </a:r>
            <a:r>
              <a:rPr lang="en-US" sz="1600" b="1" dirty="0" smtClean="0"/>
              <a:t> hem de oral </a:t>
            </a:r>
            <a:r>
              <a:rPr lang="en-US" sz="1600" b="1" dirty="0" err="1" smtClean="0"/>
              <a:t>mukozada</a:t>
            </a:r>
            <a:r>
              <a:rPr lang="en-US" sz="1600" b="1" dirty="0" smtClean="0"/>
              <a:t> </a:t>
            </a:r>
            <a:r>
              <a:rPr lang="en-US" sz="1600" b="1" dirty="0" err="1" smtClean="0"/>
              <a:t>depolanabilirler</a:t>
            </a:r>
            <a:r>
              <a:rPr lang="en-US" sz="1600" b="1" dirty="0" smtClean="0"/>
              <a:t>. </a:t>
            </a:r>
            <a:endParaRPr lang="tr-TR" sz="1600" b="1" dirty="0" smtClean="0"/>
          </a:p>
          <a:p>
            <a:pPr eaLnBrk="1" hangingPunct="1">
              <a:lnSpc>
                <a:spcPct val="80000"/>
              </a:lnSpc>
            </a:pPr>
            <a:r>
              <a:rPr lang="en-US" sz="1600" b="1" dirty="0" smtClean="0"/>
              <a:t>Metal </a:t>
            </a:r>
            <a:r>
              <a:rPr lang="en-US" sz="1600" b="1" dirty="0" err="1" smtClean="0"/>
              <a:t>tuzları</a:t>
            </a:r>
            <a:r>
              <a:rPr lang="en-US" sz="1600" b="1" dirty="0" smtClean="0"/>
              <a:t> </a:t>
            </a:r>
            <a:r>
              <a:rPr lang="en-US" sz="1600" b="1" dirty="0" err="1" smtClean="0"/>
              <a:t>ilaçların</a:t>
            </a:r>
            <a:r>
              <a:rPr lang="en-US" sz="1600" b="1" dirty="0" smtClean="0"/>
              <a:t> </a:t>
            </a:r>
            <a:r>
              <a:rPr lang="en-US" sz="1600" b="1" dirty="0" err="1" smtClean="0"/>
              <a:t>içerdiği</a:t>
            </a:r>
            <a:r>
              <a:rPr lang="en-US" sz="1600" b="1" dirty="0" smtClean="0"/>
              <a:t> </a:t>
            </a:r>
            <a:r>
              <a:rPr lang="en-US" sz="1600" b="1" dirty="0" err="1" smtClean="0"/>
              <a:t>maddeler</a:t>
            </a:r>
            <a:r>
              <a:rPr lang="en-US" sz="1600" b="1" dirty="0" smtClean="0"/>
              <a:t> </a:t>
            </a:r>
            <a:r>
              <a:rPr lang="en-US" sz="1600" b="1" dirty="0" err="1" smtClean="0"/>
              <a:t>aracılığıyla</a:t>
            </a:r>
            <a:r>
              <a:rPr lang="en-US" sz="1600" b="1" dirty="0" smtClean="0"/>
              <a:t> </a:t>
            </a:r>
            <a:r>
              <a:rPr lang="en-US" sz="1600" b="1" dirty="0" err="1" smtClean="0"/>
              <a:t>veya</a:t>
            </a:r>
            <a:r>
              <a:rPr lang="en-US" sz="1600" b="1" dirty="0" smtClean="0"/>
              <a:t> </a:t>
            </a:r>
            <a:r>
              <a:rPr lang="en-US" sz="1600" b="1" dirty="0" err="1" smtClean="0"/>
              <a:t>metallerin</a:t>
            </a:r>
            <a:r>
              <a:rPr lang="en-US" sz="1600" b="1" dirty="0" smtClean="0"/>
              <a:t> </a:t>
            </a:r>
            <a:r>
              <a:rPr lang="en-US" sz="1600" b="1" dirty="0" err="1" smtClean="0"/>
              <a:t>işlendiği</a:t>
            </a:r>
            <a:r>
              <a:rPr lang="en-US" sz="1600" b="1" dirty="0" smtClean="0"/>
              <a:t> </a:t>
            </a:r>
            <a:r>
              <a:rPr lang="en-US" sz="1600" b="1" dirty="0" err="1" smtClean="0"/>
              <a:t>endüstrilerde</a:t>
            </a:r>
            <a:r>
              <a:rPr lang="en-US" sz="1600" b="1" dirty="0" smtClean="0"/>
              <a:t> </a:t>
            </a:r>
            <a:r>
              <a:rPr lang="en-US" sz="1600" b="1" dirty="0" err="1" smtClean="0"/>
              <a:t>işyeri</a:t>
            </a:r>
            <a:r>
              <a:rPr lang="en-US" sz="1600" b="1" dirty="0" smtClean="0"/>
              <a:t> </a:t>
            </a:r>
            <a:r>
              <a:rPr lang="en-US" sz="1600" b="1" dirty="0" err="1" smtClean="0"/>
              <a:t>şartlarının</a:t>
            </a:r>
            <a:r>
              <a:rPr lang="en-US" sz="1600" b="1" dirty="0" smtClean="0"/>
              <a:t> </a:t>
            </a:r>
            <a:r>
              <a:rPr lang="en-US" sz="1600" b="1" dirty="0" err="1" smtClean="0"/>
              <a:t>sonucu</a:t>
            </a:r>
            <a:r>
              <a:rPr lang="en-US" sz="1600" b="1" dirty="0" smtClean="0"/>
              <a:t> </a:t>
            </a:r>
            <a:r>
              <a:rPr lang="en-US" sz="1600" b="1" dirty="0" err="1" smtClean="0"/>
              <a:t>olarak</a:t>
            </a:r>
            <a:r>
              <a:rPr lang="en-US" sz="1600" b="1" dirty="0" smtClean="0"/>
              <a:t> </a:t>
            </a:r>
            <a:r>
              <a:rPr lang="en-US" sz="1600" b="1" dirty="0" err="1" smtClean="0"/>
              <a:t>ağır</a:t>
            </a:r>
            <a:r>
              <a:rPr lang="en-US" sz="1600" b="1" dirty="0" smtClean="0"/>
              <a:t> </a:t>
            </a:r>
            <a:r>
              <a:rPr lang="en-US" sz="1600" b="1" dirty="0" err="1" smtClean="0"/>
              <a:t>metallerin</a:t>
            </a:r>
            <a:r>
              <a:rPr lang="en-US" sz="1600" b="1" dirty="0" smtClean="0"/>
              <a:t> </a:t>
            </a:r>
            <a:r>
              <a:rPr lang="en-US" sz="1600" b="1" dirty="0" err="1" smtClean="0"/>
              <a:t>hematojen</a:t>
            </a:r>
            <a:r>
              <a:rPr lang="en-US" sz="1600" b="1" dirty="0" smtClean="0"/>
              <a:t> </a:t>
            </a:r>
            <a:r>
              <a:rPr lang="en-US" sz="1600" b="1" dirty="0" err="1" smtClean="0"/>
              <a:t>yol</a:t>
            </a:r>
            <a:r>
              <a:rPr lang="en-US" sz="1600" b="1" dirty="0" smtClean="0"/>
              <a:t> </a:t>
            </a:r>
            <a:r>
              <a:rPr lang="en-US" sz="1600" b="1" dirty="0" err="1" smtClean="0"/>
              <a:t>ile</a:t>
            </a:r>
            <a:r>
              <a:rPr lang="en-US" sz="1600" b="1" dirty="0" smtClean="0"/>
              <a:t> </a:t>
            </a:r>
            <a:r>
              <a:rPr lang="en-US" sz="1600" b="1" dirty="0" err="1" smtClean="0"/>
              <a:t>ve</a:t>
            </a:r>
            <a:r>
              <a:rPr lang="en-US" sz="1600" b="1" dirty="0" smtClean="0"/>
              <a:t> </a:t>
            </a:r>
            <a:r>
              <a:rPr lang="en-US" sz="1600" b="1" dirty="0" err="1" smtClean="0"/>
              <a:t>sülfid</a:t>
            </a:r>
            <a:r>
              <a:rPr lang="en-US" sz="1600" b="1" dirty="0" smtClean="0"/>
              <a:t> </a:t>
            </a:r>
            <a:r>
              <a:rPr lang="en-US" sz="1600" b="1" dirty="0" err="1" smtClean="0"/>
              <a:t>halinde</a:t>
            </a:r>
            <a:r>
              <a:rPr lang="en-US" sz="1600" b="1" dirty="0" smtClean="0"/>
              <a:t> </a:t>
            </a:r>
            <a:r>
              <a:rPr lang="en-US" sz="1600" b="1" dirty="0" err="1" smtClean="0"/>
              <a:t>marjinal</a:t>
            </a:r>
            <a:r>
              <a:rPr lang="en-US" sz="1600" b="1" dirty="0" smtClean="0"/>
              <a:t> </a:t>
            </a:r>
            <a:r>
              <a:rPr lang="en-US" sz="1600" b="1" dirty="0" err="1" smtClean="0"/>
              <a:t>gingivaya</a:t>
            </a:r>
            <a:r>
              <a:rPr lang="en-US" sz="1600" b="1" dirty="0" smtClean="0"/>
              <a:t> </a:t>
            </a:r>
            <a:r>
              <a:rPr lang="en-US" sz="1600" b="1" dirty="0" err="1" smtClean="0"/>
              <a:t>çökmesi</a:t>
            </a:r>
            <a:r>
              <a:rPr lang="en-US" sz="1600" b="1" dirty="0" smtClean="0"/>
              <a:t> </a:t>
            </a:r>
            <a:r>
              <a:rPr lang="en-US" sz="1600" b="1" dirty="0" err="1" smtClean="0"/>
              <a:t>şeklinde</a:t>
            </a:r>
            <a:r>
              <a:rPr lang="en-US" sz="1600" b="1" dirty="0" smtClean="0"/>
              <a:t> </a:t>
            </a:r>
            <a:r>
              <a:rPr lang="en-US" sz="1600" b="1" dirty="0" err="1" smtClean="0"/>
              <a:t>oluşur</a:t>
            </a:r>
            <a:r>
              <a:rPr lang="en-US" sz="1600" b="1" dirty="0" smtClean="0"/>
              <a:t>. </a:t>
            </a:r>
            <a:endParaRPr lang="tr-TR" sz="1600" b="1" dirty="0" smtClean="0"/>
          </a:p>
          <a:p>
            <a:pPr eaLnBrk="1" hangingPunct="1">
              <a:lnSpc>
                <a:spcPct val="80000"/>
              </a:lnSpc>
            </a:pPr>
            <a:r>
              <a:rPr lang="en-US" sz="1600" b="1" dirty="0" smtClean="0"/>
              <a:t>Bu </a:t>
            </a:r>
            <a:r>
              <a:rPr lang="en-US" sz="1600" b="1" dirty="0" err="1" smtClean="0"/>
              <a:t>görüntü</a:t>
            </a:r>
            <a:r>
              <a:rPr lang="en-US" sz="1600" b="1" dirty="0" smtClean="0"/>
              <a:t> “Burton </a:t>
            </a:r>
            <a:r>
              <a:rPr lang="en-US" sz="1600" b="1" dirty="0" err="1" smtClean="0"/>
              <a:t>çizgisi</a:t>
            </a:r>
            <a:r>
              <a:rPr lang="en-US" sz="1600" b="1" dirty="0" smtClean="0"/>
              <a:t>” </a:t>
            </a:r>
            <a:r>
              <a:rPr lang="en-US" sz="1600" b="1" dirty="0" err="1" smtClean="0"/>
              <a:t>olarak</a:t>
            </a:r>
            <a:r>
              <a:rPr lang="en-US" sz="1600" b="1" dirty="0" smtClean="0"/>
              <a:t> </a:t>
            </a:r>
            <a:r>
              <a:rPr lang="en-US" sz="1600" b="1" dirty="0" err="1" smtClean="0"/>
              <a:t>isimlendirilir</a:t>
            </a:r>
            <a:r>
              <a:rPr lang="en-US" sz="1600" b="1" dirty="0" smtClean="0"/>
              <a:t>. </a:t>
            </a:r>
            <a:r>
              <a:rPr lang="en-US" sz="1600" b="1" dirty="0" err="1" smtClean="0"/>
              <a:t>Bunun</a:t>
            </a:r>
            <a:r>
              <a:rPr lang="en-US" sz="1600" b="1" dirty="0" smtClean="0"/>
              <a:t> </a:t>
            </a:r>
            <a:r>
              <a:rPr lang="en-US" sz="1600" b="1" dirty="0" err="1" smtClean="0"/>
              <a:t>dışında</a:t>
            </a:r>
            <a:r>
              <a:rPr lang="en-US" sz="1600" b="1" dirty="0" smtClean="0"/>
              <a:t> </a:t>
            </a:r>
            <a:r>
              <a:rPr lang="en-US" sz="1600" b="1" dirty="0" err="1" smtClean="0"/>
              <a:t>mukozanın</a:t>
            </a:r>
            <a:r>
              <a:rPr lang="en-US" sz="1600" b="1" dirty="0" smtClean="0"/>
              <a:t> </a:t>
            </a:r>
            <a:r>
              <a:rPr lang="en-US" sz="1600" b="1" dirty="0" err="1" smtClean="0"/>
              <a:t>başka</a:t>
            </a:r>
            <a:r>
              <a:rPr lang="en-US" sz="1600" b="1" dirty="0" smtClean="0"/>
              <a:t> </a:t>
            </a:r>
            <a:r>
              <a:rPr lang="en-US" sz="1600" b="1" dirty="0" err="1" smtClean="0"/>
              <a:t>yerlerinde</a:t>
            </a:r>
            <a:r>
              <a:rPr lang="en-US" sz="1600" b="1" dirty="0" smtClean="0"/>
              <a:t> de </a:t>
            </a:r>
            <a:r>
              <a:rPr lang="en-US" sz="1600" b="1" dirty="0" err="1" smtClean="0"/>
              <a:t>renklenme</a:t>
            </a:r>
            <a:r>
              <a:rPr lang="en-US" sz="1600" b="1" dirty="0" smtClean="0"/>
              <a:t> </a:t>
            </a:r>
            <a:r>
              <a:rPr lang="en-US" sz="1600" b="1" dirty="0" err="1" smtClean="0"/>
              <a:t>görülebilir</a:t>
            </a:r>
            <a:r>
              <a:rPr lang="en-US" sz="1600" b="1" dirty="0" smtClean="0"/>
              <a:t>. </a:t>
            </a:r>
            <a:endParaRPr lang="tr-TR" sz="1600" b="1" dirty="0" smtClean="0"/>
          </a:p>
          <a:p>
            <a:pPr eaLnBrk="1" hangingPunct="1">
              <a:lnSpc>
                <a:spcPct val="80000"/>
              </a:lnSpc>
            </a:pPr>
            <a:r>
              <a:rPr lang="tr-TR" sz="1600" b="1" dirty="0" smtClean="0"/>
              <a:t>F</a:t>
            </a:r>
            <a:r>
              <a:rPr lang="en-US" sz="1600" b="1" dirty="0" err="1" smtClean="0"/>
              <a:t>izyolojik</a:t>
            </a:r>
            <a:r>
              <a:rPr lang="en-US" sz="1600" b="1" dirty="0" smtClean="0"/>
              <a:t> </a:t>
            </a:r>
            <a:r>
              <a:rPr lang="en-US" sz="1600" b="1" dirty="0" err="1" smtClean="0"/>
              <a:t>dişeti</a:t>
            </a:r>
            <a:r>
              <a:rPr lang="en-US" sz="1600" b="1" dirty="0" smtClean="0"/>
              <a:t> </a:t>
            </a:r>
            <a:r>
              <a:rPr lang="en-US" sz="1600" b="1" dirty="0" err="1" smtClean="0"/>
              <a:t>pigmentasyonları</a:t>
            </a:r>
            <a:r>
              <a:rPr lang="en-US" sz="1600" b="1" dirty="0" smtClean="0"/>
              <a:t> </a:t>
            </a:r>
            <a:r>
              <a:rPr lang="en-US" sz="1600" b="1" dirty="0" err="1" smtClean="0"/>
              <a:t>ise</a:t>
            </a:r>
            <a:r>
              <a:rPr lang="en-US" sz="1600" b="1" dirty="0" smtClean="0"/>
              <a:t> </a:t>
            </a:r>
            <a:r>
              <a:rPr lang="en-US" sz="1600" b="1" dirty="0" err="1" smtClean="0"/>
              <a:t>marjinal</a:t>
            </a:r>
            <a:r>
              <a:rPr lang="en-US" sz="1600" b="1" dirty="0" smtClean="0"/>
              <a:t> </a:t>
            </a:r>
            <a:r>
              <a:rPr lang="en-US" sz="1600" b="1" dirty="0" err="1" smtClean="0"/>
              <a:t>gingivada</a:t>
            </a:r>
            <a:r>
              <a:rPr lang="en-US" sz="1600" b="1" dirty="0" smtClean="0"/>
              <a:t> </a:t>
            </a:r>
            <a:r>
              <a:rPr lang="en-US" sz="1600" b="1" dirty="0" err="1" smtClean="0"/>
              <a:t>değil</a:t>
            </a:r>
            <a:r>
              <a:rPr lang="en-US" sz="1600" b="1" dirty="0" smtClean="0"/>
              <a:t> </a:t>
            </a:r>
            <a:r>
              <a:rPr lang="en-US" sz="1600" b="1" dirty="0" err="1" smtClean="0"/>
              <a:t>yapışık</a:t>
            </a:r>
            <a:r>
              <a:rPr lang="en-US" sz="1600" b="1" dirty="0" smtClean="0"/>
              <a:t> </a:t>
            </a:r>
            <a:r>
              <a:rPr lang="en-US" sz="1600" b="1" dirty="0" err="1" smtClean="0"/>
              <a:t>dişetinde</a:t>
            </a:r>
            <a:r>
              <a:rPr lang="en-US" sz="1600" b="1" dirty="0" smtClean="0"/>
              <a:t> </a:t>
            </a:r>
            <a:r>
              <a:rPr lang="en-US" sz="1600" b="1" dirty="0" err="1" smtClean="0"/>
              <a:t>bulunur</a:t>
            </a:r>
            <a:r>
              <a:rPr lang="en-US" sz="1600" b="1" dirty="0" smtClean="0"/>
              <a:t>.</a:t>
            </a:r>
            <a:r>
              <a:rPr lang="tr-TR" sz="1600" b="1" dirty="0" smtClean="0"/>
              <a:t> Bizmut  kurşun</a:t>
            </a:r>
            <a:endParaRPr lang="en-US" sz="1600" b="1" dirty="0" smtClean="0"/>
          </a:p>
        </p:txBody>
      </p:sp>
      <p:pic>
        <p:nvPicPr>
          <p:cNvPr id="11267" name="Picture 3"/>
          <p:cNvPicPr>
            <a:picLocks noChangeAspect="1" noChangeArrowheads="1"/>
          </p:cNvPicPr>
          <p:nvPr/>
        </p:nvPicPr>
        <p:blipFill>
          <a:blip r:embed="rId2"/>
          <a:srcRect/>
          <a:stretch>
            <a:fillRect/>
          </a:stretch>
        </p:blipFill>
        <p:spPr bwMode="auto">
          <a:xfrm>
            <a:off x="1857356" y="5214950"/>
            <a:ext cx="2114550" cy="1419225"/>
          </a:xfrm>
          <a:prstGeom prst="rect">
            <a:avLst/>
          </a:prstGeom>
          <a:noFill/>
        </p:spPr>
      </p:pic>
      <p:grpSp>
        <p:nvGrpSpPr>
          <p:cNvPr id="12" name="11 Grup"/>
          <p:cNvGrpSpPr/>
          <p:nvPr/>
        </p:nvGrpSpPr>
        <p:grpSpPr>
          <a:xfrm>
            <a:off x="4929190" y="5214950"/>
            <a:ext cx="2295525" cy="1504950"/>
            <a:chOff x="2903538" y="1974850"/>
            <a:chExt cx="2295525" cy="1504950"/>
          </a:xfrm>
        </p:grpSpPr>
        <p:pic>
          <p:nvPicPr>
            <p:cNvPr id="11269" name="Picture 5"/>
            <p:cNvPicPr>
              <a:picLocks noChangeAspect="1" noChangeArrowheads="1"/>
            </p:cNvPicPr>
            <p:nvPr/>
          </p:nvPicPr>
          <p:blipFill>
            <a:blip r:embed="rId3"/>
            <a:srcRect/>
            <a:stretch>
              <a:fillRect/>
            </a:stretch>
          </p:blipFill>
          <p:spPr bwMode="auto">
            <a:xfrm>
              <a:off x="2903538" y="1974850"/>
              <a:ext cx="509587" cy="1504950"/>
            </a:xfrm>
            <a:prstGeom prst="rect">
              <a:avLst/>
            </a:prstGeom>
            <a:noFill/>
          </p:spPr>
        </p:pic>
        <p:pic>
          <p:nvPicPr>
            <p:cNvPr id="11270" name="Picture 6"/>
            <p:cNvPicPr>
              <a:picLocks noChangeAspect="1" noChangeArrowheads="1"/>
            </p:cNvPicPr>
            <p:nvPr/>
          </p:nvPicPr>
          <p:blipFill>
            <a:blip r:embed="rId4"/>
            <a:srcRect/>
            <a:stretch>
              <a:fillRect/>
            </a:stretch>
          </p:blipFill>
          <p:spPr bwMode="auto">
            <a:xfrm>
              <a:off x="3413125" y="1974850"/>
              <a:ext cx="682625" cy="1504950"/>
            </a:xfrm>
            <a:prstGeom prst="rect">
              <a:avLst/>
            </a:prstGeom>
            <a:noFill/>
          </p:spPr>
        </p:pic>
        <p:pic>
          <p:nvPicPr>
            <p:cNvPr id="11271" name="Picture 7"/>
            <p:cNvPicPr>
              <a:picLocks noChangeAspect="1" noChangeArrowheads="1"/>
            </p:cNvPicPr>
            <p:nvPr/>
          </p:nvPicPr>
          <p:blipFill>
            <a:blip r:embed="rId5"/>
            <a:srcRect/>
            <a:stretch>
              <a:fillRect/>
            </a:stretch>
          </p:blipFill>
          <p:spPr bwMode="auto">
            <a:xfrm>
              <a:off x="4095750" y="1974850"/>
              <a:ext cx="682625" cy="1504950"/>
            </a:xfrm>
            <a:prstGeom prst="rect">
              <a:avLst/>
            </a:prstGeom>
            <a:noFill/>
          </p:spPr>
        </p:pic>
        <p:pic>
          <p:nvPicPr>
            <p:cNvPr id="11272" name="Picture 8"/>
            <p:cNvPicPr>
              <a:picLocks noChangeAspect="1" noChangeArrowheads="1"/>
            </p:cNvPicPr>
            <p:nvPr/>
          </p:nvPicPr>
          <p:blipFill>
            <a:blip r:embed="rId6"/>
            <a:srcRect/>
            <a:stretch>
              <a:fillRect/>
            </a:stretch>
          </p:blipFill>
          <p:spPr bwMode="auto">
            <a:xfrm>
              <a:off x="4778375" y="1974850"/>
              <a:ext cx="420688" cy="1504950"/>
            </a:xfrm>
            <a:prstGeom prst="rect">
              <a:avLst/>
            </a:prstGeom>
            <a:noFill/>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98307" name="Rectangle 3"/>
          <p:cNvSpPr>
            <a:spLocks noGrp="1"/>
          </p:cNvSpPr>
          <p:nvPr>
            <p:ph type="body" idx="1"/>
          </p:nvPr>
        </p:nvSpPr>
        <p:spPr/>
        <p:txBody>
          <a:bodyPr/>
          <a:lstStyle/>
          <a:p>
            <a:pPr eaLnBrk="1" hangingPunct="1">
              <a:lnSpc>
                <a:spcPct val="80000"/>
              </a:lnSpc>
            </a:pPr>
            <a:r>
              <a:rPr lang="en-US" sz="1600" b="1" dirty="0" err="1" smtClean="0"/>
              <a:t>Bizmut</a:t>
            </a:r>
            <a:r>
              <a:rPr lang="en-US" sz="1600" b="1" dirty="0" smtClean="0"/>
              <a:t> </a:t>
            </a:r>
            <a:r>
              <a:rPr lang="en-US" sz="1600" b="1" dirty="0" err="1" smtClean="0"/>
              <a:t>depozisyonu</a:t>
            </a:r>
            <a:r>
              <a:rPr lang="en-US" sz="1600" b="1" dirty="0" smtClean="0"/>
              <a:t> </a:t>
            </a:r>
            <a:r>
              <a:rPr lang="en-US" sz="1600" b="1" dirty="0" err="1" smtClean="0"/>
              <a:t>sonucu</a:t>
            </a:r>
            <a:r>
              <a:rPr lang="en-US" sz="1600" b="1" dirty="0" smtClean="0"/>
              <a:t> </a:t>
            </a:r>
            <a:r>
              <a:rPr lang="en-US" sz="1600" b="1" dirty="0" err="1" smtClean="0"/>
              <a:t>oluşan</a:t>
            </a:r>
            <a:r>
              <a:rPr lang="en-US" sz="1600" b="1" dirty="0" smtClean="0"/>
              <a:t> </a:t>
            </a:r>
            <a:r>
              <a:rPr lang="en-US" sz="1600" b="1" dirty="0" err="1" smtClean="0"/>
              <a:t>renklenme</a:t>
            </a:r>
            <a:endParaRPr lang="tr-TR" sz="1600" b="1" dirty="0" smtClean="0"/>
          </a:p>
          <a:p>
            <a:pPr eaLnBrk="1" hangingPunct="1">
              <a:lnSpc>
                <a:spcPct val="80000"/>
              </a:lnSpc>
            </a:pPr>
            <a:endParaRPr lang="en-US" sz="1600" b="1" dirty="0" smtClean="0"/>
          </a:p>
          <a:p>
            <a:pPr eaLnBrk="1" hangingPunct="1">
              <a:lnSpc>
                <a:spcPct val="80000"/>
              </a:lnSpc>
            </a:pPr>
            <a:r>
              <a:rPr lang="en-US" sz="1600" b="1" dirty="0" err="1" smtClean="0"/>
              <a:t>Eskiden</a:t>
            </a:r>
            <a:r>
              <a:rPr lang="en-US" sz="1600" b="1" dirty="0" smtClean="0"/>
              <a:t> </a:t>
            </a:r>
            <a:r>
              <a:rPr lang="en-US" sz="1600" b="1" dirty="0" err="1" smtClean="0"/>
              <a:t>arsenik</a:t>
            </a:r>
            <a:r>
              <a:rPr lang="en-US" sz="1600" b="1" dirty="0" smtClean="0"/>
              <a:t> </a:t>
            </a:r>
            <a:r>
              <a:rPr lang="en-US" sz="1600" b="1" dirty="0" err="1" smtClean="0"/>
              <a:t>ve</a:t>
            </a:r>
            <a:r>
              <a:rPr lang="en-US" sz="1600" b="1" dirty="0" smtClean="0"/>
              <a:t> </a:t>
            </a:r>
            <a:r>
              <a:rPr lang="en-US" sz="1600" b="1" dirty="0" err="1" smtClean="0"/>
              <a:t>bizmut</a:t>
            </a:r>
            <a:r>
              <a:rPr lang="en-US" sz="1600" b="1" dirty="0" smtClean="0"/>
              <a:t> </a:t>
            </a:r>
            <a:r>
              <a:rPr lang="en-US" sz="1600" b="1" dirty="0" err="1" smtClean="0"/>
              <a:t>bileşikleri</a:t>
            </a:r>
            <a:r>
              <a:rPr lang="en-US" sz="1600" b="1" dirty="0" smtClean="0"/>
              <a:t> </a:t>
            </a:r>
            <a:r>
              <a:rPr lang="en-US" sz="1600" b="1" dirty="0" err="1" smtClean="0"/>
              <a:t>sifiliz</a:t>
            </a:r>
            <a:r>
              <a:rPr lang="en-US" sz="1600" b="1" dirty="0" smtClean="0"/>
              <a:t>, liken </a:t>
            </a:r>
            <a:r>
              <a:rPr lang="en-US" sz="1600" b="1" dirty="0" err="1" smtClean="0"/>
              <a:t>planus</a:t>
            </a:r>
            <a:r>
              <a:rPr lang="en-US" sz="1600" b="1" dirty="0" smtClean="0"/>
              <a:t> </a:t>
            </a:r>
            <a:r>
              <a:rPr lang="en-US" sz="1600" b="1" dirty="0" err="1" smtClean="0"/>
              <a:t>ve</a:t>
            </a:r>
            <a:r>
              <a:rPr lang="en-US" sz="1600" b="1" dirty="0" smtClean="0"/>
              <a:t> </a:t>
            </a:r>
            <a:r>
              <a:rPr lang="en-US" sz="1600" b="1" dirty="0" err="1" smtClean="0"/>
              <a:t>diğer</a:t>
            </a:r>
            <a:r>
              <a:rPr lang="en-US" sz="1600" b="1" dirty="0" smtClean="0"/>
              <a:t>  </a:t>
            </a:r>
            <a:r>
              <a:rPr lang="en-US" sz="1600" b="1" dirty="0" err="1" smtClean="0"/>
              <a:t>dermatozların</a:t>
            </a:r>
            <a:r>
              <a:rPr lang="en-US" sz="1600" b="1" dirty="0" smtClean="0"/>
              <a:t> </a:t>
            </a:r>
            <a:r>
              <a:rPr lang="en-US" sz="1600" b="1" dirty="0" err="1" smtClean="0"/>
              <a:t>tedavisinde</a:t>
            </a:r>
            <a:r>
              <a:rPr lang="en-US" sz="1600" b="1" dirty="0" smtClean="0"/>
              <a:t> </a:t>
            </a:r>
            <a:r>
              <a:rPr lang="en-US" sz="1600" b="1" dirty="0" err="1" smtClean="0"/>
              <a:t>kullanılmaktaydı</a:t>
            </a:r>
            <a:r>
              <a:rPr lang="en-US" sz="1600" b="1" dirty="0" smtClean="0"/>
              <a:t>. </a:t>
            </a:r>
            <a:endParaRPr lang="tr-TR" sz="1600" b="1" dirty="0" smtClean="0"/>
          </a:p>
          <a:p>
            <a:pPr eaLnBrk="1" hangingPunct="1">
              <a:lnSpc>
                <a:spcPct val="80000"/>
              </a:lnSpc>
            </a:pPr>
            <a:r>
              <a:rPr lang="en-US" sz="1600" b="1" dirty="0" err="1" smtClean="0"/>
              <a:t>Bizmutsülfat</a:t>
            </a:r>
            <a:r>
              <a:rPr lang="en-US" sz="1600" b="1" dirty="0" smtClean="0"/>
              <a:t> </a:t>
            </a:r>
            <a:r>
              <a:rPr lang="en-US" sz="1600" b="1" dirty="0" err="1" smtClean="0"/>
              <a:t>perivasküler</a:t>
            </a:r>
            <a:r>
              <a:rPr lang="en-US" sz="1600" b="1" dirty="0" smtClean="0"/>
              <a:t> </a:t>
            </a:r>
            <a:r>
              <a:rPr lang="en-US" sz="1600" b="1" dirty="0" err="1" smtClean="0"/>
              <a:t>dokulara</a:t>
            </a:r>
            <a:r>
              <a:rPr lang="en-US" sz="1600" b="1" dirty="0" smtClean="0"/>
              <a:t> </a:t>
            </a:r>
            <a:r>
              <a:rPr lang="en-US" sz="1600" b="1" dirty="0" err="1" smtClean="0"/>
              <a:t>çökerek</a:t>
            </a:r>
            <a:r>
              <a:rPr lang="en-US" sz="1600" b="1" dirty="0" smtClean="0"/>
              <a:t> </a:t>
            </a:r>
            <a:r>
              <a:rPr lang="en-US" sz="1600" b="1" dirty="0" err="1" smtClean="0"/>
              <a:t>perikoronitis</a:t>
            </a:r>
            <a:r>
              <a:rPr lang="en-US" sz="1600" b="1" dirty="0" smtClean="0"/>
              <a:t>, gingivitis, </a:t>
            </a:r>
            <a:r>
              <a:rPr lang="en-US" sz="1600" b="1" dirty="0" err="1" smtClean="0"/>
              <a:t>yanak-dudaklardaki</a:t>
            </a:r>
            <a:r>
              <a:rPr lang="en-US" sz="1600" b="1" dirty="0" smtClean="0"/>
              <a:t> </a:t>
            </a:r>
            <a:r>
              <a:rPr lang="en-US" sz="1600" b="1" dirty="0" err="1" smtClean="0"/>
              <a:t>travmatik</a:t>
            </a:r>
            <a:r>
              <a:rPr lang="en-US" sz="1600" b="1" dirty="0" smtClean="0"/>
              <a:t> </a:t>
            </a:r>
            <a:r>
              <a:rPr lang="en-US" sz="1600" b="1" dirty="0" err="1" smtClean="0"/>
              <a:t>lezyonlarda</a:t>
            </a:r>
            <a:r>
              <a:rPr lang="en-US" sz="1600" b="1" dirty="0" smtClean="0"/>
              <a:t> </a:t>
            </a:r>
            <a:r>
              <a:rPr lang="en-US" sz="1600" b="1" dirty="0" err="1" smtClean="0"/>
              <a:t>kanamaya</a:t>
            </a:r>
            <a:r>
              <a:rPr lang="en-US" sz="1600" b="1" dirty="0" smtClean="0"/>
              <a:t> </a:t>
            </a:r>
            <a:r>
              <a:rPr lang="en-US" sz="1600" b="1" dirty="0" err="1" smtClean="0"/>
              <a:t>yatkın</a:t>
            </a:r>
            <a:r>
              <a:rPr lang="en-US" sz="1600" b="1" dirty="0" smtClean="0"/>
              <a:t> </a:t>
            </a:r>
            <a:r>
              <a:rPr lang="en-US" sz="1600" b="1" dirty="0" err="1" smtClean="0"/>
              <a:t>ve</a:t>
            </a:r>
            <a:r>
              <a:rPr lang="en-US" sz="1600" b="1" dirty="0" smtClean="0"/>
              <a:t> </a:t>
            </a:r>
            <a:r>
              <a:rPr lang="en-US" sz="1600" b="1" dirty="0" err="1" smtClean="0"/>
              <a:t>kapiller</a:t>
            </a:r>
            <a:r>
              <a:rPr lang="en-US" sz="1600" b="1" dirty="0" smtClean="0"/>
              <a:t> </a:t>
            </a:r>
            <a:r>
              <a:rPr lang="en-US" sz="1600" b="1" dirty="0" err="1" smtClean="0"/>
              <a:t>permeabilitenin</a:t>
            </a:r>
            <a:r>
              <a:rPr lang="en-US" sz="1600" b="1" dirty="0" smtClean="0"/>
              <a:t> </a:t>
            </a:r>
            <a:r>
              <a:rPr lang="en-US" sz="1600" b="1" dirty="0" err="1" smtClean="0"/>
              <a:t>arttığıkronik</a:t>
            </a:r>
            <a:r>
              <a:rPr lang="en-US" sz="1600" b="1" dirty="0" smtClean="0"/>
              <a:t> </a:t>
            </a:r>
            <a:r>
              <a:rPr lang="en-US" sz="1600" b="1" dirty="0" err="1" smtClean="0"/>
              <a:t>enflamasyonun</a:t>
            </a:r>
            <a:r>
              <a:rPr lang="en-US" sz="1600" b="1" dirty="0" smtClean="0"/>
              <a:t> </a:t>
            </a:r>
            <a:r>
              <a:rPr lang="en-US" sz="1600" b="1" dirty="0" err="1" smtClean="0"/>
              <a:t>olduğu</a:t>
            </a:r>
            <a:r>
              <a:rPr lang="en-US" sz="1600" b="1" dirty="0" smtClean="0"/>
              <a:t> </a:t>
            </a:r>
            <a:r>
              <a:rPr lang="en-US" sz="1600" b="1" dirty="0" err="1" smtClean="0"/>
              <a:t>yerlerde</a:t>
            </a:r>
            <a:r>
              <a:rPr lang="en-US" sz="1600" b="1" dirty="0" smtClean="0"/>
              <a:t> </a:t>
            </a:r>
            <a:r>
              <a:rPr lang="en-US" sz="1600" b="1" dirty="0" err="1" smtClean="0"/>
              <a:t>mavi-siyah</a:t>
            </a:r>
            <a:r>
              <a:rPr lang="en-US" sz="1600" b="1" dirty="0" smtClean="0"/>
              <a:t> </a:t>
            </a:r>
            <a:r>
              <a:rPr lang="en-US" sz="1600" b="1" dirty="0" err="1" smtClean="0"/>
              <a:t>görünümde</a:t>
            </a:r>
            <a:r>
              <a:rPr lang="en-US" sz="1600" b="1" dirty="0" smtClean="0"/>
              <a:t> </a:t>
            </a:r>
            <a:r>
              <a:rPr lang="en-US" sz="1600" b="1" dirty="0" err="1" smtClean="0"/>
              <a:t>ince</a:t>
            </a:r>
            <a:r>
              <a:rPr lang="en-US" sz="1600" b="1" dirty="0" smtClean="0"/>
              <a:t> </a:t>
            </a:r>
            <a:r>
              <a:rPr lang="en-US" sz="1600" b="1" dirty="0" err="1" smtClean="0"/>
              <a:t>bizmut</a:t>
            </a:r>
            <a:r>
              <a:rPr lang="en-US" sz="1600" b="1" dirty="0" smtClean="0"/>
              <a:t> </a:t>
            </a:r>
            <a:r>
              <a:rPr lang="en-US" sz="1600" b="1" dirty="0" err="1" smtClean="0"/>
              <a:t>çizgileri</a:t>
            </a:r>
            <a:r>
              <a:rPr lang="en-US" sz="1600" b="1" dirty="0" smtClean="0"/>
              <a:t> </a:t>
            </a:r>
            <a:r>
              <a:rPr lang="en-US" sz="1600" b="1" dirty="0" err="1" smtClean="0"/>
              <a:t>oluşturur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Oluşan</a:t>
            </a:r>
            <a:r>
              <a:rPr lang="en-US" sz="1600" b="1" dirty="0" smtClean="0"/>
              <a:t> </a:t>
            </a:r>
            <a:r>
              <a:rPr lang="en-US" sz="1600" b="1" dirty="0" err="1" smtClean="0"/>
              <a:t>bu</a:t>
            </a:r>
            <a:r>
              <a:rPr lang="en-US" sz="1600" b="1" dirty="0" smtClean="0"/>
              <a:t> </a:t>
            </a:r>
            <a:r>
              <a:rPr lang="en-US" sz="1600" b="1" dirty="0" err="1" smtClean="0"/>
              <a:t>bizmut</a:t>
            </a:r>
            <a:r>
              <a:rPr lang="en-US" sz="1600" b="1" dirty="0" smtClean="0"/>
              <a:t> </a:t>
            </a:r>
            <a:r>
              <a:rPr lang="en-US" sz="1600" b="1" dirty="0" err="1" smtClean="0"/>
              <a:t>çizgisi</a:t>
            </a:r>
            <a:r>
              <a:rPr lang="en-US" sz="1600" b="1" dirty="0" smtClean="0"/>
              <a:t> </a:t>
            </a:r>
            <a:r>
              <a:rPr lang="en-US" sz="1600" b="1" dirty="0" err="1" smtClean="0"/>
              <a:t>dişeti</a:t>
            </a:r>
            <a:r>
              <a:rPr lang="en-US" sz="1600" b="1" dirty="0" smtClean="0"/>
              <a:t> </a:t>
            </a:r>
            <a:r>
              <a:rPr lang="en-US" sz="1600" b="1" dirty="0" err="1" smtClean="0"/>
              <a:t>oluğu</a:t>
            </a:r>
            <a:r>
              <a:rPr lang="en-US" sz="1600" b="1" dirty="0" smtClean="0"/>
              <a:t> </a:t>
            </a:r>
            <a:r>
              <a:rPr lang="en-US" sz="1600" b="1" dirty="0" err="1" smtClean="0"/>
              <a:t>hizasında</a:t>
            </a:r>
            <a:r>
              <a:rPr lang="en-US" sz="1600" b="1" dirty="0" smtClean="0"/>
              <a:t> </a:t>
            </a:r>
            <a:r>
              <a:rPr lang="en-US" sz="1600" b="1" dirty="0" err="1" smtClean="0"/>
              <a:t>dişlerin</a:t>
            </a:r>
            <a:r>
              <a:rPr lang="en-US" sz="1600" b="1" dirty="0" smtClean="0"/>
              <a:t> </a:t>
            </a:r>
            <a:r>
              <a:rPr lang="en-US" sz="1600" b="1" dirty="0" err="1" smtClean="0"/>
              <a:t>etrafında</a:t>
            </a:r>
            <a:r>
              <a:rPr lang="en-US" sz="1600" b="1" dirty="0" smtClean="0"/>
              <a:t> gingival </a:t>
            </a:r>
            <a:r>
              <a:rPr lang="en-US" sz="1600" b="1" dirty="0" err="1" smtClean="0"/>
              <a:t>konturu</a:t>
            </a:r>
            <a:r>
              <a:rPr lang="en-US" sz="1600" b="1" dirty="0" smtClean="0"/>
              <a:t> </a:t>
            </a:r>
            <a:r>
              <a:rPr lang="en-US" sz="1600" b="1" dirty="0" err="1" smtClean="0"/>
              <a:t>takip</a:t>
            </a:r>
            <a:r>
              <a:rPr lang="en-US" sz="1600" b="1" dirty="0" smtClean="0"/>
              <a:t> </a:t>
            </a:r>
            <a:r>
              <a:rPr lang="en-US" sz="1600" b="1" dirty="0" err="1" smtClean="0"/>
              <a:t>eder</a:t>
            </a:r>
            <a:r>
              <a:rPr lang="en-US" sz="1600" b="1" dirty="0" smtClean="0"/>
              <a:t>. </a:t>
            </a:r>
            <a:r>
              <a:rPr lang="en-US" sz="1600" b="1" dirty="0" err="1" smtClean="0"/>
              <a:t>Bizmut</a:t>
            </a:r>
            <a:r>
              <a:rPr lang="en-US" sz="1600" b="1" dirty="0" smtClean="0"/>
              <a:t> </a:t>
            </a:r>
            <a:r>
              <a:rPr lang="en-US" sz="1600" b="1" dirty="0" err="1" smtClean="0"/>
              <a:t>intoksikasyonunda</a:t>
            </a:r>
            <a:r>
              <a:rPr lang="en-US" sz="1600" b="1" dirty="0" smtClean="0"/>
              <a:t> </a:t>
            </a:r>
            <a:r>
              <a:rPr lang="en-US" sz="1600" b="1" dirty="0" err="1" smtClean="0"/>
              <a:t>ağızda</a:t>
            </a:r>
            <a:r>
              <a:rPr lang="en-US" sz="1600" b="1" dirty="0" smtClean="0"/>
              <a:t> </a:t>
            </a:r>
            <a:r>
              <a:rPr lang="en-US" sz="1600" b="1" dirty="0" err="1" smtClean="0"/>
              <a:t>metalik</a:t>
            </a:r>
            <a:r>
              <a:rPr lang="en-US" sz="1600" b="1" dirty="0" smtClean="0"/>
              <a:t> tat </a:t>
            </a:r>
            <a:r>
              <a:rPr lang="en-US" sz="1600" b="1" dirty="0" err="1" smtClean="0"/>
              <a:t>ve</a:t>
            </a:r>
            <a:r>
              <a:rPr lang="en-US" sz="1600" b="1" dirty="0" smtClean="0"/>
              <a:t> oral </a:t>
            </a:r>
            <a:r>
              <a:rPr lang="en-US" sz="1600" b="1" dirty="0" err="1" smtClean="0"/>
              <a:t>mukozada</a:t>
            </a:r>
            <a:r>
              <a:rPr lang="en-US" sz="1600" b="1" dirty="0" smtClean="0"/>
              <a:t> </a:t>
            </a:r>
            <a:r>
              <a:rPr lang="en-US" sz="1600" b="1" dirty="0" err="1" smtClean="0"/>
              <a:t>oluşan</a:t>
            </a:r>
            <a:r>
              <a:rPr lang="en-US" sz="1600" b="1" dirty="0" smtClean="0"/>
              <a:t> </a:t>
            </a:r>
            <a:r>
              <a:rPr lang="en-US" sz="1600" b="1" dirty="0" err="1" smtClean="0"/>
              <a:t>yanma</a:t>
            </a:r>
            <a:r>
              <a:rPr lang="en-US" sz="1600" b="1" dirty="0" smtClean="0"/>
              <a:t> </a:t>
            </a:r>
            <a:r>
              <a:rPr lang="en-US" sz="1600" b="1" dirty="0" err="1" smtClean="0"/>
              <a:t>hissi</a:t>
            </a:r>
            <a:r>
              <a:rPr lang="en-US" sz="1600" b="1" dirty="0" smtClean="0"/>
              <a:t> </a:t>
            </a:r>
            <a:r>
              <a:rPr lang="en-US" sz="1600" b="1" dirty="0" err="1" smtClean="0"/>
              <a:t>başlıca</a:t>
            </a:r>
            <a:r>
              <a:rPr lang="en-US" sz="1600" b="1" dirty="0" smtClean="0"/>
              <a:t> </a:t>
            </a:r>
            <a:r>
              <a:rPr lang="en-US" sz="1600" b="1" dirty="0" err="1" smtClean="0"/>
              <a:t>bulgulardandır</a:t>
            </a:r>
            <a:r>
              <a:rPr lang="en-US" sz="1600" b="1" dirty="0" smtClean="0"/>
              <a:t>.</a:t>
            </a:r>
          </a:p>
          <a:p>
            <a:pPr eaLnBrk="1" hangingPunct="1">
              <a:lnSpc>
                <a:spcPct val="80000"/>
              </a:lnSpc>
            </a:pPr>
            <a:r>
              <a:rPr lang="en-US" sz="1600" b="1" dirty="0" err="1" smtClean="0"/>
              <a:t>Kronik</a:t>
            </a:r>
            <a:r>
              <a:rPr lang="en-US" sz="1600" b="1" dirty="0" smtClean="0"/>
              <a:t> </a:t>
            </a:r>
            <a:r>
              <a:rPr lang="en-US" sz="1600" b="1" dirty="0" err="1" smtClean="0"/>
              <a:t>arsenik</a:t>
            </a:r>
            <a:r>
              <a:rPr lang="en-US" sz="1600" b="1" dirty="0" smtClean="0"/>
              <a:t> </a:t>
            </a:r>
            <a:r>
              <a:rPr lang="en-US" sz="1600" b="1" dirty="0" err="1" smtClean="0"/>
              <a:t>zehirlenmesindeyse</a:t>
            </a:r>
            <a:r>
              <a:rPr lang="en-US" sz="1600" b="1" dirty="0" smtClean="0"/>
              <a:t> </a:t>
            </a:r>
            <a:r>
              <a:rPr lang="en-US" sz="1600" b="1" dirty="0" err="1" smtClean="0"/>
              <a:t>diş</a:t>
            </a:r>
            <a:r>
              <a:rPr lang="en-US" sz="1600" b="1" dirty="0" smtClean="0"/>
              <a:t> </a:t>
            </a:r>
            <a:r>
              <a:rPr lang="en-US" sz="1600" b="1" dirty="0" err="1" smtClean="0"/>
              <a:t>çevresinde</a:t>
            </a:r>
            <a:r>
              <a:rPr lang="en-US" sz="1600" b="1" dirty="0" smtClean="0"/>
              <a:t> </a:t>
            </a:r>
            <a:r>
              <a:rPr lang="en-US" sz="1600" b="1" dirty="0" err="1" smtClean="0"/>
              <a:t>iltihap</a:t>
            </a:r>
            <a:r>
              <a:rPr lang="en-US" sz="1600" b="1" dirty="0" smtClean="0"/>
              <a:t> </a:t>
            </a:r>
            <a:r>
              <a:rPr lang="en-US" sz="1600" b="1" dirty="0" err="1" smtClean="0"/>
              <a:t>ve</a:t>
            </a:r>
            <a:r>
              <a:rPr lang="en-US" sz="1600" b="1" dirty="0" smtClean="0"/>
              <a:t> </a:t>
            </a:r>
            <a:r>
              <a:rPr lang="en-US" sz="1600" b="1" dirty="0" err="1" smtClean="0"/>
              <a:t>ülserasyon</a:t>
            </a:r>
            <a:r>
              <a:rPr lang="en-US" sz="1600" b="1" dirty="0" smtClean="0"/>
              <a:t> </a:t>
            </a:r>
            <a:r>
              <a:rPr lang="en-US" sz="1600" b="1" dirty="0" err="1" smtClean="0"/>
              <a:t>ile</a:t>
            </a:r>
            <a:r>
              <a:rPr lang="en-US" sz="1600" b="1" dirty="0" smtClean="0"/>
              <a:t> </a:t>
            </a:r>
            <a:r>
              <a:rPr lang="en-US" sz="1600" b="1" dirty="0" err="1" smtClean="0"/>
              <a:t>dişlerde</a:t>
            </a:r>
            <a:r>
              <a:rPr lang="en-US" sz="1600" b="1" dirty="0" smtClean="0"/>
              <a:t> </a:t>
            </a:r>
            <a:r>
              <a:rPr lang="en-US" sz="1600" b="1" dirty="0" err="1" smtClean="0"/>
              <a:t>lüksasyon</a:t>
            </a:r>
            <a:r>
              <a:rPr lang="en-US" sz="1600" b="1" dirty="0" smtClean="0"/>
              <a:t> </a:t>
            </a:r>
            <a:r>
              <a:rPr lang="en-US" sz="1600" b="1" dirty="0" err="1" smtClean="0"/>
              <a:t>pigmentasyondan</a:t>
            </a:r>
            <a:r>
              <a:rPr lang="en-US" sz="1600" b="1" dirty="0" smtClean="0"/>
              <a:t> </a:t>
            </a:r>
            <a:r>
              <a:rPr lang="en-US" sz="1600" b="1" dirty="0" err="1" smtClean="0"/>
              <a:t>önce</a:t>
            </a:r>
            <a:r>
              <a:rPr lang="en-US" sz="1600" b="1" dirty="0" smtClean="0"/>
              <a:t> </a:t>
            </a:r>
            <a:r>
              <a:rPr lang="en-US" sz="1600" b="1" dirty="0" err="1" smtClean="0"/>
              <a:t>ortaya</a:t>
            </a:r>
            <a:r>
              <a:rPr lang="en-US" sz="1600" b="1" dirty="0" smtClean="0"/>
              <a:t> </a:t>
            </a:r>
            <a:r>
              <a:rPr lang="en-US" sz="1600" b="1" dirty="0" err="1" smtClean="0"/>
              <a:t>çıkan</a:t>
            </a:r>
            <a:r>
              <a:rPr lang="en-US" sz="1600" b="1" dirty="0" smtClean="0"/>
              <a:t> en </a:t>
            </a:r>
            <a:r>
              <a:rPr lang="en-US" sz="1600" b="1" dirty="0" err="1" smtClean="0"/>
              <a:t>önemli</a:t>
            </a:r>
            <a:r>
              <a:rPr lang="en-US" sz="1600" b="1" dirty="0" smtClean="0"/>
              <a:t> </a:t>
            </a:r>
            <a:r>
              <a:rPr lang="en-US" sz="1600" b="1" dirty="0" err="1" smtClean="0"/>
              <a:t>klinik</a:t>
            </a:r>
            <a:r>
              <a:rPr lang="en-US" sz="1600" b="1" dirty="0" smtClean="0"/>
              <a:t> </a:t>
            </a:r>
            <a:r>
              <a:rPr lang="en-US" sz="1600" b="1" dirty="0" err="1" smtClean="0"/>
              <a:t>değişiklik</a:t>
            </a:r>
            <a:r>
              <a:rPr lang="en-US" sz="1600" b="1" dirty="0" smtClean="0"/>
              <a:t> </a:t>
            </a:r>
            <a:r>
              <a:rPr lang="en-US" sz="1600" b="1" dirty="0" err="1" smtClean="0"/>
              <a:t>olarak</a:t>
            </a:r>
            <a:r>
              <a:rPr lang="en-US" sz="1600" b="1" dirty="0" smtClean="0"/>
              <a:t> </a:t>
            </a:r>
            <a:r>
              <a:rPr lang="en-US" sz="1600" b="1" dirty="0" err="1" smtClean="0"/>
              <a:t>göze</a:t>
            </a:r>
            <a:r>
              <a:rPr lang="en-US" sz="1600" b="1" dirty="0" smtClean="0"/>
              <a:t> </a:t>
            </a:r>
            <a:r>
              <a:rPr lang="en-US" sz="1600" b="1" dirty="0" err="1" smtClean="0"/>
              <a:t>çarpar</a:t>
            </a:r>
            <a:r>
              <a:rPr lang="en-US" sz="1600" b="1" dirty="0" smtClean="0"/>
              <a:t>.</a:t>
            </a:r>
            <a:endParaRPr lang="en-US" sz="2000" dirty="0" smtClean="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97283" name="Rectangle 3"/>
          <p:cNvSpPr>
            <a:spLocks noGrp="1"/>
          </p:cNvSpPr>
          <p:nvPr>
            <p:ph type="body" idx="1"/>
          </p:nvPr>
        </p:nvSpPr>
        <p:spPr>
          <a:xfrm>
            <a:off x="1435100" y="1447800"/>
            <a:ext cx="7499350" cy="4981596"/>
          </a:xfrm>
        </p:spPr>
        <p:txBody>
          <a:bodyPr/>
          <a:lstStyle/>
          <a:p>
            <a:pPr eaLnBrk="1" hangingPunct="1">
              <a:lnSpc>
                <a:spcPct val="80000"/>
              </a:lnSpc>
            </a:pPr>
            <a:r>
              <a:rPr lang="en-US" sz="1600" b="1" dirty="0" err="1" smtClean="0"/>
              <a:t>Eskiden</a:t>
            </a:r>
            <a:r>
              <a:rPr lang="en-US" sz="1600" b="1" dirty="0" smtClean="0"/>
              <a:t> </a:t>
            </a:r>
            <a:r>
              <a:rPr lang="en-US" sz="1600" b="1" dirty="0" err="1" smtClean="0"/>
              <a:t>altın</a:t>
            </a:r>
            <a:r>
              <a:rPr lang="en-US" sz="1600" b="1" dirty="0" smtClean="0"/>
              <a:t> </a:t>
            </a:r>
            <a:r>
              <a:rPr lang="en-US" sz="1600" b="1" dirty="0" err="1" smtClean="0"/>
              <a:t>ve</a:t>
            </a:r>
            <a:r>
              <a:rPr lang="en-US" sz="1600" b="1" dirty="0" smtClean="0"/>
              <a:t> </a:t>
            </a:r>
            <a:r>
              <a:rPr lang="en-US" sz="1600" b="1" dirty="0" err="1" smtClean="0"/>
              <a:t>altın</a:t>
            </a:r>
            <a:r>
              <a:rPr lang="en-US" sz="1600" b="1" dirty="0" smtClean="0"/>
              <a:t> </a:t>
            </a:r>
            <a:r>
              <a:rPr lang="en-US" sz="1600" b="1" dirty="0" err="1" smtClean="0"/>
              <a:t>bileşikleri</a:t>
            </a:r>
            <a:r>
              <a:rPr lang="en-US" sz="1600" b="1" dirty="0" smtClean="0"/>
              <a:t> </a:t>
            </a:r>
            <a:r>
              <a:rPr lang="en-US" sz="1600" b="1" dirty="0" err="1" smtClean="0"/>
              <a:t>romatoid</a:t>
            </a:r>
            <a:r>
              <a:rPr lang="en-US" sz="1600" b="1" dirty="0" smtClean="0"/>
              <a:t> </a:t>
            </a:r>
            <a:r>
              <a:rPr lang="en-US" sz="1600" b="1" dirty="0" err="1" smtClean="0"/>
              <a:t>artrit,lupus</a:t>
            </a:r>
            <a:r>
              <a:rPr lang="en-US" sz="1600" b="1" dirty="0" smtClean="0"/>
              <a:t> </a:t>
            </a:r>
            <a:r>
              <a:rPr lang="en-US" sz="1600" b="1" dirty="0" err="1" smtClean="0"/>
              <a:t>eritematozus</a:t>
            </a:r>
            <a:r>
              <a:rPr lang="en-US" sz="1600" b="1" dirty="0" smtClean="0"/>
              <a:t>, </a:t>
            </a:r>
            <a:r>
              <a:rPr lang="en-US" sz="1600" b="1" dirty="0" err="1" smtClean="0"/>
              <a:t>lepra</a:t>
            </a:r>
            <a:r>
              <a:rPr lang="en-US" sz="1600" b="1" dirty="0" smtClean="0"/>
              <a:t> </a:t>
            </a:r>
            <a:r>
              <a:rPr lang="en-US" sz="1600" b="1" dirty="0" err="1" smtClean="0"/>
              <a:t>ve</a:t>
            </a:r>
            <a:r>
              <a:rPr lang="en-US" sz="1600" b="1" dirty="0" smtClean="0"/>
              <a:t> </a:t>
            </a:r>
            <a:r>
              <a:rPr lang="en-US" sz="1600" b="1" dirty="0" err="1" smtClean="0"/>
              <a:t>bazı</a:t>
            </a:r>
            <a:r>
              <a:rPr lang="en-US" sz="1600" b="1" dirty="0" smtClean="0"/>
              <a:t> </a:t>
            </a:r>
            <a:r>
              <a:rPr lang="en-US" sz="1600" b="1" dirty="0" err="1" smtClean="0"/>
              <a:t>dermatolojik</a:t>
            </a:r>
            <a:r>
              <a:rPr lang="en-US" sz="1600" b="1" dirty="0" smtClean="0"/>
              <a:t> </a:t>
            </a:r>
            <a:r>
              <a:rPr lang="en-US" sz="1600" b="1" dirty="0" err="1" smtClean="0"/>
              <a:t>hastalıkların</a:t>
            </a:r>
            <a:r>
              <a:rPr lang="en-US" sz="1600" b="1" dirty="0" smtClean="0"/>
              <a:t> </a:t>
            </a:r>
            <a:r>
              <a:rPr lang="en-US" sz="1600" b="1" dirty="0" err="1" smtClean="0"/>
              <a:t>tedavisinde</a:t>
            </a:r>
            <a:r>
              <a:rPr lang="en-US" sz="1600" b="1" dirty="0" smtClean="0"/>
              <a:t> </a:t>
            </a:r>
            <a:r>
              <a:rPr lang="en-US" sz="1600" b="1" dirty="0" err="1" smtClean="0"/>
              <a:t>kullanılmaktaydı</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Altın</a:t>
            </a:r>
            <a:r>
              <a:rPr lang="en-US" sz="1600" b="1" dirty="0" smtClean="0"/>
              <a:t> </a:t>
            </a:r>
            <a:r>
              <a:rPr lang="en-US" sz="1600" b="1" dirty="0" err="1" smtClean="0"/>
              <a:t>tuzları</a:t>
            </a:r>
            <a:r>
              <a:rPr lang="en-US" sz="1600" b="1" dirty="0" smtClean="0"/>
              <a:t> </a:t>
            </a:r>
            <a:r>
              <a:rPr lang="en-US" sz="1600" b="1" dirty="0" err="1" smtClean="0"/>
              <a:t>ile</a:t>
            </a:r>
            <a:r>
              <a:rPr lang="en-US" sz="1600" b="1" dirty="0" smtClean="0"/>
              <a:t> </a:t>
            </a:r>
            <a:r>
              <a:rPr lang="en-US" sz="1600" b="1" dirty="0" err="1" smtClean="0"/>
              <a:t>yapılan</a:t>
            </a:r>
            <a:r>
              <a:rPr lang="en-US" sz="1600" b="1" dirty="0" smtClean="0"/>
              <a:t> </a:t>
            </a:r>
            <a:r>
              <a:rPr lang="en-US" sz="1600" b="1" dirty="0" err="1" smtClean="0"/>
              <a:t>tedavilerde</a:t>
            </a:r>
            <a:r>
              <a:rPr lang="en-US" sz="1600" b="1" dirty="0" smtClean="0"/>
              <a:t> de </a:t>
            </a:r>
            <a:r>
              <a:rPr lang="en-US" sz="1600" b="1" dirty="0" err="1" smtClean="0"/>
              <a:t>gri-kül</a:t>
            </a:r>
            <a:r>
              <a:rPr lang="en-US" sz="1600" b="1" dirty="0" smtClean="0"/>
              <a:t> </a:t>
            </a:r>
            <a:r>
              <a:rPr lang="en-US" sz="1600" b="1" dirty="0" err="1" smtClean="0"/>
              <a:t>renginde</a:t>
            </a:r>
            <a:r>
              <a:rPr lang="en-US" sz="1600" b="1" dirty="0" smtClean="0"/>
              <a:t> </a:t>
            </a:r>
            <a:r>
              <a:rPr lang="en-US" sz="1600" b="1" dirty="0" err="1" smtClean="0"/>
              <a:t>hiperpigmentasyonlar</a:t>
            </a:r>
            <a:r>
              <a:rPr lang="en-US" sz="1600" b="1" dirty="0" smtClean="0"/>
              <a:t> </a:t>
            </a:r>
            <a:r>
              <a:rPr lang="en-US" sz="1600" b="1" dirty="0" err="1" smtClean="0"/>
              <a:t>oluşabilir</a:t>
            </a:r>
            <a:r>
              <a:rPr lang="en-US" sz="1600" b="1" dirty="0" smtClean="0"/>
              <a:t> (</a:t>
            </a:r>
            <a:r>
              <a:rPr lang="en-US" sz="1600" b="1" dirty="0" err="1" smtClean="0"/>
              <a:t>chrysiyasis</a:t>
            </a:r>
            <a:r>
              <a:rPr lang="en-US" sz="1600" b="1" dirty="0" smtClean="0"/>
              <a:t>).</a:t>
            </a:r>
            <a:endParaRPr lang="tr-TR" sz="1600" b="1" dirty="0" smtClean="0"/>
          </a:p>
          <a:p>
            <a:pPr eaLnBrk="1" hangingPunct="1">
              <a:lnSpc>
                <a:spcPct val="80000"/>
              </a:lnSpc>
            </a:pPr>
            <a:endParaRPr lang="en-US" sz="1600" b="1" dirty="0" smtClean="0"/>
          </a:p>
          <a:p>
            <a:pPr eaLnBrk="1" hangingPunct="1">
              <a:lnSpc>
                <a:spcPct val="80000"/>
              </a:lnSpc>
            </a:pPr>
            <a:r>
              <a:rPr lang="en-US" sz="1600" b="1" dirty="0" err="1" smtClean="0"/>
              <a:t>Kurşun</a:t>
            </a:r>
            <a:r>
              <a:rPr lang="en-US" sz="1600" b="1" dirty="0" smtClean="0"/>
              <a:t> </a:t>
            </a:r>
            <a:r>
              <a:rPr lang="en-US" sz="1600" b="1" dirty="0" err="1" smtClean="0"/>
              <a:t>intoksikasyonun</a:t>
            </a:r>
            <a:r>
              <a:rPr lang="en-US" sz="1600" b="1" dirty="0" smtClean="0"/>
              <a:t> </a:t>
            </a:r>
            <a:r>
              <a:rPr lang="en-US" sz="1600" b="1" dirty="0" err="1" smtClean="0"/>
              <a:t>sonucu</a:t>
            </a:r>
            <a:r>
              <a:rPr lang="en-US" sz="1600" b="1" dirty="0" smtClean="0"/>
              <a:t> </a:t>
            </a:r>
            <a:r>
              <a:rPr lang="en-US" sz="1600" b="1" dirty="0" err="1" smtClean="0"/>
              <a:t>tükrük</a:t>
            </a:r>
            <a:r>
              <a:rPr lang="en-US" sz="1600" b="1" dirty="0" smtClean="0"/>
              <a:t> </a:t>
            </a:r>
            <a:r>
              <a:rPr lang="en-US" sz="1600" b="1" dirty="0" err="1" smtClean="0"/>
              <a:t>bezlerinde</a:t>
            </a:r>
            <a:r>
              <a:rPr lang="en-US" sz="1600" b="1" dirty="0" smtClean="0"/>
              <a:t> </a:t>
            </a:r>
            <a:r>
              <a:rPr lang="en-US" sz="1600" b="1" dirty="0" err="1" smtClean="0"/>
              <a:t>şişme</a:t>
            </a:r>
            <a:r>
              <a:rPr lang="en-US" sz="1600" b="1" dirty="0" smtClean="0"/>
              <a:t>, </a:t>
            </a:r>
            <a:r>
              <a:rPr lang="en-US" sz="1600" b="1" dirty="0" err="1" smtClean="0"/>
              <a:t>aşırı</a:t>
            </a:r>
            <a:r>
              <a:rPr lang="en-US" sz="1600" b="1" dirty="0" smtClean="0"/>
              <a:t> </a:t>
            </a:r>
            <a:r>
              <a:rPr lang="en-US" sz="1600" b="1" dirty="0" err="1" smtClean="0"/>
              <a:t>salivasyon</a:t>
            </a:r>
            <a:r>
              <a:rPr lang="en-US" sz="1600" b="1" dirty="0" smtClean="0"/>
              <a:t>, </a:t>
            </a:r>
            <a:r>
              <a:rPr lang="en-US" sz="1600" b="1" dirty="0" err="1" smtClean="0"/>
              <a:t>ağızda</a:t>
            </a:r>
            <a:r>
              <a:rPr lang="en-US" sz="1600" b="1" dirty="0" smtClean="0"/>
              <a:t> </a:t>
            </a:r>
            <a:r>
              <a:rPr lang="en-US" sz="1600" b="1" dirty="0" err="1" smtClean="0"/>
              <a:t>metalik</a:t>
            </a:r>
            <a:r>
              <a:rPr lang="en-US" sz="1600" b="1" dirty="0" smtClean="0"/>
              <a:t> tat </a:t>
            </a:r>
            <a:r>
              <a:rPr lang="en-US" sz="1600" b="1" dirty="0" err="1" smtClean="0"/>
              <a:t>ve</a:t>
            </a:r>
            <a:r>
              <a:rPr lang="en-US" sz="1600" b="1" dirty="0" smtClean="0"/>
              <a:t> </a:t>
            </a:r>
            <a:r>
              <a:rPr lang="en-US" sz="1600" b="1" dirty="0" err="1" smtClean="0"/>
              <a:t>gingiva</a:t>
            </a:r>
            <a:r>
              <a:rPr lang="en-US" sz="1600" b="1" dirty="0" smtClean="0"/>
              <a:t> </a:t>
            </a:r>
            <a:r>
              <a:rPr lang="en-US" sz="1600" b="1" dirty="0" err="1" smtClean="0"/>
              <a:t>etrafındagri</a:t>
            </a:r>
            <a:r>
              <a:rPr lang="en-US" sz="1600" b="1" dirty="0" smtClean="0"/>
              <a:t> </a:t>
            </a:r>
            <a:r>
              <a:rPr lang="en-US" sz="1600" b="1" dirty="0" err="1" smtClean="0"/>
              <a:t>kurşun</a:t>
            </a:r>
            <a:r>
              <a:rPr lang="en-US" sz="1600" b="1" dirty="0" smtClean="0"/>
              <a:t> </a:t>
            </a:r>
            <a:r>
              <a:rPr lang="en-US" sz="1600" b="1" dirty="0" err="1" smtClean="0"/>
              <a:t>çizgileri</a:t>
            </a:r>
            <a:r>
              <a:rPr lang="en-US" sz="1600" b="1" dirty="0" smtClean="0"/>
              <a:t> </a:t>
            </a:r>
            <a:r>
              <a:rPr lang="en-US" sz="1600" b="1" dirty="0" err="1" smtClean="0"/>
              <a:t>oluşur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Kurşun</a:t>
            </a:r>
            <a:r>
              <a:rPr lang="en-US" sz="1600" b="1" dirty="0" smtClean="0"/>
              <a:t>   </a:t>
            </a:r>
            <a:r>
              <a:rPr lang="en-US" sz="1600" b="1" dirty="0" err="1" smtClean="0"/>
              <a:t>ayrıca</a:t>
            </a:r>
            <a:r>
              <a:rPr lang="tr-TR" sz="1600" b="1" dirty="0" smtClean="0"/>
              <a:t> </a:t>
            </a:r>
            <a:r>
              <a:rPr lang="en-US" sz="1600" b="1" dirty="0" err="1" smtClean="0"/>
              <a:t>kemik,hemopoetik</a:t>
            </a:r>
            <a:r>
              <a:rPr lang="en-US" sz="1600" b="1" dirty="0" smtClean="0"/>
              <a:t>  s stem,  </a:t>
            </a:r>
            <a:r>
              <a:rPr lang="en-US" sz="1600" b="1" dirty="0" err="1" smtClean="0"/>
              <a:t>santral</a:t>
            </a:r>
            <a:r>
              <a:rPr lang="en-US" sz="1600" b="1" dirty="0" smtClean="0"/>
              <a:t>  </a:t>
            </a:r>
            <a:r>
              <a:rPr lang="en-US" sz="1600" b="1" dirty="0" err="1" smtClean="0"/>
              <a:t>ve</a:t>
            </a:r>
            <a:r>
              <a:rPr lang="en-US" sz="1600" b="1" dirty="0" smtClean="0"/>
              <a:t>  </a:t>
            </a:r>
            <a:r>
              <a:rPr lang="en-US" sz="1600" b="1" dirty="0" err="1" smtClean="0"/>
              <a:t>periferik</a:t>
            </a:r>
            <a:r>
              <a:rPr lang="en-US" sz="1600" b="1" dirty="0" smtClean="0"/>
              <a:t> </a:t>
            </a:r>
            <a:r>
              <a:rPr lang="en-US" sz="1600" b="1" dirty="0" err="1" smtClean="0"/>
              <a:t>sinir</a:t>
            </a:r>
            <a:r>
              <a:rPr lang="tr-TR" sz="1600" b="1" dirty="0" smtClean="0"/>
              <a:t> </a:t>
            </a:r>
            <a:r>
              <a:rPr lang="en-US" sz="1600" b="1" dirty="0" err="1" smtClean="0"/>
              <a:t>sistemi</a:t>
            </a:r>
            <a:r>
              <a:rPr lang="en-US" sz="1600" b="1" dirty="0" smtClean="0"/>
              <a:t> </a:t>
            </a:r>
            <a:r>
              <a:rPr lang="en-US" sz="1600" b="1" dirty="0" err="1" smtClean="0"/>
              <a:t>ile</a:t>
            </a:r>
            <a:r>
              <a:rPr lang="tr-TR" sz="1600" b="1" dirty="0" smtClean="0"/>
              <a:t> </a:t>
            </a:r>
            <a:r>
              <a:rPr lang="en-US" sz="1600" b="1" dirty="0" err="1" smtClean="0"/>
              <a:t>böbrek</a:t>
            </a:r>
            <a:r>
              <a:rPr lang="en-US" sz="1600" b="1" dirty="0" smtClean="0"/>
              <a:t> </a:t>
            </a:r>
            <a:r>
              <a:rPr lang="en-US" sz="1600" b="1" dirty="0" err="1" smtClean="0"/>
              <a:t>dokusunda</a:t>
            </a:r>
            <a:r>
              <a:rPr lang="tr-TR" sz="1600" b="1" dirty="0" smtClean="0"/>
              <a:t> </a:t>
            </a:r>
            <a:r>
              <a:rPr lang="en-US" sz="1600" b="1" dirty="0" err="1" smtClean="0"/>
              <a:t>birikir</a:t>
            </a:r>
            <a:r>
              <a:rPr lang="en-US" sz="1600" b="1" dirty="0" smtClean="0"/>
              <a:t>.</a:t>
            </a:r>
            <a:endParaRPr lang="tr-TR" sz="1600" b="1" dirty="0" smtClean="0"/>
          </a:p>
          <a:p>
            <a:pPr eaLnBrk="1" hangingPunct="1">
              <a:lnSpc>
                <a:spcPct val="80000"/>
              </a:lnSpc>
            </a:pPr>
            <a:endParaRPr lang="en-US" sz="1600" b="1" dirty="0" smtClean="0"/>
          </a:p>
          <a:p>
            <a:pPr eaLnBrk="1" hangingPunct="1">
              <a:lnSpc>
                <a:spcPct val="80000"/>
              </a:lnSpc>
            </a:pPr>
            <a:r>
              <a:rPr lang="en-US" sz="1600" b="1" dirty="0" err="1" smtClean="0"/>
              <a:t>Kurşun</a:t>
            </a:r>
            <a:r>
              <a:rPr lang="en-US" sz="1600" b="1" dirty="0" smtClean="0"/>
              <a:t> </a:t>
            </a:r>
            <a:r>
              <a:rPr lang="en-US" sz="1600" b="1" dirty="0" err="1" smtClean="0"/>
              <a:t>intoksikasyonunda</a:t>
            </a:r>
            <a:r>
              <a:rPr lang="en-US" sz="1600" b="1" dirty="0" smtClean="0"/>
              <a:t> </a:t>
            </a:r>
            <a:r>
              <a:rPr lang="en-US" sz="1600" b="1" dirty="0" err="1" smtClean="0"/>
              <a:t>görülen</a:t>
            </a:r>
            <a:r>
              <a:rPr lang="en-US" sz="1600" b="1" dirty="0" smtClean="0"/>
              <a:t> </a:t>
            </a:r>
            <a:r>
              <a:rPr lang="en-US" sz="1600" b="1" dirty="0" err="1" smtClean="0"/>
              <a:t>pigmentasyon</a:t>
            </a:r>
            <a:endParaRPr lang="en-US" sz="1600" b="1" dirty="0" smtClean="0"/>
          </a:p>
          <a:p>
            <a:pPr eaLnBrk="1" hangingPunct="1">
              <a:lnSpc>
                <a:spcPct val="80000"/>
              </a:lnSpc>
            </a:pPr>
            <a:r>
              <a:rPr lang="en-US" sz="1600" b="1" dirty="0" err="1" smtClean="0"/>
              <a:t>Gümüş</a:t>
            </a:r>
            <a:r>
              <a:rPr lang="en-US" sz="1600" b="1" dirty="0" smtClean="0"/>
              <a:t> </a:t>
            </a:r>
            <a:r>
              <a:rPr lang="en-US" sz="1600" b="1" dirty="0" err="1" smtClean="0"/>
              <a:t>bileşiklerinin</a:t>
            </a:r>
            <a:r>
              <a:rPr lang="en-US" sz="1600" b="1" dirty="0" smtClean="0"/>
              <a:t> </a:t>
            </a:r>
            <a:r>
              <a:rPr lang="en-US" sz="1600" b="1" dirty="0" err="1" smtClean="0"/>
              <a:t>kronik</a:t>
            </a:r>
            <a:r>
              <a:rPr lang="en-US" sz="1600" b="1" dirty="0" smtClean="0"/>
              <a:t> </a:t>
            </a:r>
            <a:r>
              <a:rPr lang="en-US" sz="1600" b="1" dirty="0" err="1" smtClean="0"/>
              <a:t>maruziyetine</a:t>
            </a:r>
            <a:r>
              <a:rPr lang="en-US" sz="1600" b="1" dirty="0" smtClean="0"/>
              <a:t> </a:t>
            </a:r>
            <a:r>
              <a:rPr lang="en-US" sz="1600" b="1" dirty="0" err="1" smtClean="0"/>
              <a:t>bağlı</a:t>
            </a:r>
            <a:r>
              <a:rPr lang="en-US" sz="1600" b="1" dirty="0" smtClean="0"/>
              <a:t> </a:t>
            </a:r>
            <a:r>
              <a:rPr lang="en-US" sz="1600" b="1" dirty="0" err="1" smtClean="0"/>
              <a:t>olarak</a:t>
            </a:r>
            <a:r>
              <a:rPr lang="en-US" sz="1600" b="1" dirty="0" smtClean="0"/>
              <a:t> </a:t>
            </a:r>
            <a:r>
              <a:rPr lang="en-US" sz="1600" b="1" dirty="0" err="1" smtClean="0"/>
              <a:t>argiroz</a:t>
            </a:r>
            <a:r>
              <a:rPr lang="en-US" sz="1600" b="1" dirty="0" smtClean="0"/>
              <a:t> </a:t>
            </a:r>
            <a:r>
              <a:rPr lang="en-US" sz="1600" b="1" dirty="0" err="1" smtClean="0"/>
              <a:t>meydana</a:t>
            </a:r>
            <a:r>
              <a:rPr lang="en-US" sz="1600" b="1" dirty="0" smtClean="0"/>
              <a:t>    </a:t>
            </a:r>
            <a:r>
              <a:rPr lang="en-US" sz="1600" b="1" dirty="0" err="1" smtClean="0"/>
              <a:t>gelir</a:t>
            </a:r>
            <a:r>
              <a:rPr lang="en-US" sz="1600" b="1" dirty="0" smtClean="0"/>
              <a:t>.</a:t>
            </a:r>
            <a:endParaRPr lang="tr-TR" sz="1600" b="1" dirty="0" smtClean="0"/>
          </a:p>
          <a:p>
            <a:pPr eaLnBrk="1" hangingPunct="1">
              <a:lnSpc>
                <a:spcPct val="80000"/>
              </a:lnSpc>
            </a:pPr>
            <a:r>
              <a:rPr lang="en-US" sz="1600" b="1" dirty="0" smtClean="0"/>
              <a:t/>
            </a:r>
            <a:br>
              <a:rPr lang="en-US" sz="1600" b="1" dirty="0" smtClean="0"/>
            </a:br>
            <a:r>
              <a:rPr lang="en-US" sz="1600" b="1" dirty="0" err="1" smtClean="0"/>
              <a:t>Gümüş</a:t>
            </a:r>
            <a:r>
              <a:rPr lang="en-US" sz="1600" b="1" dirty="0" smtClean="0"/>
              <a:t>  </a:t>
            </a:r>
            <a:r>
              <a:rPr lang="en-US" sz="1600" b="1" dirty="0" err="1" smtClean="0"/>
              <a:t>vücuda</a:t>
            </a:r>
            <a:r>
              <a:rPr lang="en-US" sz="1600" b="1" dirty="0" smtClean="0"/>
              <a:t>  </a:t>
            </a:r>
            <a:r>
              <a:rPr lang="en-US" sz="1600" b="1" dirty="0" err="1" smtClean="0"/>
              <a:t>lokal</a:t>
            </a:r>
            <a:r>
              <a:rPr lang="en-US" sz="1600" b="1" dirty="0" smtClean="0"/>
              <a:t>  </a:t>
            </a:r>
            <a:r>
              <a:rPr lang="en-US" sz="1600" b="1" dirty="0" err="1" smtClean="0"/>
              <a:t>veya</a:t>
            </a:r>
            <a:r>
              <a:rPr lang="en-US" sz="1600" b="1" dirty="0" smtClean="0"/>
              <a:t>  </a:t>
            </a:r>
            <a:r>
              <a:rPr lang="en-US" sz="1600" b="1" dirty="0" err="1" smtClean="0"/>
              <a:t>sistemik</a:t>
            </a:r>
            <a:r>
              <a:rPr lang="en-US" sz="1600" b="1" dirty="0" smtClean="0"/>
              <a:t>  </a:t>
            </a:r>
            <a:r>
              <a:rPr lang="en-US" sz="1600" b="1" dirty="0" err="1" smtClean="0"/>
              <a:t>yollardan</a:t>
            </a:r>
            <a:r>
              <a:rPr lang="en-US" sz="1600" b="1" dirty="0" smtClean="0"/>
              <a:t>   </a:t>
            </a:r>
            <a:r>
              <a:rPr lang="en-US" sz="1600" b="1" dirty="0" err="1" smtClean="0"/>
              <a:t>gire</a:t>
            </a:r>
            <a:r>
              <a:rPr lang="tr-TR" sz="1600" b="1" dirty="0" smtClean="0"/>
              <a:t> </a:t>
            </a:r>
            <a:r>
              <a:rPr lang="en-US" sz="1600" b="1" dirty="0" smtClean="0"/>
              <a:t/>
            </a:r>
            <a:br>
              <a:rPr lang="en-US" sz="1600" b="1" dirty="0" smtClean="0"/>
            </a:br>
            <a:r>
              <a:rPr lang="tr-TR" sz="1600" b="1" dirty="0" smtClean="0"/>
              <a:t>b</a:t>
            </a:r>
            <a:r>
              <a:rPr lang="en-US" sz="1600" b="1" dirty="0" err="1" smtClean="0"/>
              <a:t>ilir</a:t>
            </a:r>
            <a:r>
              <a:rPr lang="en-US" sz="1600" b="1" dirty="0" smtClean="0"/>
              <a:t>.  </a:t>
            </a:r>
            <a:r>
              <a:rPr lang="en-US" sz="1600" b="1" dirty="0" err="1" smtClean="0"/>
              <a:t>Lokalize</a:t>
            </a:r>
            <a:r>
              <a:rPr lang="en-US" sz="1600" b="1" dirty="0" smtClean="0"/>
              <a:t>  </a:t>
            </a:r>
            <a:r>
              <a:rPr lang="en-US" sz="1600" b="1" dirty="0" err="1" smtClean="0"/>
              <a:t>argiroz</a:t>
            </a:r>
            <a:r>
              <a:rPr lang="tr-TR" sz="1600" b="1" dirty="0" smtClean="0"/>
              <a:t>  </a:t>
            </a:r>
            <a:r>
              <a:rPr lang="en-US" sz="1600" b="1" dirty="0" err="1" smtClean="0"/>
              <a:t>gümüş</a:t>
            </a:r>
            <a:r>
              <a:rPr lang="tr-TR" sz="1600" b="1" dirty="0" smtClean="0"/>
              <a:t> </a:t>
            </a:r>
            <a:r>
              <a:rPr lang="en-US" sz="1600" b="1" dirty="0" err="1" smtClean="0"/>
              <a:t>preparatlarının</a:t>
            </a:r>
            <a:r>
              <a:rPr lang="en-US" sz="1600" b="1" dirty="0" smtClean="0"/>
              <a:t>  </a:t>
            </a:r>
            <a:r>
              <a:rPr lang="en-US" sz="1600" b="1" dirty="0" err="1" smtClean="0"/>
              <a:t>uzun</a:t>
            </a:r>
            <a:r>
              <a:rPr lang="tr-TR" sz="1600" b="1" dirty="0" smtClean="0"/>
              <a:t> </a:t>
            </a:r>
            <a:r>
              <a:rPr lang="en-US" sz="1600" b="1" dirty="0" err="1" smtClean="0"/>
              <a:t>süreli</a:t>
            </a:r>
            <a:r>
              <a:rPr lang="en-US" sz="1600" b="1" dirty="0" smtClean="0"/>
              <a:t>  </a:t>
            </a:r>
            <a:r>
              <a:rPr lang="en-US" sz="1600" b="1" dirty="0" err="1" smtClean="0"/>
              <a:t>kullanımına</a:t>
            </a:r>
            <a:r>
              <a:rPr lang="en-US" sz="1600" b="1" dirty="0" smtClean="0"/>
              <a:t>  </a:t>
            </a:r>
            <a:r>
              <a:rPr lang="en-US" sz="1600" b="1" dirty="0" err="1" smtClean="0"/>
              <a:t>bağlı</a:t>
            </a:r>
            <a:r>
              <a:rPr lang="en-US" sz="1600" b="1" dirty="0" smtClean="0"/>
              <a:t>  </a:t>
            </a:r>
            <a:r>
              <a:rPr lang="en-US" sz="1600" b="1" dirty="0" err="1" smtClean="0"/>
              <a:t>olara</a:t>
            </a:r>
            <a:r>
              <a:rPr lang="tr-TR" sz="1600" b="1" dirty="0" smtClean="0"/>
              <a:t> </a:t>
            </a:r>
            <a:r>
              <a:rPr lang="en-US" sz="1600" b="1" dirty="0" err="1" smtClean="0"/>
              <a:t>ortaya</a:t>
            </a:r>
            <a:r>
              <a:rPr lang="en-US" sz="1600" b="1" dirty="0" smtClean="0"/>
              <a:t>  </a:t>
            </a:r>
            <a:r>
              <a:rPr lang="en-US" sz="1600" b="1" dirty="0" err="1" smtClean="0"/>
              <a:t>çıkarmaktadır</a:t>
            </a:r>
            <a:r>
              <a:rPr lang="en-US" sz="1600" b="1" dirty="0" smtClean="0"/>
              <a:t>.</a:t>
            </a:r>
            <a:endParaRPr lang="tr-TR" sz="1600" b="1" dirty="0" smtClean="0"/>
          </a:p>
          <a:p>
            <a:pPr eaLnBrk="1" hangingPunct="1">
              <a:lnSpc>
                <a:spcPct val="80000"/>
              </a:lnSpc>
            </a:pPr>
            <a:r>
              <a:rPr lang="en-US" sz="1600" b="1" dirty="0" err="1" smtClean="0"/>
              <a:t>Tırnak</a:t>
            </a:r>
            <a:r>
              <a:rPr lang="tr-TR" sz="1600" b="1" dirty="0" smtClean="0"/>
              <a:t> </a:t>
            </a:r>
            <a:r>
              <a:rPr lang="en-US" sz="1600" b="1" dirty="0" err="1" smtClean="0"/>
              <a:t>yataklarında</a:t>
            </a:r>
            <a:r>
              <a:rPr lang="en-US" sz="1600" b="1" dirty="0" smtClean="0"/>
              <a:t> </a:t>
            </a:r>
            <a:r>
              <a:rPr lang="en-US" sz="1600" b="1" dirty="0" err="1" smtClean="0"/>
              <a:t>derin</a:t>
            </a:r>
            <a:r>
              <a:rPr lang="en-US" sz="1600" b="1" dirty="0" smtClean="0"/>
              <a:t> </a:t>
            </a:r>
            <a:r>
              <a:rPr lang="en-US" sz="1600" b="1" dirty="0" err="1" smtClean="0"/>
              <a:t>renk</a:t>
            </a:r>
            <a:r>
              <a:rPr lang="en-US" sz="1600" b="1" dirty="0" smtClean="0"/>
              <a:t> </a:t>
            </a:r>
            <a:r>
              <a:rPr lang="en-US" sz="1600" b="1" dirty="0" err="1" smtClean="0"/>
              <a:t>bozuklukları</a:t>
            </a:r>
            <a:r>
              <a:rPr lang="en-US" sz="1600" b="1" dirty="0" smtClean="0"/>
              <a:t> </a:t>
            </a:r>
            <a:r>
              <a:rPr lang="en-US" sz="1600" b="1" dirty="0" err="1" smtClean="0"/>
              <a:t>meydana</a:t>
            </a:r>
            <a:r>
              <a:rPr lang="en-US" sz="1600" b="1" dirty="0" smtClean="0"/>
              <a:t> </a:t>
            </a:r>
            <a:r>
              <a:rPr lang="en-US" sz="1600" b="1" dirty="0" err="1" smtClean="0"/>
              <a:t>gelir</a:t>
            </a:r>
            <a:r>
              <a:rPr lang="en-US" sz="1600" b="1" dirty="0" smtClean="0"/>
              <a:t>. </a:t>
            </a:r>
            <a:endParaRPr lang="tr-TR" sz="16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tr-TR" dirty="0" smtClean="0">
                <a:effectLst/>
              </a:rPr>
              <a:t> </a:t>
            </a:r>
            <a:r>
              <a:rPr lang="tr-TR" sz="2800" dirty="0" smtClean="0">
                <a:effectLst/>
              </a:rPr>
              <a:t> </a:t>
            </a:r>
            <a:r>
              <a:rPr lang="tr-TR" sz="2800" dirty="0" err="1" smtClean="0">
                <a:effectLst/>
              </a:rPr>
              <a:t>Civa</a:t>
            </a:r>
            <a:endParaRPr lang="tr-TR" sz="2800" dirty="0" smtClean="0">
              <a:effectLst/>
            </a:endParaRPr>
          </a:p>
        </p:txBody>
      </p:sp>
      <p:sp>
        <p:nvSpPr>
          <p:cNvPr id="95235" name="Rectangle 3"/>
          <p:cNvSpPr>
            <a:spLocks noGrp="1"/>
          </p:cNvSpPr>
          <p:nvPr>
            <p:ph type="body" idx="1"/>
          </p:nvPr>
        </p:nvSpPr>
        <p:spPr/>
        <p:txBody>
          <a:bodyPr/>
          <a:lstStyle/>
          <a:p>
            <a:pPr eaLnBrk="1" hangingPunct="1">
              <a:lnSpc>
                <a:spcPct val="80000"/>
              </a:lnSpc>
            </a:pPr>
            <a:r>
              <a:rPr lang="en-US" sz="1600" b="1" dirty="0" err="1" smtClean="0"/>
              <a:t>Cıva</a:t>
            </a:r>
            <a:r>
              <a:rPr lang="en-US" sz="1600" b="1" dirty="0" smtClean="0"/>
              <a:t> </a:t>
            </a:r>
            <a:r>
              <a:rPr lang="en-US" sz="1600" b="1" dirty="0" err="1" smtClean="0"/>
              <a:t>intoksikasyonunun</a:t>
            </a:r>
            <a:r>
              <a:rPr lang="en-US" sz="1600" b="1" dirty="0" smtClean="0"/>
              <a:t> oral </a:t>
            </a:r>
            <a:r>
              <a:rPr lang="en-US" sz="1600" b="1" dirty="0" err="1" smtClean="0"/>
              <a:t>bulguları</a:t>
            </a:r>
            <a:r>
              <a:rPr lang="en-US" sz="1600" b="1" dirty="0" smtClean="0"/>
              <a:t> </a:t>
            </a:r>
            <a:r>
              <a:rPr lang="en-US" sz="1600" b="1" dirty="0" err="1" smtClean="0"/>
              <a:t>stomatit</a:t>
            </a:r>
            <a:r>
              <a:rPr lang="en-US" sz="1600" b="1" dirty="0" smtClean="0"/>
              <a:t>, </a:t>
            </a:r>
            <a:r>
              <a:rPr lang="en-US" sz="1600" b="1" dirty="0" err="1" smtClean="0"/>
              <a:t>glosit</a:t>
            </a:r>
            <a:r>
              <a:rPr lang="en-US" sz="1600" b="1" dirty="0" smtClean="0"/>
              <a:t>, </a:t>
            </a:r>
            <a:r>
              <a:rPr lang="en-US" sz="1600" b="1" dirty="0" err="1" smtClean="0"/>
              <a:t>pityalizm</a:t>
            </a:r>
            <a:r>
              <a:rPr lang="en-US" sz="1600" b="1" dirty="0" smtClean="0"/>
              <a:t>, </a:t>
            </a:r>
            <a:r>
              <a:rPr lang="en-US" sz="1600" b="1" dirty="0" err="1" smtClean="0"/>
              <a:t>tükrük</a:t>
            </a:r>
            <a:r>
              <a:rPr lang="en-US" sz="1600" b="1" dirty="0" smtClean="0"/>
              <a:t> </a:t>
            </a:r>
            <a:r>
              <a:rPr lang="en-US" sz="1600" b="1" dirty="0" err="1" smtClean="0"/>
              <a:t>bezlerinde</a:t>
            </a:r>
            <a:r>
              <a:rPr lang="en-US" sz="1600" b="1" dirty="0" smtClean="0"/>
              <a:t> </a:t>
            </a:r>
            <a:r>
              <a:rPr lang="en-US" sz="1600" b="1" dirty="0" err="1" smtClean="0"/>
              <a:t>büyüme</a:t>
            </a:r>
            <a:r>
              <a:rPr lang="en-US" sz="1600" b="1" dirty="0" smtClean="0"/>
              <a:t> </a:t>
            </a:r>
            <a:r>
              <a:rPr lang="en-US" sz="1600" b="1" dirty="0" err="1" smtClean="0"/>
              <a:t>ve</a:t>
            </a:r>
            <a:r>
              <a:rPr lang="en-US" sz="1600" b="1" dirty="0" smtClean="0"/>
              <a:t> </a:t>
            </a:r>
            <a:r>
              <a:rPr lang="en-US" sz="1600" b="1" dirty="0" err="1" smtClean="0"/>
              <a:t>ağızda</a:t>
            </a:r>
            <a:r>
              <a:rPr lang="en-US" sz="1600" b="1" dirty="0" smtClean="0"/>
              <a:t> </a:t>
            </a:r>
            <a:r>
              <a:rPr lang="en-US" sz="1600" b="1" dirty="0" err="1" smtClean="0"/>
              <a:t>metalik</a:t>
            </a:r>
            <a:r>
              <a:rPr lang="en-US" sz="1600" b="1" dirty="0" smtClean="0"/>
              <a:t> tat </a:t>
            </a:r>
            <a:r>
              <a:rPr lang="en-US" sz="1600" b="1" dirty="0" err="1" smtClean="0"/>
              <a:t>hissidir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Bu </a:t>
            </a:r>
            <a:r>
              <a:rPr lang="en-US" sz="1600" b="1" dirty="0" err="1" smtClean="0"/>
              <a:t>intoksikasyonda</a:t>
            </a:r>
            <a:r>
              <a:rPr lang="en-US" sz="1600" b="1" dirty="0" smtClean="0"/>
              <a:t> </a:t>
            </a:r>
            <a:r>
              <a:rPr lang="en-US" sz="1600" b="1" dirty="0" err="1" smtClean="0"/>
              <a:t>mavi-mor</a:t>
            </a:r>
            <a:r>
              <a:rPr lang="en-US" sz="1600" b="1" dirty="0" smtClean="0"/>
              <a:t> </a:t>
            </a:r>
            <a:r>
              <a:rPr lang="en-US" sz="1600" b="1" dirty="0" err="1" smtClean="0"/>
              <a:t>veya</a:t>
            </a:r>
            <a:r>
              <a:rPr lang="en-US" sz="1600" b="1" dirty="0" smtClean="0"/>
              <a:t> </a:t>
            </a:r>
            <a:r>
              <a:rPr lang="en-US" sz="1600" b="1" dirty="0" err="1" smtClean="0"/>
              <a:t>gri-siyah</a:t>
            </a:r>
            <a:r>
              <a:rPr lang="en-US" sz="1600" b="1" dirty="0" smtClean="0"/>
              <a:t> </a:t>
            </a:r>
            <a:r>
              <a:rPr lang="en-US" sz="1600" b="1" dirty="0" err="1" smtClean="0"/>
              <a:t>ince</a:t>
            </a:r>
            <a:r>
              <a:rPr lang="en-US" sz="1600" b="1" dirty="0" smtClean="0"/>
              <a:t> </a:t>
            </a:r>
            <a:r>
              <a:rPr lang="en-US" sz="1600" b="1" dirty="0" err="1" smtClean="0"/>
              <a:t>bant</a:t>
            </a:r>
            <a:r>
              <a:rPr lang="en-US" sz="1600" b="1" dirty="0" smtClean="0"/>
              <a:t> </a:t>
            </a:r>
            <a:r>
              <a:rPr lang="en-US" sz="1600" b="1" dirty="0" err="1" smtClean="0"/>
              <a:t>şeklinde</a:t>
            </a:r>
            <a:r>
              <a:rPr lang="en-US" sz="1600" b="1" dirty="0" smtClean="0"/>
              <a:t> </a:t>
            </a:r>
            <a:r>
              <a:rPr lang="en-US" sz="1600" b="1" dirty="0" err="1" smtClean="0"/>
              <a:t>marjinal</a:t>
            </a:r>
            <a:r>
              <a:rPr lang="en-US" sz="1600" b="1" dirty="0" smtClean="0"/>
              <a:t> </a:t>
            </a:r>
            <a:r>
              <a:rPr lang="en-US" sz="1600" b="1" dirty="0" err="1" smtClean="0"/>
              <a:t>gingiva</a:t>
            </a:r>
            <a:r>
              <a:rPr lang="en-US" sz="1600" b="1" dirty="0" smtClean="0"/>
              <a:t> </a:t>
            </a:r>
            <a:r>
              <a:rPr lang="en-US" sz="1600" b="1" dirty="0" err="1" smtClean="0"/>
              <a:t>renklenmesinden</a:t>
            </a:r>
            <a:r>
              <a:rPr lang="en-US" sz="1600" b="1" dirty="0" smtClean="0"/>
              <a:t> </a:t>
            </a:r>
            <a:r>
              <a:rPr lang="en-US" sz="1600" b="1" dirty="0" err="1" smtClean="0"/>
              <a:t>başka</a:t>
            </a:r>
            <a:r>
              <a:rPr lang="en-US" sz="1600" b="1" dirty="0" smtClean="0"/>
              <a:t> </a:t>
            </a:r>
            <a:r>
              <a:rPr lang="en-US" sz="1600" b="1" dirty="0" err="1" smtClean="0"/>
              <a:t>dişetinin</a:t>
            </a:r>
            <a:r>
              <a:rPr lang="en-US" sz="1600" b="1" dirty="0" smtClean="0"/>
              <a:t> </a:t>
            </a:r>
            <a:r>
              <a:rPr lang="en-US" sz="1600" b="1" dirty="0" err="1" smtClean="0"/>
              <a:t>diğer</a:t>
            </a:r>
            <a:r>
              <a:rPr lang="en-US" sz="1600" b="1" dirty="0" smtClean="0"/>
              <a:t> </a:t>
            </a:r>
            <a:r>
              <a:rPr lang="en-US" sz="1600" b="1" dirty="0" err="1" smtClean="0"/>
              <a:t>kısımları</a:t>
            </a:r>
            <a:r>
              <a:rPr lang="en-US" sz="1600" b="1" dirty="0" smtClean="0"/>
              <a:t> </a:t>
            </a:r>
            <a:r>
              <a:rPr lang="en-US" sz="1600" b="1" dirty="0" err="1" smtClean="0"/>
              <a:t>ödematöz</a:t>
            </a:r>
            <a:r>
              <a:rPr lang="en-US" sz="1600" b="1" dirty="0" smtClean="0"/>
              <a:t> </a:t>
            </a:r>
            <a:r>
              <a:rPr lang="en-US" sz="1600" b="1" dirty="0" err="1" smtClean="0"/>
              <a:t>ve</a:t>
            </a:r>
            <a:r>
              <a:rPr lang="en-US" sz="1600" b="1" dirty="0" smtClean="0"/>
              <a:t> </a:t>
            </a:r>
            <a:r>
              <a:rPr lang="en-US" sz="1600" b="1" dirty="0" err="1" smtClean="0"/>
              <a:t>eritemli</a:t>
            </a:r>
            <a:r>
              <a:rPr lang="en-US" sz="1600" b="1" dirty="0" smtClean="0"/>
              <a:t> </a:t>
            </a:r>
            <a:r>
              <a:rPr lang="en-US" sz="1600" b="1" dirty="0" err="1" smtClean="0"/>
              <a:t>bölgeler</a:t>
            </a:r>
            <a:r>
              <a:rPr lang="en-US" sz="1600" b="1" dirty="0" smtClean="0"/>
              <a:t> </a:t>
            </a:r>
            <a:r>
              <a:rPr lang="en-US" sz="1600" b="1" dirty="0" err="1" smtClean="0"/>
              <a:t>oluşur</a:t>
            </a:r>
            <a:r>
              <a:rPr lang="en-US" sz="1600" b="1" dirty="0" smtClean="0"/>
              <a:t>.</a:t>
            </a:r>
            <a:endParaRPr lang="tr-TR" sz="1600" b="1" dirty="0" smtClean="0"/>
          </a:p>
          <a:p>
            <a:pPr eaLnBrk="1" hangingPunct="1">
              <a:lnSpc>
                <a:spcPct val="80000"/>
              </a:lnSpc>
            </a:pPr>
            <a:endParaRPr lang="tr-TR" sz="1600" b="1" dirty="0" smtClean="0"/>
          </a:p>
          <a:p>
            <a:pPr eaLnBrk="1" hangingPunct="1">
              <a:lnSpc>
                <a:spcPct val="80000"/>
              </a:lnSpc>
            </a:pPr>
            <a:r>
              <a:rPr lang="en-US" sz="1600" b="1" dirty="0" smtClean="0"/>
              <a:t> </a:t>
            </a:r>
            <a:r>
              <a:rPr lang="en-US" sz="1600" b="1" dirty="0" err="1" smtClean="0"/>
              <a:t>Dişetinde</a:t>
            </a:r>
            <a:r>
              <a:rPr lang="en-US" sz="1600" b="1" dirty="0" smtClean="0"/>
              <a:t> </a:t>
            </a:r>
            <a:r>
              <a:rPr lang="en-US" sz="1600" b="1" dirty="0" err="1" smtClean="0"/>
              <a:t>cıva</a:t>
            </a:r>
            <a:r>
              <a:rPr lang="en-US" sz="1600" b="1" dirty="0" smtClean="0"/>
              <a:t> </a:t>
            </a:r>
            <a:r>
              <a:rPr lang="en-US" sz="1600" b="1" dirty="0" err="1" smtClean="0"/>
              <a:t>intoksikasyonu</a:t>
            </a:r>
            <a:r>
              <a:rPr lang="en-US" sz="1600" b="1" dirty="0" smtClean="0"/>
              <a:t> </a:t>
            </a:r>
            <a:r>
              <a:rPr lang="en-US" sz="1600" b="1" dirty="0" err="1" smtClean="0"/>
              <a:t>tanısı</a:t>
            </a:r>
            <a:r>
              <a:rPr lang="en-US" sz="1600" b="1" dirty="0" smtClean="0"/>
              <a:t> </a:t>
            </a:r>
            <a:r>
              <a:rPr lang="en-US" sz="1600" b="1" dirty="0" err="1" smtClean="0"/>
              <a:t>için</a:t>
            </a:r>
            <a:r>
              <a:rPr lang="en-US" sz="1600" b="1" dirty="0" smtClean="0"/>
              <a:t> de (gingivitis </a:t>
            </a:r>
            <a:r>
              <a:rPr lang="en-US" sz="1600" b="1" dirty="0" err="1" smtClean="0"/>
              <a:t>mercurialis</a:t>
            </a:r>
            <a:r>
              <a:rPr lang="en-US" sz="1600" b="1" dirty="0" smtClean="0"/>
              <a:t>) </a:t>
            </a:r>
            <a:r>
              <a:rPr lang="en-US" sz="1600" b="1" dirty="0" err="1" smtClean="0"/>
              <a:t>klinik</a:t>
            </a:r>
            <a:r>
              <a:rPr lang="en-US" sz="1600" b="1" dirty="0" smtClean="0"/>
              <a:t> </a:t>
            </a:r>
            <a:r>
              <a:rPr lang="en-US" sz="1600" b="1" dirty="0" err="1" smtClean="0"/>
              <a:t>görüntü</a:t>
            </a:r>
            <a:r>
              <a:rPr lang="en-US" sz="1600" b="1" dirty="0" smtClean="0"/>
              <a:t> </a:t>
            </a:r>
            <a:r>
              <a:rPr lang="en-US" sz="1600" b="1" dirty="0" err="1" smtClean="0"/>
              <a:t>yeterli</a:t>
            </a:r>
            <a:r>
              <a:rPr lang="en-US" sz="1600" b="1" dirty="0" smtClean="0"/>
              <a:t> </a:t>
            </a:r>
            <a:r>
              <a:rPr lang="en-US" sz="1600" b="1" dirty="0" err="1" smtClean="0"/>
              <a:t>değildir</a:t>
            </a:r>
            <a:r>
              <a:rPr lang="en-US" sz="1600" b="1" dirty="0" smtClean="0"/>
              <a:t>. </a:t>
            </a:r>
            <a:r>
              <a:rPr lang="en-US" sz="1600" b="1" dirty="0" err="1" smtClean="0"/>
              <a:t>Ancak</a:t>
            </a:r>
            <a:r>
              <a:rPr lang="en-US" sz="1600" b="1" dirty="0" smtClean="0"/>
              <a:t> </a:t>
            </a:r>
            <a:r>
              <a:rPr lang="en-US" sz="1600" b="1" dirty="0" err="1" smtClean="0"/>
              <a:t>biyokimyasal</a:t>
            </a:r>
            <a:r>
              <a:rPr lang="en-US" sz="1600" b="1" dirty="0" smtClean="0"/>
              <a:t> </a:t>
            </a:r>
            <a:r>
              <a:rPr lang="en-US" sz="1600" b="1" dirty="0" err="1" smtClean="0"/>
              <a:t>laboratuvar</a:t>
            </a:r>
            <a:r>
              <a:rPr lang="en-US" sz="1600" b="1" dirty="0" smtClean="0"/>
              <a:t> </a:t>
            </a:r>
            <a:r>
              <a:rPr lang="en-US" sz="1600" b="1" dirty="0" err="1" smtClean="0"/>
              <a:t>bulguları</a:t>
            </a:r>
            <a:r>
              <a:rPr lang="en-US" sz="1600" b="1" dirty="0" smtClean="0"/>
              <a:t> </a:t>
            </a:r>
            <a:r>
              <a:rPr lang="en-US" sz="1600" b="1" dirty="0" err="1" smtClean="0"/>
              <a:t>ile</a:t>
            </a:r>
            <a:r>
              <a:rPr lang="en-US" sz="1600" b="1" dirty="0" smtClean="0"/>
              <a:t> </a:t>
            </a:r>
            <a:r>
              <a:rPr lang="en-US" sz="1600" b="1" dirty="0" err="1" smtClean="0"/>
              <a:t>kesin</a:t>
            </a:r>
            <a:r>
              <a:rPr lang="en-US" sz="1600" b="1" dirty="0" smtClean="0"/>
              <a:t> </a:t>
            </a:r>
            <a:r>
              <a:rPr lang="en-US" sz="1600" b="1" dirty="0" err="1" smtClean="0"/>
              <a:t>tanı</a:t>
            </a:r>
            <a:r>
              <a:rPr lang="en-US" sz="1600" b="1" dirty="0" smtClean="0"/>
              <a:t> </a:t>
            </a:r>
            <a:r>
              <a:rPr lang="en-US" sz="1600" b="1" dirty="0" err="1" smtClean="0"/>
              <a:t>konulabilir</a:t>
            </a:r>
            <a:r>
              <a:rPr lang="en-US" sz="1600" b="1" dirty="0" smtClean="0"/>
              <a:t>. </a:t>
            </a:r>
          </a:p>
          <a:p>
            <a:pPr eaLnBrk="1" hangingPunct="1">
              <a:lnSpc>
                <a:spcPct val="80000"/>
              </a:lnSpc>
            </a:pPr>
            <a:endParaRPr lang="tr-TR" sz="1600" b="1" dirty="0" smtClean="0"/>
          </a:p>
          <a:p>
            <a:pPr eaLnBrk="1" hangingPunct="1">
              <a:lnSpc>
                <a:spcPct val="80000"/>
              </a:lnSpc>
            </a:pPr>
            <a:r>
              <a:rPr lang="en-US" sz="1600" b="1" dirty="0" smtClean="0"/>
              <a:t>Oral </a:t>
            </a:r>
            <a:r>
              <a:rPr lang="en-US" sz="1600" b="1" dirty="0" err="1" smtClean="0"/>
              <a:t>mukozadaki</a:t>
            </a:r>
            <a:r>
              <a:rPr lang="en-US" sz="1600" b="1" dirty="0" smtClean="0"/>
              <a:t> metal </a:t>
            </a:r>
            <a:r>
              <a:rPr lang="en-US" sz="1600" b="1" dirty="0" err="1" smtClean="0"/>
              <a:t>depolanmaları</a:t>
            </a:r>
            <a:r>
              <a:rPr lang="en-US" sz="1600" b="1" dirty="0" smtClean="0"/>
              <a:t> </a:t>
            </a:r>
            <a:r>
              <a:rPr lang="en-US" sz="1600" b="1" dirty="0" err="1" smtClean="0"/>
              <a:t>belki</a:t>
            </a:r>
            <a:r>
              <a:rPr lang="en-US" sz="1600" b="1" dirty="0" smtClean="0"/>
              <a:t> </a:t>
            </a:r>
            <a:r>
              <a:rPr lang="en-US" sz="1600" b="1" dirty="0" err="1" smtClean="0"/>
              <a:t>çok</a:t>
            </a:r>
            <a:r>
              <a:rPr lang="en-US" sz="1600" b="1" dirty="0" smtClean="0"/>
              <a:t> </a:t>
            </a:r>
            <a:r>
              <a:rPr lang="en-US" sz="1600" b="1" dirty="0" err="1" smtClean="0"/>
              <a:t>önemli</a:t>
            </a:r>
            <a:r>
              <a:rPr lang="en-US" sz="1600" b="1" dirty="0" smtClean="0"/>
              <a:t> </a:t>
            </a:r>
            <a:r>
              <a:rPr lang="en-US" sz="1600" b="1" dirty="0" err="1" smtClean="0"/>
              <a:t>değildir</a:t>
            </a:r>
            <a:r>
              <a:rPr lang="en-US" sz="1600" b="1" dirty="0" smtClean="0"/>
              <a:t> </a:t>
            </a:r>
            <a:r>
              <a:rPr lang="en-US" sz="1600" b="1" dirty="0" err="1" smtClean="0"/>
              <a:t>ancak</a:t>
            </a:r>
            <a:r>
              <a:rPr lang="en-US" sz="1600" b="1" dirty="0" smtClean="0"/>
              <a:t> </a:t>
            </a:r>
            <a:r>
              <a:rPr lang="en-US" sz="1600" b="1" dirty="0" err="1" smtClean="0"/>
              <a:t>sistemik</a:t>
            </a:r>
            <a:r>
              <a:rPr lang="en-US" sz="1600" b="1" dirty="0" smtClean="0"/>
              <a:t> </a:t>
            </a:r>
            <a:r>
              <a:rPr lang="en-US" sz="1600" b="1" dirty="0" err="1" smtClean="0"/>
              <a:t>toksisitenin</a:t>
            </a:r>
            <a:r>
              <a:rPr lang="en-US" sz="1600" b="1" dirty="0" smtClean="0"/>
              <a:t> </a:t>
            </a:r>
            <a:r>
              <a:rPr lang="en-US" sz="1600" b="1" dirty="0" err="1" smtClean="0"/>
              <a:t>zararlı</a:t>
            </a:r>
            <a:r>
              <a:rPr lang="en-US" sz="1600" b="1" dirty="0" smtClean="0"/>
              <a:t> </a:t>
            </a:r>
            <a:r>
              <a:rPr lang="en-US" sz="1600" b="1" dirty="0" err="1" smtClean="0"/>
              <a:t>etkilerinden</a:t>
            </a:r>
            <a:r>
              <a:rPr lang="en-US" sz="1600" b="1" dirty="0" smtClean="0"/>
              <a:t> </a:t>
            </a:r>
            <a:r>
              <a:rPr lang="en-US" sz="1600" b="1" dirty="0" err="1" smtClean="0"/>
              <a:t>dolayı</a:t>
            </a:r>
            <a:r>
              <a:rPr lang="en-US" sz="1600" b="1" dirty="0" smtClean="0"/>
              <a:t> </a:t>
            </a:r>
            <a:r>
              <a:rPr lang="en-US" sz="1600" b="1" dirty="0" err="1" smtClean="0"/>
              <a:t>önemlidir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Diş</a:t>
            </a:r>
            <a:r>
              <a:rPr lang="en-US" sz="1600" b="1" dirty="0" smtClean="0"/>
              <a:t> </a:t>
            </a:r>
            <a:r>
              <a:rPr lang="en-US" sz="1600" b="1" dirty="0" err="1" smtClean="0"/>
              <a:t>hekimi</a:t>
            </a:r>
            <a:r>
              <a:rPr lang="en-US" sz="1600" b="1" dirty="0" smtClean="0"/>
              <a:t> </a:t>
            </a:r>
            <a:r>
              <a:rPr lang="en-US" sz="1600" b="1" dirty="0" err="1" smtClean="0"/>
              <a:t>ve</a:t>
            </a:r>
            <a:r>
              <a:rPr lang="en-US" sz="1600" b="1" dirty="0" smtClean="0"/>
              <a:t> </a:t>
            </a:r>
            <a:r>
              <a:rPr lang="en-US" sz="1600" b="1" dirty="0" err="1" smtClean="0"/>
              <a:t>yardımcı</a:t>
            </a:r>
            <a:r>
              <a:rPr lang="en-US" sz="1600" b="1" dirty="0" smtClean="0"/>
              <a:t> </a:t>
            </a:r>
            <a:r>
              <a:rPr lang="en-US" sz="1600" b="1" dirty="0" err="1" smtClean="0"/>
              <a:t>personel</a:t>
            </a:r>
            <a:r>
              <a:rPr lang="en-US" sz="1600" b="1" dirty="0" smtClean="0"/>
              <a:t> </a:t>
            </a:r>
            <a:r>
              <a:rPr lang="en-US" sz="1600" b="1" dirty="0" err="1" smtClean="0"/>
              <a:t>amalgamla</a:t>
            </a:r>
            <a:r>
              <a:rPr lang="en-US" sz="1600" b="1" dirty="0" smtClean="0"/>
              <a:t> </a:t>
            </a:r>
            <a:r>
              <a:rPr lang="en-US" sz="1600" b="1" dirty="0" err="1" smtClean="0"/>
              <a:t>işlem</a:t>
            </a:r>
            <a:r>
              <a:rPr lang="en-US" sz="1600" b="1" dirty="0" smtClean="0"/>
              <a:t> </a:t>
            </a:r>
            <a:r>
              <a:rPr lang="en-US" sz="1600" b="1" dirty="0" err="1" smtClean="0"/>
              <a:t>yaparken</a:t>
            </a:r>
            <a:r>
              <a:rPr lang="en-US" sz="1600" b="1" dirty="0" smtClean="0"/>
              <a:t> </a:t>
            </a:r>
            <a:r>
              <a:rPr lang="en-US" sz="1600" b="1" dirty="0" err="1" smtClean="0"/>
              <a:t>gerekli</a:t>
            </a:r>
            <a:r>
              <a:rPr lang="en-US" sz="1600" b="1" dirty="0" smtClean="0"/>
              <a:t> </a:t>
            </a:r>
            <a:r>
              <a:rPr lang="en-US" sz="1600" b="1" dirty="0" err="1" smtClean="0"/>
              <a:t>önlemleri</a:t>
            </a:r>
            <a:r>
              <a:rPr lang="en-US" sz="1600" b="1" dirty="0" smtClean="0"/>
              <a:t> </a:t>
            </a:r>
            <a:r>
              <a:rPr lang="en-US" sz="1600" b="1" dirty="0" err="1" smtClean="0"/>
              <a:t>almadığı</a:t>
            </a:r>
            <a:r>
              <a:rPr lang="en-US" sz="1600" b="1" dirty="0" smtClean="0"/>
              <a:t> </a:t>
            </a:r>
            <a:r>
              <a:rPr lang="en-US" sz="1600" b="1" dirty="0" err="1" smtClean="0"/>
              <a:t>takdirde</a:t>
            </a:r>
            <a:r>
              <a:rPr lang="en-US" sz="1600" b="1" dirty="0" smtClean="0"/>
              <a:t> </a:t>
            </a:r>
            <a:r>
              <a:rPr lang="en-US" sz="1600" b="1" dirty="0" err="1" smtClean="0"/>
              <a:t>bundan</a:t>
            </a:r>
            <a:r>
              <a:rPr lang="en-US" sz="1600" b="1" dirty="0" smtClean="0"/>
              <a:t> </a:t>
            </a:r>
            <a:r>
              <a:rPr lang="en-US" sz="1600" b="1" dirty="0" err="1" smtClean="0"/>
              <a:t>zarar</a:t>
            </a:r>
            <a:r>
              <a:rPr lang="en-US" sz="1600" b="1" dirty="0" smtClean="0"/>
              <a:t> </a:t>
            </a:r>
            <a:r>
              <a:rPr lang="en-US" sz="1600" b="1" dirty="0" err="1" smtClean="0"/>
              <a:t>görebilir</a:t>
            </a:r>
            <a:r>
              <a:rPr lang="en-US" sz="1600" b="1" dirty="0" smtClean="0"/>
              <a:t>. </a:t>
            </a:r>
            <a:endParaRPr lang="tr-TR" sz="1600" b="1" dirty="0" smtClean="0"/>
          </a:p>
          <a:p>
            <a:pPr eaLnBrk="1" hangingPunct="1">
              <a:lnSpc>
                <a:spcPct val="80000"/>
              </a:lnSpc>
            </a:pPr>
            <a:endParaRPr lang="tr-TR" sz="1600" b="1" dirty="0" smtClean="0"/>
          </a:p>
          <a:p>
            <a:pPr eaLnBrk="1" hangingPunct="1">
              <a:lnSpc>
                <a:spcPct val="80000"/>
              </a:lnSpc>
            </a:pPr>
            <a:r>
              <a:rPr lang="en-US" sz="1600" b="1" dirty="0" err="1" smtClean="0"/>
              <a:t>Kronik</a:t>
            </a:r>
            <a:r>
              <a:rPr lang="en-US" sz="1600" b="1" dirty="0" smtClean="0"/>
              <a:t> </a:t>
            </a:r>
            <a:r>
              <a:rPr lang="en-US" sz="1600" b="1" dirty="0" err="1" smtClean="0"/>
              <a:t>cıva</a:t>
            </a:r>
            <a:r>
              <a:rPr lang="en-US" sz="1600" b="1" dirty="0" smtClean="0"/>
              <a:t> </a:t>
            </a:r>
            <a:r>
              <a:rPr lang="en-US" sz="1600" b="1" dirty="0" err="1" smtClean="0"/>
              <a:t>intoksikasyonu</a:t>
            </a:r>
            <a:r>
              <a:rPr lang="en-US" sz="1600" b="1" dirty="0" smtClean="0"/>
              <a:t> </a:t>
            </a:r>
            <a:r>
              <a:rPr lang="en-US" sz="1600" b="1" dirty="0" err="1" smtClean="0"/>
              <a:t>titreme</a:t>
            </a:r>
            <a:r>
              <a:rPr lang="en-US" sz="1600" b="1" dirty="0" smtClean="0"/>
              <a:t>, </a:t>
            </a:r>
            <a:r>
              <a:rPr lang="en-US" sz="1600" b="1" dirty="0" err="1" smtClean="0"/>
              <a:t>iştah</a:t>
            </a:r>
            <a:r>
              <a:rPr lang="en-US" sz="1600" b="1" dirty="0" smtClean="0"/>
              <a:t> </a:t>
            </a:r>
            <a:r>
              <a:rPr lang="en-US" sz="1600" b="1" dirty="0" err="1" smtClean="0"/>
              <a:t>kesilmesi</a:t>
            </a:r>
            <a:r>
              <a:rPr lang="en-US" sz="1600" b="1" dirty="0" smtClean="0"/>
              <a:t>, </a:t>
            </a:r>
            <a:r>
              <a:rPr lang="en-US" sz="1600" b="1" dirty="0" err="1" smtClean="0"/>
              <a:t>depresyon</a:t>
            </a:r>
            <a:r>
              <a:rPr lang="en-US" sz="1600" b="1" dirty="0" smtClean="0"/>
              <a:t>, </a:t>
            </a:r>
            <a:r>
              <a:rPr lang="en-US" sz="1600" b="1" dirty="0" err="1" smtClean="0"/>
              <a:t>uykusuzluk</a:t>
            </a:r>
            <a:r>
              <a:rPr lang="en-US" sz="1600" b="1" dirty="0" smtClean="0"/>
              <a:t>, </a:t>
            </a:r>
            <a:r>
              <a:rPr lang="en-US" sz="1600" b="1" dirty="0" err="1" smtClean="0"/>
              <a:t>bulantı</a:t>
            </a:r>
            <a:r>
              <a:rPr lang="en-US" sz="1600" b="1" dirty="0" smtClean="0"/>
              <a:t>, </a:t>
            </a:r>
            <a:r>
              <a:rPr lang="en-US" sz="1600" b="1" dirty="0" err="1" smtClean="0"/>
              <a:t>kusma</a:t>
            </a:r>
            <a:r>
              <a:rPr lang="en-US" sz="1600" b="1" dirty="0" smtClean="0"/>
              <a:t>, </a:t>
            </a:r>
            <a:r>
              <a:rPr lang="en-US" sz="1600" b="1" dirty="0" err="1" smtClean="0"/>
              <a:t>baş</a:t>
            </a:r>
            <a:r>
              <a:rPr lang="en-US" sz="1600" b="1" dirty="0" smtClean="0"/>
              <a:t> </a:t>
            </a:r>
            <a:r>
              <a:rPr lang="en-US" sz="1600" b="1" dirty="0" err="1" smtClean="0"/>
              <a:t>ağrısı</a:t>
            </a:r>
            <a:r>
              <a:rPr lang="en-US" sz="1600" b="1" dirty="0" smtClean="0"/>
              <a:t> </a:t>
            </a:r>
            <a:r>
              <a:rPr lang="en-US" sz="1600" b="1" dirty="0" err="1" smtClean="0"/>
              <a:t>ve</a:t>
            </a:r>
            <a:r>
              <a:rPr lang="en-US" sz="1600" b="1" dirty="0" smtClean="0"/>
              <a:t> </a:t>
            </a:r>
            <a:r>
              <a:rPr lang="en-US" sz="1600" b="1" dirty="0" err="1" smtClean="0"/>
              <a:t>halsizliğe</a:t>
            </a:r>
            <a:r>
              <a:rPr lang="en-US" sz="1600" b="1" dirty="0" smtClean="0"/>
              <a:t> </a:t>
            </a:r>
            <a:r>
              <a:rPr lang="en-US" sz="1600" b="1" dirty="0" err="1" smtClean="0"/>
              <a:t>neden</a:t>
            </a:r>
            <a:r>
              <a:rPr lang="en-US" sz="1600" b="1" dirty="0" smtClean="0"/>
              <a:t> </a:t>
            </a:r>
            <a:r>
              <a:rPr lang="en-US" sz="1600" b="1" dirty="0" err="1" smtClean="0"/>
              <a:t>olabilir</a:t>
            </a:r>
            <a:endParaRPr lang="tr-TR" sz="16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endParaRPr lang="tr-TR" smtClean="0">
              <a:effectLst/>
            </a:endParaRPr>
          </a:p>
        </p:txBody>
      </p:sp>
      <p:sp>
        <p:nvSpPr>
          <p:cNvPr id="96259" name="Rectangle 3"/>
          <p:cNvSpPr>
            <a:spLocks noGrp="1"/>
          </p:cNvSpPr>
          <p:nvPr>
            <p:ph type="body" idx="1"/>
          </p:nvPr>
        </p:nvSpPr>
        <p:spPr/>
        <p:txBody>
          <a:bodyPr/>
          <a:lstStyle/>
          <a:p>
            <a:pPr eaLnBrk="1" hangingPunct="1">
              <a:lnSpc>
                <a:spcPct val="80000"/>
              </a:lnSpc>
            </a:pPr>
            <a:r>
              <a:rPr lang="tr-TR" sz="2400" b="1" dirty="0" err="1" smtClean="0"/>
              <a:t>Civa</a:t>
            </a:r>
            <a:r>
              <a:rPr lang="tr-TR" sz="2400" b="1" dirty="0" smtClean="0"/>
              <a:t> </a:t>
            </a:r>
            <a:r>
              <a:rPr lang="tr-TR" sz="2400" b="1" dirty="0" err="1" smtClean="0"/>
              <a:t>İntoksikasyonundan</a:t>
            </a:r>
            <a:r>
              <a:rPr lang="tr-TR" sz="2400" b="1" dirty="0" smtClean="0"/>
              <a:t> korunma</a:t>
            </a:r>
          </a:p>
          <a:p>
            <a:pPr eaLnBrk="1" hangingPunct="1">
              <a:lnSpc>
                <a:spcPct val="80000"/>
              </a:lnSpc>
            </a:pPr>
            <a:endParaRPr lang="tr-TR" sz="1800" b="1" dirty="0" smtClean="0"/>
          </a:p>
          <a:p>
            <a:pPr eaLnBrk="1" hangingPunct="1">
              <a:lnSpc>
                <a:spcPct val="80000"/>
              </a:lnSpc>
            </a:pPr>
            <a:endParaRPr lang="tr-TR" sz="1800" b="1" dirty="0" smtClean="0"/>
          </a:p>
          <a:p>
            <a:pPr eaLnBrk="1" hangingPunct="1">
              <a:lnSpc>
                <a:spcPct val="80000"/>
              </a:lnSpc>
            </a:pPr>
            <a:r>
              <a:rPr lang="en-US" sz="1800" b="1" dirty="0" smtClean="0"/>
              <a:t>-</a:t>
            </a:r>
            <a:r>
              <a:rPr lang="en-US" sz="1800" b="1" dirty="0" err="1" smtClean="0"/>
              <a:t>Cıvanın</a:t>
            </a:r>
            <a:r>
              <a:rPr lang="en-US" sz="1800" b="1" dirty="0" smtClean="0"/>
              <a:t> </a:t>
            </a:r>
            <a:r>
              <a:rPr lang="en-US" sz="1800" b="1" dirty="0" err="1" smtClean="0"/>
              <a:t>kapalı</a:t>
            </a:r>
            <a:r>
              <a:rPr lang="en-US" sz="1800" b="1" dirty="0" smtClean="0"/>
              <a:t> </a:t>
            </a:r>
            <a:r>
              <a:rPr lang="en-US" sz="1800" b="1" dirty="0" err="1" smtClean="0"/>
              <a:t>kaplarda</a:t>
            </a:r>
            <a:r>
              <a:rPr lang="en-US" sz="1800" b="1" dirty="0" smtClean="0"/>
              <a:t> </a:t>
            </a:r>
            <a:r>
              <a:rPr lang="en-US" sz="1800" b="1" dirty="0" err="1" smtClean="0"/>
              <a:t>saklanması</a:t>
            </a:r>
            <a:r>
              <a:rPr lang="en-US" sz="1800" b="1" dirty="0" smtClean="0"/>
              <a:t>,</a:t>
            </a:r>
          </a:p>
          <a:p>
            <a:pPr eaLnBrk="1" hangingPunct="1">
              <a:lnSpc>
                <a:spcPct val="80000"/>
              </a:lnSpc>
            </a:pPr>
            <a:endParaRPr lang="tr-TR" sz="1800" b="1" dirty="0" smtClean="0"/>
          </a:p>
          <a:p>
            <a:pPr eaLnBrk="1" hangingPunct="1">
              <a:lnSpc>
                <a:spcPct val="80000"/>
              </a:lnSpc>
            </a:pPr>
            <a:r>
              <a:rPr lang="en-US" sz="1800" b="1" dirty="0" smtClean="0"/>
              <a:t>-</a:t>
            </a:r>
            <a:r>
              <a:rPr lang="en-US" sz="1800" b="1" dirty="0" err="1" smtClean="0"/>
              <a:t>Yerlerin</a:t>
            </a:r>
            <a:r>
              <a:rPr lang="en-US" sz="1800" b="1" dirty="0" smtClean="0"/>
              <a:t> </a:t>
            </a:r>
            <a:r>
              <a:rPr lang="en-US" sz="1800" b="1" dirty="0" err="1" smtClean="0"/>
              <a:t>halı</a:t>
            </a:r>
            <a:r>
              <a:rPr lang="en-US" sz="1800" b="1" dirty="0" smtClean="0"/>
              <a:t> </a:t>
            </a:r>
            <a:r>
              <a:rPr lang="en-US" sz="1800" b="1" dirty="0" err="1" smtClean="0"/>
              <a:t>yerine</a:t>
            </a:r>
            <a:r>
              <a:rPr lang="en-US" sz="1800" b="1" dirty="0" smtClean="0"/>
              <a:t> </a:t>
            </a:r>
            <a:r>
              <a:rPr lang="en-US" sz="1800" b="1" dirty="0" err="1" smtClean="0"/>
              <a:t>sert</a:t>
            </a:r>
            <a:r>
              <a:rPr lang="en-US" sz="1800" b="1" dirty="0" smtClean="0"/>
              <a:t>, </a:t>
            </a:r>
            <a:r>
              <a:rPr lang="en-US" sz="1800" b="1" dirty="0" err="1" smtClean="0"/>
              <a:t>düzgün</a:t>
            </a:r>
            <a:r>
              <a:rPr lang="en-US" sz="1800" b="1" dirty="0" smtClean="0"/>
              <a:t> </a:t>
            </a:r>
            <a:r>
              <a:rPr lang="en-US" sz="1800" b="1" dirty="0" err="1" smtClean="0"/>
              <a:t>döşeme</a:t>
            </a:r>
            <a:r>
              <a:rPr lang="en-US" sz="1800" b="1" dirty="0" smtClean="0"/>
              <a:t> </a:t>
            </a:r>
            <a:r>
              <a:rPr lang="en-US" sz="1800" b="1" dirty="0" err="1" smtClean="0"/>
              <a:t>maddesi</a:t>
            </a:r>
            <a:r>
              <a:rPr lang="en-US" sz="1800" b="1" dirty="0" smtClean="0"/>
              <a:t> </a:t>
            </a:r>
            <a:r>
              <a:rPr lang="en-US" sz="1800" b="1" dirty="0" err="1" smtClean="0"/>
              <a:t>ile</a:t>
            </a:r>
            <a:r>
              <a:rPr lang="en-US" sz="1800" b="1" dirty="0" smtClean="0"/>
              <a:t> </a:t>
            </a:r>
            <a:r>
              <a:rPr lang="en-US" sz="1800" b="1" dirty="0" err="1" smtClean="0"/>
              <a:t>kaplanması</a:t>
            </a:r>
            <a:r>
              <a:rPr lang="en-US" sz="1800" b="1" dirty="0" smtClean="0"/>
              <a:t>,</a:t>
            </a:r>
          </a:p>
          <a:p>
            <a:pPr eaLnBrk="1" hangingPunct="1">
              <a:lnSpc>
                <a:spcPct val="80000"/>
              </a:lnSpc>
            </a:pPr>
            <a:endParaRPr lang="tr-TR" sz="1800" b="1" dirty="0" smtClean="0"/>
          </a:p>
          <a:p>
            <a:pPr eaLnBrk="1" hangingPunct="1">
              <a:lnSpc>
                <a:spcPct val="80000"/>
              </a:lnSpc>
            </a:pPr>
            <a:r>
              <a:rPr lang="en-US" sz="1800" b="1" dirty="0" smtClean="0"/>
              <a:t>-</a:t>
            </a:r>
            <a:r>
              <a:rPr lang="en-US" sz="1800" b="1" dirty="0" err="1" smtClean="0"/>
              <a:t>Ortamın</a:t>
            </a:r>
            <a:r>
              <a:rPr lang="en-US" sz="1800" b="1" dirty="0" smtClean="0"/>
              <a:t> </a:t>
            </a:r>
            <a:r>
              <a:rPr lang="en-US" sz="1800" b="1" dirty="0" err="1" smtClean="0"/>
              <a:t>iyi</a:t>
            </a:r>
            <a:r>
              <a:rPr lang="en-US" sz="1800" b="1" dirty="0" smtClean="0"/>
              <a:t> </a:t>
            </a:r>
            <a:r>
              <a:rPr lang="en-US" sz="1800" b="1" dirty="0" err="1" smtClean="0"/>
              <a:t>havalandırılması</a:t>
            </a:r>
            <a:r>
              <a:rPr lang="en-US" sz="1800" b="1" dirty="0" smtClean="0"/>
              <a:t>,</a:t>
            </a:r>
          </a:p>
          <a:p>
            <a:pPr eaLnBrk="1" hangingPunct="1">
              <a:lnSpc>
                <a:spcPct val="80000"/>
              </a:lnSpc>
            </a:pPr>
            <a:endParaRPr lang="tr-TR" sz="1800" b="1" dirty="0" smtClean="0"/>
          </a:p>
          <a:p>
            <a:pPr eaLnBrk="1" hangingPunct="1">
              <a:lnSpc>
                <a:spcPct val="80000"/>
              </a:lnSpc>
            </a:pPr>
            <a:r>
              <a:rPr lang="en-US" sz="1800" b="1" dirty="0" smtClean="0"/>
              <a:t>-</a:t>
            </a:r>
            <a:r>
              <a:rPr lang="en-US" sz="1800" b="1" dirty="0" err="1" smtClean="0"/>
              <a:t>Artık</a:t>
            </a:r>
            <a:r>
              <a:rPr lang="en-US" sz="1800" b="1" dirty="0" smtClean="0"/>
              <a:t> amalgam </a:t>
            </a:r>
            <a:r>
              <a:rPr lang="en-US" sz="1800" b="1" dirty="0" err="1" smtClean="0"/>
              <a:t>parçalarının</a:t>
            </a:r>
            <a:r>
              <a:rPr lang="en-US" sz="1800" b="1" dirty="0" smtClean="0"/>
              <a:t> </a:t>
            </a:r>
            <a:r>
              <a:rPr lang="en-US" sz="1800" b="1" dirty="0" err="1" smtClean="0"/>
              <a:t>özel</a:t>
            </a:r>
            <a:r>
              <a:rPr lang="en-US" sz="1800" b="1" dirty="0" smtClean="0"/>
              <a:t> </a:t>
            </a:r>
            <a:r>
              <a:rPr lang="en-US" sz="1800" b="1" dirty="0" err="1" smtClean="0"/>
              <a:t>bir</a:t>
            </a:r>
            <a:r>
              <a:rPr lang="en-US" sz="1800" b="1" dirty="0" smtClean="0"/>
              <a:t> </a:t>
            </a:r>
            <a:r>
              <a:rPr lang="en-US" sz="1800" b="1" dirty="0" err="1" smtClean="0"/>
              <a:t>kapta</a:t>
            </a:r>
            <a:r>
              <a:rPr lang="en-US" sz="1800" b="1" dirty="0" smtClean="0"/>
              <a:t> </a:t>
            </a:r>
            <a:r>
              <a:rPr lang="en-US" sz="1800" b="1" dirty="0" err="1" smtClean="0"/>
              <a:t>su</a:t>
            </a:r>
            <a:r>
              <a:rPr lang="en-US" sz="1800" b="1" dirty="0" smtClean="0"/>
              <a:t> </a:t>
            </a:r>
            <a:r>
              <a:rPr lang="en-US" sz="1800" b="1" dirty="0" err="1" smtClean="0"/>
              <a:t>içinde</a:t>
            </a:r>
            <a:r>
              <a:rPr lang="en-US" sz="1800" b="1" dirty="0" smtClean="0"/>
              <a:t> </a:t>
            </a:r>
            <a:r>
              <a:rPr lang="en-US" sz="1800" b="1" dirty="0" err="1" smtClean="0"/>
              <a:t>tutulması</a:t>
            </a:r>
            <a:r>
              <a:rPr lang="en-US" sz="1800" b="1" dirty="0" smtClean="0"/>
              <a:t>,</a:t>
            </a:r>
          </a:p>
          <a:p>
            <a:pPr eaLnBrk="1" hangingPunct="1">
              <a:lnSpc>
                <a:spcPct val="80000"/>
              </a:lnSpc>
            </a:pPr>
            <a:endParaRPr lang="tr-TR" sz="1800" b="1" dirty="0" smtClean="0"/>
          </a:p>
          <a:p>
            <a:pPr eaLnBrk="1" hangingPunct="1">
              <a:lnSpc>
                <a:spcPct val="80000"/>
              </a:lnSpc>
            </a:pPr>
            <a:r>
              <a:rPr lang="en-US" sz="1800" b="1" dirty="0" smtClean="0"/>
              <a:t>-</a:t>
            </a:r>
            <a:r>
              <a:rPr lang="en-US" sz="1800" b="1" dirty="0" err="1" smtClean="0"/>
              <a:t>Amalgamın</a:t>
            </a:r>
            <a:r>
              <a:rPr lang="en-US" sz="1800" b="1" dirty="0" smtClean="0"/>
              <a:t> </a:t>
            </a:r>
            <a:r>
              <a:rPr lang="en-US" sz="1800" b="1" dirty="0" err="1" smtClean="0"/>
              <a:t>modelajı</a:t>
            </a:r>
            <a:r>
              <a:rPr lang="en-US" sz="1800" b="1" dirty="0" smtClean="0"/>
              <a:t> </a:t>
            </a:r>
            <a:r>
              <a:rPr lang="en-US" sz="1800" b="1" dirty="0" err="1" smtClean="0"/>
              <a:t>esnasında</a:t>
            </a:r>
            <a:r>
              <a:rPr lang="en-US" sz="1800" b="1" dirty="0" smtClean="0"/>
              <a:t> </a:t>
            </a:r>
            <a:r>
              <a:rPr lang="en-US" sz="1800" b="1" dirty="0" err="1" smtClean="0"/>
              <a:t>su</a:t>
            </a:r>
            <a:r>
              <a:rPr lang="en-US" sz="1800" b="1" dirty="0" smtClean="0"/>
              <a:t> </a:t>
            </a:r>
            <a:r>
              <a:rPr lang="en-US" sz="1800" b="1" dirty="0" err="1" smtClean="0"/>
              <a:t>spreyi</a:t>
            </a:r>
            <a:r>
              <a:rPr lang="en-US" sz="1800" b="1" dirty="0" smtClean="0"/>
              <a:t> </a:t>
            </a:r>
            <a:r>
              <a:rPr lang="en-US" sz="1800" b="1" dirty="0" err="1" smtClean="0"/>
              <a:t>ve</a:t>
            </a:r>
            <a:r>
              <a:rPr lang="en-US" sz="1800" b="1" dirty="0" smtClean="0"/>
              <a:t> </a:t>
            </a:r>
            <a:r>
              <a:rPr lang="en-US" sz="1800" b="1" dirty="0" err="1" smtClean="0"/>
              <a:t>aspiratörden</a:t>
            </a:r>
            <a:r>
              <a:rPr lang="en-US" sz="1800" b="1" dirty="0" smtClean="0"/>
              <a:t> </a:t>
            </a:r>
            <a:r>
              <a:rPr lang="en-US" sz="1800" b="1" dirty="0" err="1" smtClean="0"/>
              <a:t>faydalanılması</a:t>
            </a:r>
            <a:r>
              <a:rPr lang="en-US" sz="1800" b="1" dirty="0" smtClean="0"/>
              <a:t> </a:t>
            </a:r>
            <a:r>
              <a:rPr lang="en-US" sz="1800" b="1" dirty="0" err="1" smtClean="0"/>
              <a:t>gerekir</a:t>
            </a:r>
            <a:r>
              <a:rPr lang="en-US" sz="1800" b="1" dirty="0" smtClean="0"/>
              <a:t>.</a:t>
            </a:r>
          </a:p>
          <a:p>
            <a:pPr eaLnBrk="1" hangingPunct="1">
              <a:lnSpc>
                <a:spcPct val="80000"/>
              </a:lnSpc>
              <a:buNone/>
            </a:pPr>
            <a:r>
              <a:rPr lang="en-US" sz="1800" b="1" dirty="0" smtClean="0"/>
              <a:t/>
            </a:r>
            <a:br>
              <a:rPr lang="en-US" sz="1800" b="1" dirty="0" smtClean="0"/>
            </a:br>
            <a:endParaRPr lang="tr-TR" sz="1800" b="1" dirty="0" smtClean="0"/>
          </a:p>
          <a:p>
            <a:pPr>
              <a:lnSpc>
                <a:spcPct val="80000"/>
              </a:lnSpc>
            </a:pPr>
            <a:endParaRPr lang="tr-TR" sz="1800" b="1" dirty="0" smtClean="0"/>
          </a:p>
          <a:p>
            <a:pPr>
              <a:lnSpc>
                <a:spcPct val="80000"/>
              </a:lnSpc>
            </a:pPr>
            <a:endParaRPr lang="tr-TR" sz="800" dirty="0" smtClean="0"/>
          </a:p>
          <a:p>
            <a:pPr>
              <a:lnSpc>
                <a:spcPct val="80000"/>
              </a:lnSpc>
            </a:pPr>
            <a:endParaRPr lang="tr-TR" sz="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7827" name="Rectangle 3"/>
          <p:cNvSpPr>
            <a:spLocks noGrp="1"/>
          </p:cNvSpPr>
          <p:nvPr>
            <p:ph type="body" idx="4294967295"/>
          </p:nvPr>
        </p:nvSpPr>
        <p:spPr>
          <a:xfrm>
            <a:off x="1428728" y="857232"/>
            <a:ext cx="7499350" cy="4800600"/>
          </a:xfrm>
        </p:spPr>
        <p:txBody>
          <a:bodyPr/>
          <a:lstStyle/>
          <a:p>
            <a:pPr lvl="1" eaLnBrk="1" hangingPunct="1">
              <a:lnSpc>
                <a:spcPct val="80000"/>
              </a:lnSpc>
            </a:pPr>
            <a:r>
              <a:rPr lang="en-US" sz="1600" b="1" dirty="0" err="1" smtClean="0"/>
              <a:t>İlaç</a:t>
            </a:r>
            <a:r>
              <a:rPr lang="en-US" sz="1600" b="1" dirty="0" smtClean="0"/>
              <a:t> </a:t>
            </a:r>
            <a:r>
              <a:rPr lang="en-US" sz="1600" b="1" dirty="0" err="1" smtClean="0"/>
              <a:t>kullanımına</a:t>
            </a:r>
            <a:r>
              <a:rPr lang="en-US" sz="1600" b="1" dirty="0" smtClean="0"/>
              <a:t> </a:t>
            </a:r>
            <a:r>
              <a:rPr lang="en-US" sz="1600" b="1" dirty="0" err="1" smtClean="0"/>
              <a:t>bağlı</a:t>
            </a:r>
            <a:r>
              <a:rPr lang="en-US" sz="1600" b="1" dirty="0" smtClean="0"/>
              <a:t> </a:t>
            </a:r>
            <a:r>
              <a:rPr lang="en-US" sz="1600" b="1" dirty="0" err="1" smtClean="0"/>
              <a:t>renklenmeler</a:t>
            </a:r>
            <a:endParaRPr lang="en-US" sz="1600" b="1" dirty="0" smtClean="0"/>
          </a:p>
          <a:p>
            <a:pPr eaLnBrk="1" hangingPunct="1">
              <a:lnSpc>
                <a:spcPct val="80000"/>
              </a:lnSpc>
            </a:pPr>
            <a:endParaRPr lang="tr-TR" sz="1600" b="1" dirty="0" smtClean="0"/>
          </a:p>
          <a:p>
            <a:pPr eaLnBrk="1" hangingPunct="1">
              <a:lnSpc>
                <a:spcPct val="80000"/>
              </a:lnSpc>
            </a:pPr>
            <a:r>
              <a:rPr lang="en-US" sz="1600" b="1" dirty="0" err="1" smtClean="0"/>
              <a:t>Uzun</a:t>
            </a:r>
            <a:r>
              <a:rPr lang="en-US" sz="1600" b="1" dirty="0" smtClean="0"/>
              <a:t> </a:t>
            </a:r>
            <a:r>
              <a:rPr lang="en-US" sz="1600" b="1" dirty="0" err="1" smtClean="0"/>
              <a:t>süreli</a:t>
            </a:r>
            <a:r>
              <a:rPr lang="en-US" sz="1600" b="1" dirty="0" smtClean="0"/>
              <a:t> </a:t>
            </a:r>
            <a:r>
              <a:rPr lang="en-US" sz="1600" b="1" dirty="0" err="1" smtClean="0"/>
              <a:t>yüksek</a:t>
            </a:r>
            <a:r>
              <a:rPr lang="en-US" sz="1600" b="1" dirty="0" smtClean="0"/>
              <a:t> </a:t>
            </a:r>
            <a:r>
              <a:rPr lang="en-US" sz="1600" b="1" dirty="0" err="1" smtClean="0"/>
              <a:t>dozda</a:t>
            </a:r>
            <a:r>
              <a:rPr lang="en-US" sz="1600" b="1" dirty="0" smtClean="0"/>
              <a:t> </a:t>
            </a:r>
            <a:r>
              <a:rPr lang="en-US" sz="1600" b="1" dirty="0" err="1" smtClean="0"/>
              <a:t>minosiklin</a:t>
            </a:r>
            <a:r>
              <a:rPr lang="en-US" sz="1600" b="1" dirty="0" smtClean="0"/>
              <a:t> </a:t>
            </a:r>
            <a:r>
              <a:rPr lang="en-US" sz="1600" b="1" dirty="0" err="1" smtClean="0"/>
              <a:t>ile</a:t>
            </a:r>
            <a:r>
              <a:rPr lang="en-US" sz="1600" b="1" dirty="0" smtClean="0"/>
              <a:t> </a:t>
            </a:r>
            <a:r>
              <a:rPr lang="en-US" sz="1600" b="1" dirty="0" err="1" smtClean="0"/>
              <a:t>akne</a:t>
            </a:r>
            <a:r>
              <a:rPr lang="en-US" sz="1600" b="1" dirty="0" smtClean="0"/>
              <a:t> </a:t>
            </a:r>
            <a:r>
              <a:rPr lang="en-US" sz="1600" b="1" dirty="0" err="1" smtClean="0"/>
              <a:t>tedavisi</a:t>
            </a:r>
            <a:r>
              <a:rPr lang="en-US" sz="1600" b="1" dirty="0" smtClean="0"/>
              <a:t>, </a:t>
            </a:r>
            <a:r>
              <a:rPr lang="en-US" sz="1600" b="1" dirty="0" err="1" smtClean="0"/>
              <a:t>tetrasikline</a:t>
            </a:r>
            <a:r>
              <a:rPr lang="en-US" sz="1600" b="1" dirty="0" smtClean="0"/>
              <a:t> </a:t>
            </a:r>
            <a:r>
              <a:rPr lang="en-US" sz="1600" b="1" dirty="0" err="1" smtClean="0"/>
              <a:t>bağlı</a:t>
            </a:r>
            <a:r>
              <a:rPr lang="en-US" sz="1600" b="1" dirty="0" smtClean="0"/>
              <a:t> </a:t>
            </a:r>
            <a:r>
              <a:rPr lang="en-US" sz="1600" b="1" dirty="0" err="1" smtClean="0"/>
              <a:t>pigmentasyona</a:t>
            </a:r>
            <a:r>
              <a:rPr lang="en-US" sz="1600" b="1" dirty="0" smtClean="0"/>
              <a:t> </a:t>
            </a:r>
            <a:r>
              <a:rPr lang="en-US" sz="1600" b="1" dirty="0" err="1" smtClean="0"/>
              <a:t>neden</a:t>
            </a:r>
            <a:r>
              <a:rPr lang="en-US" sz="1600" b="1" dirty="0" smtClean="0"/>
              <a:t> </a:t>
            </a:r>
            <a:r>
              <a:rPr lang="en-US" sz="1600" b="1" dirty="0" err="1" smtClean="0"/>
              <a:t>olabilir</a:t>
            </a:r>
            <a:r>
              <a:rPr lang="en-US" sz="1600" b="1" dirty="0" smtClean="0"/>
              <a:t>. </a:t>
            </a:r>
            <a:endParaRPr lang="tr-TR" sz="1600" b="1" dirty="0" smtClean="0"/>
          </a:p>
          <a:p>
            <a:pPr eaLnBrk="1" hangingPunct="1">
              <a:lnSpc>
                <a:spcPct val="80000"/>
              </a:lnSpc>
            </a:pPr>
            <a:r>
              <a:rPr lang="en-US" sz="1600" b="1" dirty="0" err="1" smtClean="0"/>
              <a:t>Vücudun</a:t>
            </a:r>
            <a:r>
              <a:rPr lang="en-US" sz="1600" b="1" dirty="0" smtClean="0"/>
              <a:t> </a:t>
            </a:r>
            <a:r>
              <a:rPr lang="en-US" sz="1600" b="1" dirty="0" err="1" smtClean="0"/>
              <a:t>güneşe</a:t>
            </a:r>
            <a:r>
              <a:rPr lang="en-US" sz="1600" b="1" dirty="0" smtClean="0"/>
              <a:t> </a:t>
            </a:r>
            <a:r>
              <a:rPr lang="en-US" sz="1600" b="1" dirty="0" err="1" smtClean="0"/>
              <a:t>maruz</a:t>
            </a:r>
            <a:r>
              <a:rPr lang="en-US" sz="1600" b="1" dirty="0" smtClean="0"/>
              <a:t> </a:t>
            </a:r>
            <a:r>
              <a:rPr lang="en-US" sz="1600" b="1" dirty="0" err="1" smtClean="0"/>
              <a:t>kalan</a:t>
            </a:r>
            <a:r>
              <a:rPr lang="en-US" sz="1600" b="1" dirty="0" smtClean="0"/>
              <a:t> </a:t>
            </a:r>
            <a:r>
              <a:rPr lang="en-US" sz="1600" b="1" dirty="0" err="1" smtClean="0"/>
              <a:t>bölümlerinde</a:t>
            </a:r>
            <a:r>
              <a:rPr lang="en-US" sz="1600" b="1" dirty="0" smtClean="0"/>
              <a:t> </a:t>
            </a:r>
            <a:r>
              <a:rPr lang="en-US" sz="1600" b="1" dirty="0" err="1" smtClean="0"/>
              <a:t>diffüz</a:t>
            </a:r>
            <a:r>
              <a:rPr lang="en-US" sz="1600" b="1" dirty="0" smtClean="0"/>
              <a:t> </a:t>
            </a:r>
            <a:r>
              <a:rPr lang="en-US" sz="1600" b="1" dirty="0" err="1" smtClean="0"/>
              <a:t>cilt</a:t>
            </a:r>
            <a:r>
              <a:rPr lang="en-US" sz="1600" b="1" dirty="0" smtClean="0"/>
              <a:t> </a:t>
            </a:r>
            <a:r>
              <a:rPr lang="en-US" sz="1600" b="1" dirty="0" err="1" smtClean="0"/>
              <a:t>pigmentasyonu</a:t>
            </a:r>
            <a:r>
              <a:rPr lang="en-US" sz="1600" b="1" dirty="0" smtClean="0"/>
              <a:t> </a:t>
            </a:r>
            <a:r>
              <a:rPr lang="en-US" sz="1600" b="1" dirty="0" err="1" smtClean="0"/>
              <a:t>olabileceği</a:t>
            </a:r>
            <a:r>
              <a:rPr lang="en-US" sz="1600" b="1" dirty="0" smtClean="0"/>
              <a:t>  </a:t>
            </a:r>
            <a:r>
              <a:rPr lang="en-US" sz="1600" b="1" dirty="0" err="1" smtClean="0"/>
              <a:t>gibi</a:t>
            </a:r>
            <a:r>
              <a:rPr lang="en-US" sz="1600" b="1" dirty="0" smtClean="0"/>
              <a:t> </a:t>
            </a:r>
            <a:r>
              <a:rPr lang="en-US" sz="1600" b="1" dirty="0" err="1" smtClean="0"/>
              <a:t>bacaklarda</a:t>
            </a:r>
            <a:r>
              <a:rPr lang="en-US" sz="1600" b="1" dirty="0" smtClean="0"/>
              <a:t>, </a:t>
            </a:r>
            <a:r>
              <a:rPr lang="en-US" sz="1600" b="1" dirty="0" err="1" smtClean="0"/>
              <a:t>orbita</a:t>
            </a:r>
            <a:r>
              <a:rPr lang="en-US" sz="1600" b="1" dirty="0" smtClean="0"/>
              <a:t> </a:t>
            </a:r>
            <a:r>
              <a:rPr lang="en-US" sz="1600" b="1" dirty="0" err="1" smtClean="0"/>
              <a:t>çevresindeki</a:t>
            </a:r>
            <a:r>
              <a:rPr lang="en-US" sz="1600" b="1" dirty="0" smtClean="0"/>
              <a:t> </a:t>
            </a:r>
            <a:r>
              <a:rPr lang="en-US" sz="1600" b="1" dirty="0" err="1" smtClean="0"/>
              <a:t>ciltte</a:t>
            </a:r>
            <a:r>
              <a:rPr lang="en-US" sz="1600" b="1" dirty="0" smtClean="0"/>
              <a:t>, </a:t>
            </a:r>
            <a:r>
              <a:rPr lang="en-US" sz="1600" b="1" dirty="0" err="1" smtClean="0"/>
              <a:t>damakta</a:t>
            </a:r>
            <a:r>
              <a:rPr lang="en-US" sz="1600" b="1" dirty="0" smtClean="0"/>
              <a:t> </a:t>
            </a:r>
            <a:r>
              <a:rPr lang="en-US" sz="1600" b="1" dirty="0" err="1" smtClean="0"/>
              <a:t>ve</a:t>
            </a:r>
            <a:r>
              <a:rPr lang="en-US" sz="1600" b="1" dirty="0" smtClean="0"/>
              <a:t> </a:t>
            </a:r>
            <a:r>
              <a:rPr lang="en-US" sz="1600" b="1" dirty="0" err="1" smtClean="0"/>
              <a:t>diş</a:t>
            </a:r>
            <a:r>
              <a:rPr lang="en-US" sz="1600" b="1" dirty="0" smtClean="0"/>
              <a:t> </a:t>
            </a:r>
            <a:r>
              <a:rPr lang="en-US" sz="1600" b="1" dirty="0" err="1" smtClean="0"/>
              <a:t>köklerinde</a:t>
            </a:r>
            <a:r>
              <a:rPr lang="en-US" sz="1600" b="1" dirty="0" smtClean="0"/>
              <a:t> </a:t>
            </a:r>
            <a:r>
              <a:rPr lang="en-US" sz="1600" b="1" dirty="0" err="1" smtClean="0"/>
              <a:t>lokal</a:t>
            </a:r>
            <a:r>
              <a:rPr lang="en-US" sz="1600" b="1" dirty="0" smtClean="0"/>
              <a:t> pigment </a:t>
            </a:r>
            <a:r>
              <a:rPr lang="en-US" sz="1600" b="1" dirty="0" err="1" smtClean="0"/>
              <a:t>depolanmaları</a:t>
            </a:r>
            <a:r>
              <a:rPr lang="en-US" sz="1600" b="1" dirty="0" smtClean="0"/>
              <a:t> </a:t>
            </a:r>
            <a:r>
              <a:rPr lang="en-US" sz="1600" b="1" dirty="0" err="1" smtClean="0"/>
              <a:t>gözlenebilir</a:t>
            </a:r>
            <a:r>
              <a:rPr lang="en-US" sz="1600" b="1" dirty="0" smtClean="0"/>
              <a:t>.</a:t>
            </a:r>
          </a:p>
          <a:p>
            <a:pPr eaLnBrk="1" hangingPunct="1">
              <a:lnSpc>
                <a:spcPct val="80000"/>
              </a:lnSpc>
            </a:pPr>
            <a:r>
              <a:rPr lang="en-US" sz="1600" b="1" dirty="0" smtClean="0"/>
              <a:t>Oral </a:t>
            </a:r>
            <a:r>
              <a:rPr lang="en-US" sz="1600" b="1" dirty="0" err="1" smtClean="0"/>
              <a:t>dokularda</a:t>
            </a:r>
            <a:r>
              <a:rPr lang="en-US" sz="1600" b="1" dirty="0" smtClean="0"/>
              <a:t> </a:t>
            </a:r>
            <a:r>
              <a:rPr lang="en-US" sz="1600" b="1" dirty="0" err="1" smtClean="0"/>
              <a:t>renklenmeye</a:t>
            </a:r>
            <a:r>
              <a:rPr lang="en-US" sz="1600" b="1" dirty="0" smtClean="0"/>
              <a:t> </a:t>
            </a:r>
            <a:r>
              <a:rPr lang="en-US" sz="1600" b="1" dirty="0" err="1" smtClean="0"/>
              <a:t>neden</a:t>
            </a:r>
            <a:r>
              <a:rPr lang="en-US" sz="1600" b="1" dirty="0" smtClean="0"/>
              <a:t> </a:t>
            </a:r>
            <a:r>
              <a:rPr lang="en-US" sz="1600" b="1" dirty="0" err="1" smtClean="0"/>
              <a:t>olabilen</a:t>
            </a:r>
            <a:r>
              <a:rPr lang="en-US" sz="1600" b="1" dirty="0" smtClean="0"/>
              <a:t> </a:t>
            </a:r>
            <a:r>
              <a:rPr lang="en-US" sz="1600" b="1" dirty="0" err="1" smtClean="0"/>
              <a:t>diğer</a:t>
            </a:r>
            <a:r>
              <a:rPr lang="en-US" sz="1600" b="1" dirty="0" smtClean="0"/>
              <a:t> </a:t>
            </a:r>
            <a:r>
              <a:rPr lang="en-US" sz="1600" b="1" dirty="0" err="1" smtClean="0"/>
              <a:t>ilaçlar</a:t>
            </a:r>
            <a:r>
              <a:rPr lang="en-US" sz="1600" b="1" dirty="0" smtClean="0"/>
              <a:t>; </a:t>
            </a:r>
            <a:r>
              <a:rPr lang="en-US" sz="1600" b="1" dirty="0" err="1" smtClean="0"/>
              <a:t>aminokinolinler</a:t>
            </a:r>
            <a:r>
              <a:rPr lang="en-US" sz="1600" b="1" dirty="0" smtClean="0"/>
              <a:t>, </a:t>
            </a:r>
            <a:r>
              <a:rPr lang="en-US" sz="1600" b="1" dirty="0" err="1" smtClean="0"/>
              <a:t>siklofosfamid</a:t>
            </a:r>
            <a:r>
              <a:rPr lang="en-US" sz="1600" b="1" dirty="0" smtClean="0"/>
              <a:t> </a:t>
            </a:r>
            <a:r>
              <a:rPr lang="en-US" sz="1600" b="1" dirty="0" err="1" smtClean="0"/>
              <a:t>ve</a:t>
            </a:r>
            <a:r>
              <a:rPr lang="en-US" sz="1600" b="1" dirty="0" smtClean="0"/>
              <a:t> </a:t>
            </a:r>
            <a:r>
              <a:rPr lang="en-US" sz="1600" b="1" dirty="0" err="1" smtClean="0"/>
              <a:t>zidovudindir</a:t>
            </a:r>
            <a:r>
              <a:rPr lang="en-US" sz="1600" b="1" dirty="0" smtClean="0"/>
              <a:t>. </a:t>
            </a:r>
            <a:endParaRPr lang="tr-TR" sz="1600" b="1" dirty="0" smtClean="0"/>
          </a:p>
          <a:p>
            <a:pPr eaLnBrk="1" hangingPunct="1">
              <a:lnSpc>
                <a:spcPct val="80000"/>
              </a:lnSpc>
            </a:pPr>
            <a:r>
              <a:rPr lang="en-US" sz="1600" b="1" dirty="0" smtClean="0"/>
              <a:t>AIDS </a:t>
            </a:r>
            <a:r>
              <a:rPr lang="en-US" sz="1600" b="1" dirty="0" err="1" smtClean="0"/>
              <a:t>hastalarının</a:t>
            </a:r>
            <a:r>
              <a:rPr lang="en-US" sz="1600" b="1" dirty="0" smtClean="0"/>
              <a:t> </a:t>
            </a:r>
            <a:r>
              <a:rPr lang="en-US" sz="1600" b="1" dirty="0" err="1" smtClean="0"/>
              <a:t>tedevisinde</a:t>
            </a:r>
            <a:r>
              <a:rPr lang="en-US" sz="1600" b="1" dirty="0" smtClean="0"/>
              <a:t> </a:t>
            </a:r>
            <a:r>
              <a:rPr lang="en-US" sz="1600" b="1" dirty="0" err="1" smtClean="0"/>
              <a:t>kullanılan</a:t>
            </a:r>
            <a:r>
              <a:rPr lang="en-US" sz="1600" b="1" dirty="0" smtClean="0"/>
              <a:t> </a:t>
            </a:r>
            <a:r>
              <a:rPr lang="en-US" sz="1600" b="1" dirty="0" err="1" smtClean="0"/>
              <a:t>zidovudin</a:t>
            </a:r>
            <a:r>
              <a:rPr lang="en-US" sz="1600" b="1" dirty="0" smtClean="0"/>
              <a:t>(</a:t>
            </a:r>
            <a:r>
              <a:rPr lang="en-US" sz="1600" b="1" dirty="0" err="1" smtClean="0"/>
              <a:t>Azidotimidin</a:t>
            </a:r>
            <a:r>
              <a:rPr lang="en-US" sz="1600" b="1" dirty="0" smtClean="0"/>
              <a:t>=AZT) </a:t>
            </a:r>
            <a:r>
              <a:rPr lang="en-US" sz="1600" b="1" dirty="0" err="1" smtClean="0"/>
              <a:t>aynı</a:t>
            </a:r>
            <a:r>
              <a:rPr lang="en-US" sz="1600" b="1" dirty="0" smtClean="0"/>
              <a:t> </a:t>
            </a:r>
            <a:r>
              <a:rPr lang="en-US" sz="1600" b="1" dirty="0" err="1" smtClean="0"/>
              <a:t>zamanda</a:t>
            </a:r>
            <a:r>
              <a:rPr lang="en-US" sz="1600" b="1" dirty="0" smtClean="0"/>
              <a:t> </a:t>
            </a:r>
            <a:r>
              <a:rPr lang="en-US" sz="1600" b="1" dirty="0" err="1" smtClean="0"/>
              <a:t>tırnaklarda</a:t>
            </a:r>
            <a:r>
              <a:rPr lang="en-US" sz="1600" b="1" dirty="0" smtClean="0"/>
              <a:t> </a:t>
            </a:r>
            <a:r>
              <a:rPr lang="en-US" sz="1600" b="1" dirty="0" err="1" smtClean="0"/>
              <a:t>da</a:t>
            </a:r>
            <a:r>
              <a:rPr lang="en-US" sz="1600" b="1" dirty="0" smtClean="0"/>
              <a:t> </a:t>
            </a:r>
            <a:r>
              <a:rPr lang="en-US" sz="1600" b="1" dirty="0" err="1" smtClean="0"/>
              <a:t>pigmentasyona</a:t>
            </a:r>
            <a:r>
              <a:rPr lang="en-US" sz="1600" b="1" dirty="0" smtClean="0"/>
              <a:t> </a:t>
            </a:r>
            <a:r>
              <a:rPr lang="en-US" sz="1600" b="1" dirty="0" err="1" smtClean="0"/>
              <a:t>neden</a:t>
            </a:r>
            <a:r>
              <a:rPr lang="en-US" sz="1600" b="1" dirty="0" smtClean="0"/>
              <a:t> </a:t>
            </a:r>
            <a:r>
              <a:rPr lang="en-US" sz="1600" b="1" dirty="0" err="1" smtClean="0"/>
              <a:t>olur</a:t>
            </a:r>
            <a:endParaRPr lang="en-US" sz="1600" b="1" dirty="0" smtClean="0"/>
          </a:p>
          <a:p>
            <a:pPr eaLnBrk="1" hangingPunct="1">
              <a:lnSpc>
                <a:spcPct val="80000"/>
              </a:lnSpc>
            </a:pPr>
            <a:r>
              <a:rPr lang="en-US" sz="1600" b="1" dirty="0" smtClean="0"/>
              <a:t/>
            </a:r>
            <a:br>
              <a:rPr lang="en-US" sz="1600" b="1" dirty="0" smtClean="0"/>
            </a:br>
            <a:r>
              <a:rPr lang="en-US" sz="1600" b="1" dirty="0" err="1" smtClean="0"/>
              <a:t>Kardiak</a:t>
            </a:r>
            <a:r>
              <a:rPr lang="en-US" sz="1600" b="1" dirty="0" smtClean="0"/>
              <a:t> </a:t>
            </a:r>
            <a:r>
              <a:rPr lang="en-US" sz="1600" b="1" dirty="0" err="1" smtClean="0"/>
              <a:t>aritmide</a:t>
            </a:r>
            <a:r>
              <a:rPr lang="en-US" sz="1600" b="1" dirty="0" smtClean="0"/>
              <a:t> </a:t>
            </a:r>
            <a:r>
              <a:rPr lang="en-US" sz="1600" b="1" dirty="0" err="1" smtClean="0"/>
              <a:t>kullanılan</a:t>
            </a:r>
            <a:r>
              <a:rPr lang="en-US" sz="1600" b="1" dirty="0" smtClean="0"/>
              <a:t> </a:t>
            </a:r>
            <a:r>
              <a:rPr lang="en-US" sz="1600" b="1" dirty="0" err="1" smtClean="0"/>
              <a:t>quinidine</a:t>
            </a:r>
            <a:r>
              <a:rPr lang="en-US" sz="1600" b="1" dirty="0" smtClean="0"/>
              <a:t> </a:t>
            </a:r>
            <a:r>
              <a:rPr lang="en-US" sz="1600" b="1" dirty="0" err="1" smtClean="0"/>
              <a:t>ağız</a:t>
            </a:r>
            <a:r>
              <a:rPr lang="en-US" sz="1600" b="1" dirty="0" smtClean="0"/>
              <a:t> </a:t>
            </a:r>
            <a:r>
              <a:rPr lang="en-US" sz="1600" b="1" dirty="0" err="1" smtClean="0"/>
              <a:t>içinde</a:t>
            </a:r>
            <a:r>
              <a:rPr lang="en-US" sz="1600" b="1" dirty="0" smtClean="0"/>
              <a:t> </a:t>
            </a:r>
            <a:r>
              <a:rPr lang="en-US" sz="1600" b="1" dirty="0" err="1" smtClean="0"/>
              <a:t>pigmentasyona</a:t>
            </a:r>
            <a:r>
              <a:rPr lang="en-US" sz="1600" b="1" dirty="0" smtClean="0"/>
              <a:t> </a:t>
            </a:r>
            <a:r>
              <a:rPr lang="en-US" sz="1600" b="1" dirty="0" err="1" smtClean="0"/>
              <a:t>neden</a:t>
            </a:r>
            <a:r>
              <a:rPr lang="en-US" sz="1600" b="1" dirty="0" smtClean="0"/>
              <a:t> </a:t>
            </a:r>
            <a:r>
              <a:rPr lang="en-US" sz="1600" b="1" dirty="0" err="1" smtClean="0"/>
              <a:t>olur</a:t>
            </a:r>
            <a:r>
              <a:rPr lang="en-US" sz="1600" b="1" dirty="0" smtClean="0"/>
              <a:t>.</a:t>
            </a:r>
            <a:endParaRPr lang="tr-TR" sz="1600" b="1" dirty="0" smtClean="0"/>
          </a:p>
          <a:p>
            <a:pPr eaLnBrk="1" hangingPunct="1">
              <a:lnSpc>
                <a:spcPct val="80000"/>
              </a:lnSpc>
            </a:pPr>
            <a:r>
              <a:rPr lang="en-US" sz="1600" b="1" dirty="0" err="1" smtClean="0"/>
              <a:t>Lepra</a:t>
            </a:r>
            <a:r>
              <a:rPr lang="en-US" sz="1600" b="1" dirty="0" smtClean="0"/>
              <a:t> </a:t>
            </a:r>
            <a:r>
              <a:rPr lang="en-US" sz="1600" b="1" dirty="0" err="1" smtClean="0"/>
              <a:t>hastalığında</a:t>
            </a:r>
            <a:r>
              <a:rPr lang="en-US" sz="1600" b="1" dirty="0" smtClean="0"/>
              <a:t> </a:t>
            </a:r>
            <a:r>
              <a:rPr lang="en-US" sz="1600" b="1" dirty="0" err="1" smtClean="0"/>
              <a:t>kullanılan</a:t>
            </a:r>
            <a:r>
              <a:rPr lang="en-US" sz="1600" b="1" dirty="0" smtClean="0"/>
              <a:t> </a:t>
            </a:r>
            <a:r>
              <a:rPr lang="en-US" sz="1600" b="1" dirty="0" err="1" smtClean="0"/>
              <a:t>clofazimine</a:t>
            </a:r>
            <a:r>
              <a:rPr lang="en-US" sz="1600" b="1" dirty="0" smtClean="0"/>
              <a:t> hem deride hem de </a:t>
            </a:r>
            <a:r>
              <a:rPr lang="en-US" sz="1600" b="1" dirty="0" err="1" smtClean="0"/>
              <a:t>mukozada</a:t>
            </a:r>
            <a:r>
              <a:rPr lang="en-US" sz="1600" b="1" dirty="0" smtClean="0"/>
              <a:t> </a:t>
            </a:r>
            <a:r>
              <a:rPr lang="en-US" sz="1600" b="1" dirty="0" err="1" smtClean="0"/>
              <a:t>yoğun</a:t>
            </a:r>
            <a:r>
              <a:rPr lang="en-US" sz="1600" b="1" dirty="0" smtClean="0"/>
              <a:t> </a:t>
            </a:r>
            <a:r>
              <a:rPr lang="en-US" sz="1600" b="1" dirty="0" err="1" smtClean="0"/>
              <a:t>kahverengi-gri</a:t>
            </a:r>
            <a:r>
              <a:rPr lang="en-US" sz="1600" b="1" dirty="0" smtClean="0"/>
              <a:t> </a:t>
            </a:r>
            <a:r>
              <a:rPr lang="en-US" sz="1600" b="1" dirty="0" err="1" smtClean="0"/>
              <a:t>pigmentasyon</a:t>
            </a:r>
            <a:r>
              <a:rPr lang="en-US" sz="1600" b="1" dirty="0" smtClean="0"/>
              <a:t> </a:t>
            </a:r>
            <a:r>
              <a:rPr lang="en-US" sz="1600" b="1" dirty="0" err="1" smtClean="0"/>
              <a:t>oluşturur</a:t>
            </a:r>
            <a:r>
              <a:rPr lang="en-US" sz="1600" b="1" dirty="0" smtClean="0"/>
              <a:t>.</a:t>
            </a:r>
          </a:p>
          <a:p>
            <a:pPr eaLnBrk="1" hangingPunct="1">
              <a:lnSpc>
                <a:spcPct val="80000"/>
              </a:lnSpc>
            </a:pPr>
            <a:r>
              <a:rPr lang="en-US" sz="1600" b="1" dirty="0" err="1" smtClean="0"/>
              <a:t>Yine</a:t>
            </a:r>
            <a:r>
              <a:rPr lang="en-US" sz="1600" b="1" dirty="0" smtClean="0"/>
              <a:t> </a:t>
            </a:r>
            <a:r>
              <a:rPr lang="en-US" sz="1600" b="1" dirty="0" err="1" smtClean="0"/>
              <a:t>uzun</a:t>
            </a:r>
            <a:r>
              <a:rPr lang="en-US" sz="1600" b="1" dirty="0" smtClean="0"/>
              <a:t> </a:t>
            </a:r>
            <a:r>
              <a:rPr lang="en-US" sz="1600" b="1" dirty="0" err="1" smtClean="0"/>
              <a:t>süre</a:t>
            </a:r>
            <a:r>
              <a:rPr lang="en-US" sz="1600" b="1" dirty="0" smtClean="0"/>
              <a:t> </a:t>
            </a:r>
            <a:r>
              <a:rPr lang="en-US" sz="1600" b="1" dirty="0" err="1" smtClean="0"/>
              <a:t>kullanılan</a:t>
            </a:r>
            <a:r>
              <a:rPr lang="en-US" sz="1600" b="1" dirty="0" smtClean="0"/>
              <a:t> </a:t>
            </a:r>
            <a:r>
              <a:rPr lang="en-US" sz="1600" b="1" dirty="0" err="1" smtClean="0"/>
              <a:t>sedatifler</a:t>
            </a:r>
            <a:r>
              <a:rPr lang="en-US" sz="1600" b="1" dirty="0" smtClean="0"/>
              <a:t> </a:t>
            </a:r>
            <a:r>
              <a:rPr lang="en-US" sz="1600" b="1" dirty="0" err="1" smtClean="0"/>
              <a:t>ve</a:t>
            </a:r>
            <a:r>
              <a:rPr lang="en-US" sz="1600" b="1" dirty="0" smtClean="0"/>
              <a:t> </a:t>
            </a:r>
            <a:r>
              <a:rPr lang="en-US" sz="1600" b="1" dirty="0" err="1" smtClean="0"/>
              <a:t>kontraseptiflerin</a:t>
            </a:r>
            <a:r>
              <a:rPr lang="en-US" sz="1600" b="1" dirty="0" smtClean="0"/>
              <a:t> de oral </a:t>
            </a:r>
            <a:r>
              <a:rPr lang="en-US" sz="1600" b="1" dirty="0" err="1" smtClean="0"/>
              <a:t>mukozada</a:t>
            </a:r>
            <a:r>
              <a:rPr lang="en-US" sz="1600" b="1" dirty="0" smtClean="0"/>
              <a:t> </a:t>
            </a:r>
            <a:r>
              <a:rPr lang="en-US" sz="1600" b="1" dirty="0" err="1" smtClean="0"/>
              <a:t>pigmentasyon</a:t>
            </a:r>
            <a:r>
              <a:rPr lang="en-US" sz="1600" b="1" dirty="0" smtClean="0"/>
              <a:t> </a:t>
            </a:r>
            <a:r>
              <a:rPr lang="en-US" sz="1600" b="1" dirty="0" err="1" smtClean="0"/>
              <a:t>yapabileceği</a:t>
            </a:r>
            <a:r>
              <a:rPr lang="en-US" sz="1600" b="1" dirty="0" smtClean="0"/>
              <a:t> </a:t>
            </a:r>
            <a:r>
              <a:rPr lang="en-US" sz="1600" b="1" dirty="0" err="1" smtClean="0"/>
              <a:t>görüşü</a:t>
            </a:r>
            <a:r>
              <a:rPr lang="en-US" sz="1600" b="1" dirty="0" smtClean="0"/>
              <a:t> </a:t>
            </a:r>
            <a:r>
              <a:rPr lang="en-US" sz="1600" b="1" dirty="0" err="1" smtClean="0"/>
              <a:t>vardır</a:t>
            </a:r>
            <a:r>
              <a:rPr lang="en-US" sz="1600" b="1" dirty="0" smtClean="0"/>
              <a:t>.</a:t>
            </a:r>
          </a:p>
          <a:p>
            <a:pPr eaLnBrk="1" hangingPunct="1">
              <a:lnSpc>
                <a:spcPct val="80000"/>
              </a:lnSpc>
            </a:pPr>
            <a:r>
              <a:rPr lang="en-US" sz="1600" b="1" dirty="0" err="1" smtClean="0"/>
              <a:t>Klorheksidinli</a:t>
            </a:r>
            <a:r>
              <a:rPr lang="en-US" sz="1600" b="1" dirty="0" smtClean="0"/>
              <a:t> </a:t>
            </a:r>
            <a:r>
              <a:rPr lang="en-US" sz="1600" b="1" dirty="0" err="1" smtClean="0"/>
              <a:t>gargaraların</a:t>
            </a:r>
            <a:r>
              <a:rPr lang="en-US" sz="1600" b="1" dirty="0" smtClean="0"/>
              <a:t> </a:t>
            </a:r>
            <a:r>
              <a:rPr lang="en-US" sz="1600" b="1" dirty="0" err="1" smtClean="0"/>
              <a:t>uzun</a:t>
            </a:r>
            <a:r>
              <a:rPr lang="en-US" sz="1600" b="1" dirty="0" smtClean="0"/>
              <a:t> </a:t>
            </a:r>
            <a:r>
              <a:rPr lang="en-US" sz="1600" b="1" dirty="0" err="1" smtClean="0"/>
              <a:t>süreli</a:t>
            </a:r>
            <a:r>
              <a:rPr lang="en-US" sz="1600" b="1" dirty="0" smtClean="0"/>
              <a:t> </a:t>
            </a:r>
            <a:r>
              <a:rPr lang="en-US" sz="1600" b="1" dirty="0" err="1" smtClean="0"/>
              <a:t>kullanımı</a:t>
            </a:r>
            <a:r>
              <a:rPr lang="en-US" sz="1600" b="1" dirty="0" smtClean="0"/>
              <a:t> oral </a:t>
            </a:r>
            <a:r>
              <a:rPr lang="en-US" sz="1600" b="1" dirty="0" err="1" smtClean="0"/>
              <a:t>kavitede</a:t>
            </a:r>
            <a:r>
              <a:rPr lang="en-US" sz="1600" b="1" dirty="0" smtClean="0"/>
              <a:t> </a:t>
            </a:r>
            <a:r>
              <a:rPr lang="en-US" sz="1600" b="1" dirty="0" err="1" smtClean="0"/>
              <a:t>sarımsı</a:t>
            </a:r>
            <a:r>
              <a:rPr lang="en-US" sz="1600" b="1" dirty="0" smtClean="0"/>
              <a:t>- </a:t>
            </a:r>
            <a:r>
              <a:rPr lang="en-US" sz="1600" b="1" dirty="0" err="1" smtClean="0"/>
              <a:t>kahverengi</a:t>
            </a:r>
            <a:r>
              <a:rPr lang="en-US" sz="1600" b="1" dirty="0" smtClean="0"/>
              <a:t> </a:t>
            </a:r>
            <a:r>
              <a:rPr lang="en-US" sz="1600" b="1" dirty="0" err="1" smtClean="0"/>
              <a:t>renk</a:t>
            </a:r>
            <a:r>
              <a:rPr lang="en-US" sz="1600" b="1" dirty="0" smtClean="0"/>
              <a:t> </a:t>
            </a:r>
            <a:r>
              <a:rPr lang="en-US" sz="1600" b="1" dirty="0" err="1" smtClean="0"/>
              <a:t>değişikliğine</a:t>
            </a:r>
            <a:r>
              <a:rPr lang="en-US" sz="1600" b="1" dirty="0" smtClean="0"/>
              <a:t> </a:t>
            </a:r>
            <a:r>
              <a:rPr lang="en-US" sz="1600" b="1" dirty="0" err="1" smtClean="0"/>
              <a:t>neden</a:t>
            </a:r>
            <a:r>
              <a:rPr lang="en-US" sz="1600" b="1" dirty="0" smtClean="0"/>
              <a:t> </a:t>
            </a:r>
            <a:r>
              <a:rPr lang="en-US" sz="1600" b="1" dirty="0" err="1" smtClean="0"/>
              <a:t>olur</a:t>
            </a:r>
            <a:r>
              <a:rPr lang="en-US" sz="1600" b="1" dirty="0" smtClean="0"/>
              <a:t>. </a:t>
            </a:r>
            <a:r>
              <a:rPr lang="en-US" sz="1600" b="1" dirty="0" err="1" smtClean="0"/>
              <a:t>Dişlerde</a:t>
            </a:r>
            <a:r>
              <a:rPr lang="en-US" sz="1600" b="1" dirty="0" smtClean="0"/>
              <a:t> </a:t>
            </a:r>
            <a:r>
              <a:rPr lang="en-US" sz="1600" b="1" dirty="0" err="1" smtClean="0"/>
              <a:t>ise</a:t>
            </a:r>
            <a:r>
              <a:rPr lang="en-US" sz="1600" b="1" dirty="0" smtClean="0"/>
              <a:t> </a:t>
            </a:r>
            <a:r>
              <a:rPr lang="en-US" sz="1600" b="1" dirty="0" err="1" smtClean="0"/>
              <a:t>interproksimal</a:t>
            </a:r>
            <a:r>
              <a:rPr lang="en-US" sz="1600" b="1" dirty="0" smtClean="0"/>
              <a:t> </a:t>
            </a:r>
            <a:r>
              <a:rPr lang="en-US" sz="1600" b="1" dirty="0" err="1" smtClean="0"/>
              <a:t>ve</a:t>
            </a:r>
            <a:r>
              <a:rPr lang="en-US" sz="1600" b="1" dirty="0" smtClean="0"/>
              <a:t> </a:t>
            </a:r>
            <a:r>
              <a:rPr lang="en-US" sz="1600" b="1" dirty="0" err="1" smtClean="0"/>
              <a:t>servikal</a:t>
            </a:r>
            <a:r>
              <a:rPr lang="en-US" sz="1600" b="1" dirty="0" smtClean="0"/>
              <a:t> </a:t>
            </a:r>
            <a:r>
              <a:rPr lang="en-US" sz="1600" b="1" dirty="0" err="1" smtClean="0"/>
              <a:t>bölgelerde</a:t>
            </a:r>
            <a:r>
              <a:rPr lang="en-US" sz="1600" b="1" dirty="0" smtClean="0"/>
              <a:t>  </a:t>
            </a:r>
            <a:r>
              <a:rPr lang="en-US" sz="1600" b="1" dirty="0" err="1" smtClean="0"/>
              <a:t>renklenmeler</a:t>
            </a:r>
            <a:r>
              <a:rPr lang="en-US" sz="1600" b="1" dirty="0" smtClean="0"/>
              <a:t> </a:t>
            </a:r>
            <a:r>
              <a:rPr lang="en-US" sz="1600" b="1" dirty="0" err="1" smtClean="0"/>
              <a:t>görülür</a:t>
            </a:r>
            <a:r>
              <a:rPr lang="en-US" sz="1600" b="1" dirty="0" smtClean="0"/>
              <a:t>.</a:t>
            </a:r>
            <a:endParaRPr lang="tr-TR" sz="1600" b="1" dirty="0" smtClean="0"/>
          </a:p>
          <a:p>
            <a:pPr eaLnBrk="1" hangingPunct="1">
              <a:lnSpc>
                <a:spcPct val="80000"/>
              </a:lnSpc>
            </a:pPr>
            <a:r>
              <a:rPr lang="en-US" sz="1600" b="1" dirty="0" err="1" smtClean="0"/>
              <a:t>Potasyum</a:t>
            </a:r>
            <a:r>
              <a:rPr lang="en-US" sz="1600" b="1" dirty="0" smtClean="0"/>
              <a:t> </a:t>
            </a:r>
            <a:r>
              <a:rPr lang="en-US" sz="1600" b="1" dirty="0" err="1" smtClean="0"/>
              <a:t>permanganat</a:t>
            </a:r>
            <a:r>
              <a:rPr lang="en-US" sz="1600" b="1" dirty="0" smtClean="0"/>
              <a:t> </a:t>
            </a:r>
            <a:r>
              <a:rPr lang="en-US" sz="1600" b="1" dirty="0" err="1" smtClean="0"/>
              <a:t>ile</a:t>
            </a:r>
            <a:r>
              <a:rPr lang="en-US" sz="1600" b="1" dirty="0" smtClean="0"/>
              <a:t> </a:t>
            </a:r>
            <a:r>
              <a:rPr lang="en-US" sz="1600" b="1" dirty="0" err="1" smtClean="0"/>
              <a:t>kahverengi</a:t>
            </a:r>
            <a:r>
              <a:rPr lang="en-US" sz="1600" b="1" dirty="0" smtClean="0"/>
              <a:t>, </a:t>
            </a:r>
            <a:r>
              <a:rPr lang="en-US" sz="1600" b="1" dirty="0" err="1" smtClean="0"/>
              <a:t>bakır</a:t>
            </a:r>
            <a:r>
              <a:rPr lang="en-US" sz="1600" b="1" dirty="0" smtClean="0"/>
              <a:t> </a:t>
            </a:r>
            <a:r>
              <a:rPr lang="en-US" sz="1600" b="1" dirty="0" err="1" smtClean="0"/>
              <a:t>ile</a:t>
            </a:r>
            <a:r>
              <a:rPr lang="en-US" sz="1600" b="1" dirty="0" smtClean="0"/>
              <a:t> </a:t>
            </a:r>
            <a:r>
              <a:rPr lang="en-US" sz="1600" b="1" dirty="0" err="1" smtClean="0"/>
              <a:t>kırmızı</a:t>
            </a:r>
            <a:r>
              <a:rPr lang="en-US" sz="1600" b="1" dirty="0" smtClean="0"/>
              <a:t> </a:t>
            </a:r>
            <a:r>
              <a:rPr lang="en-US" sz="1600" b="1" dirty="0" err="1" smtClean="0"/>
              <a:t>renklenmeler</a:t>
            </a:r>
            <a:r>
              <a:rPr lang="en-US" sz="1600" b="1" dirty="0" smtClean="0"/>
              <a:t> </a:t>
            </a:r>
            <a:r>
              <a:rPr lang="en-US" sz="1600" b="1" dirty="0" err="1" smtClean="0"/>
              <a:t>olabilir</a:t>
            </a:r>
            <a:r>
              <a:rPr lang="en-US" sz="1600" b="1" dirty="0" smtClean="0"/>
              <a:t>. </a:t>
            </a:r>
            <a:r>
              <a:rPr lang="en-US" sz="1600" b="1" dirty="0" err="1" smtClean="0"/>
              <a:t>Kalay</a:t>
            </a:r>
            <a:r>
              <a:rPr lang="en-US" sz="1600" b="1" dirty="0" smtClean="0"/>
              <a:t> </a:t>
            </a:r>
            <a:r>
              <a:rPr lang="en-US" sz="1600" b="1" dirty="0" err="1" smtClean="0"/>
              <a:t>ve</a:t>
            </a:r>
            <a:r>
              <a:rPr lang="en-US" sz="1600" b="1" dirty="0" smtClean="0"/>
              <a:t> </a:t>
            </a:r>
            <a:r>
              <a:rPr lang="en-US" sz="1600" b="1" dirty="0" err="1" smtClean="0"/>
              <a:t>bronz</a:t>
            </a:r>
            <a:r>
              <a:rPr lang="en-US" sz="1600" b="1" dirty="0" smtClean="0"/>
              <a:t> </a:t>
            </a:r>
            <a:r>
              <a:rPr lang="en-US" sz="1600" b="1" dirty="0" err="1" smtClean="0"/>
              <a:t>işçilerinde</a:t>
            </a:r>
            <a:r>
              <a:rPr lang="en-US" sz="1600" b="1" dirty="0" smtClean="0"/>
              <a:t> </a:t>
            </a:r>
            <a:r>
              <a:rPr lang="en-US" sz="1600" b="1" dirty="0" err="1" smtClean="0"/>
              <a:t>kahverengi-siyah</a:t>
            </a:r>
            <a:r>
              <a:rPr lang="en-US" sz="1600" b="1" dirty="0" smtClean="0"/>
              <a:t>, </a:t>
            </a:r>
            <a:r>
              <a:rPr lang="en-US" sz="1600" b="1" dirty="0" err="1" smtClean="0"/>
              <a:t>demir</a:t>
            </a:r>
            <a:r>
              <a:rPr lang="en-US" sz="1600" b="1" dirty="0" smtClean="0"/>
              <a:t> </a:t>
            </a:r>
            <a:r>
              <a:rPr lang="en-US" sz="1600" b="1" dirty="0" err="1" smtClean="0"/>
              <a:t>işçilerinde</a:t>
            </a:r>
            <a:r>
              <a:rPr lang="en-US" sz="1600" b="1" dirty="0" smtClean="0"/>
              <a:t> </a:t>
            </a:r>
            <a:r>
              <a:rPr lang="en-US" sz="1600" b="1" dirty="0" err="1" smtClean="0"/>
              <a:t>kahverengi</a:t>
            </a:r>
            <a:r>
              <a:rPr lang="en-US" sz="1600" b="1" dirty="0" smtClean="0"/>
              <a:t> </a:t>
            </a:r>
            <a:r>
              <a:rPr lang="en-US" sz="1600" b="1" dirty="0" err="1" smtClean="0"/>
              <a:t>pigmentasyon</a:t>
            </a:r>
            <a:r>
              <a:rPr lang="en-US" sz="1600" b="1" dirty="0" smtClean="0"/>
              <a:t> </a:t>
            </a:r>
            <a:r>
              <a:rPr lang="en-US" sz="1600" b="1" dirty="0" err="1" smtClean="0"/>
              <a:t>oluşabilir</a:t>
            </a:r>
            <a:r>
              <a:rPr lang="en-US" sz="1600" b="1" dirty="0" smtClean="0"/>
              <a:t>.</a:t>
            </a:r>
          </a:p>
          <a:p>
            <a:pPr eaLnBrk="1" hangingPunct="1">
              <a:lnSpc>
                <a:spcPct val="80000"/>
              </a:lnSpc>
            </a:pPr>
            <a:endParaRPr lang="tr-TR" sz="1600" b="1"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smtClean="0">
              <a:effectLst/>
            </a:endParaRPr>
          </a:p>
        </p:txBody>
      </p:sp>
      <p:sp>
        <p:nvSpPr>
          <p:cNvPr id="78851" name="Rectangle 3"/>
          <p:cNvSpPr>
            <a:spLocks noGrp="1"/>
          </p:cNvSpPr>
          <p:nvPr>
            <p:ph type="body" idx="4294967295"/>
          </p:nvPr>
        </p:nvSpPr>
        <p:spPr>
          <a:xfrm>
            <a:off x="1142976" y="2428868"/>
            <a:ext cx="7499350" cy="4800600"/>
          </a:xfrm>
        </p:spPr>
        <p:txBody>
          <a:bodyPr/>
          <a:lstStyle/>
          <a:p>
            <a:pPr lvl="1" eaLnBrk="1" hangingPunct="1">
              <a:lnSpc>
                <a:spcPct val="80000"/>
              </a:lnSpc>
            </a:pPr>
            <a:r>
              <a:rPr lang="en-US" sz="1600" b="1" dirty="0" err="1" smtClean="0"/>
              <a:t>Siyah</a:t>
            </a:r>
            <a:r>
              <a:rPr lang="en-US" sz="1600" b="1" dirty="0" smtClean="0"/>
              <a:t> </a:t>
            </a:r>
            <a:r>
              <a:rPr lang="en-US" sz="1600" b="1" dirty="0" err="1" smtClean="0"/>
              <a:t>kıllı</a:t>
            </a:r>
            <a:r>
              <a:rPr lang="en-US" sz="1600" b="1" dirty="0" smtClean="0"/>
              <a:t> </a:t>
            </a:r>
            <a:r>
              <a:rPr lang="en-US" sz="1600" b="1" dirty="0" err="1" smtClean="0"/>
              <a:t>dil</a:t>
            </a:r>
            <a:endParaRPr lang="en-US" sz="1600" b="1" dirty="0" smtClean="0"/>
          </a:p>
          <a:p>
            <a:pPr eaLnBrk="1" hangingPunct="1">
              <a:lnSpc>
                <a:spcPct val="80000"/>
              </a:lnSpc>
            </a:pPr>
            <a:r>
              <a:rPr lang="en-US" sz="1600" b="1" dirty="0" err="1" smtClean="0"/>
              <a:t>Dil</a:t>
            </a:r>
            <a:r>
              <a:rPr lang="en-US" sz="1600" b="1" dirty="0" smtClean="0"/>
              <a:t> </a:t>
            </a:r>
            <a:r>
              <a:rPr lang="en-US" sz="1600" b="1" dirty="0" err="1" smtClean="0"/>
              <a:t>sırtında</a:t>
            </a:r>
            <a:r>
              <a:rPr lang="en-US" sz="1600" b="1" dirty="0" smtClean="0"/>
              <a:t>, </a:t>
            </a:r>
            <a:r>
              <a:rPr lang="en-US" sz="1600" b="1" dirty="0" err="1" smtClean="0"/>
              <a:t>kahverengi-siyah</a:t>
            </a:r>
            <a:r>
              <a:rPr lang="en-US" sz="1600" b="1" dirty="0" smtClean="0"/>
              <a:t> </a:t>
            </a:r>
            <a:r>
              <a:rPr lang="en-US" sz="1600" b="1" dirty="0" err="1" smtClean="0"/>
              <a:t>renkli</a:t>
            </a:r>
            <a:r>
              <a:rPr lang="en-US" sz="1600" b="1" dirty="0" smtClean="0"/>
              <a:t>, </a:t>
            </a:r>
            <a:r>
              <a:rPr lang="en-US" sz="1600" b="1" dirty="0" err="1" smtClean="0"/>
              <a:t>filiform</a:t>
            </a:r>
            <a:r>
              <a:rPr lang="en-US" sz="1600" b="1" dirty="0" smtClean="0"/>
              <a:t> </a:t>
            </a:r>
            <a:r>
              <a:rPr lang="en-US" sz="1600" b="1" dirty="0" err="1" smtClean="0"/>
              <a:t>papillaların</a:t>
            </a:r>
            <a:r>
              <a:rPr lang="en-US" sz="1600" b="1" dirty="0" smtClean="0"/>
              <a:t> </a:t>
            </a:r>
            <a:r>
              <a:rPr lang="en-US" sz="1600" b="1" dirty="0" err="1" smtClean="0"/>
              <a:t>hipertrofisi</a:t>
            </a:r>
            <a:r>
              <a:rPr lang="en-US" sz="1600" b="1" dirty="0" smtClean="0"/>
              <a:t> </a:t>
            </a:r>
            <a:r>
              <a:rPr lang="en-US" sz="1600" b="1" dirty="0" err="1" smtClean="0"/>
              <a:t>olarak</a:t>
            </a:r>
            <a:r>
              <a:rPr lang="en-US" sz="1600" b="1" dirty="0" smtClean="0"/>
              <a:t> </a:t>
            </a:r>
            <a:r>
              <a:rPr lang="en-US" sz="1600" b="1" dirty="0" err="1" smtClean="0"/>
              <a:t>görülür</a:t>
            </a:r>
            <a:r>
              <a:rPr lang="en-US" sz="1600" b="1" dirty="0" smtClean="0"/>
              <a:t>. </a:t>
            </a:r>
            <a:r>
              <a:rPr lang="en-US" sz="1600" b="1" dirty="0" err="1" smtClean="0"/>
              <a:t>Uzamış</a:t>
            </a:r>
            <a:r>
              <a:rPr lang="en-US" sz="1600" b="1" dirty="0" smtClean="0"/>
              <a:t> </a:t>
            </a:r>
            <a:r>
              <a:rPr lang="en-US" sz="1600" b="1" dirty="0" err="1" smtClean="0"/>
              <a:t>papillalar</a:t>
            </a:r>
            <a:r>
              <a:rPr lang="en-US" sz="1600" b="1" dirty="0" smtClean="0"/>
              <a:t> </a:t>
            </a:r>
            <a:r>
              <a:rPr lang="en-US" sz="1600" b="1" dirty="0" err="1" smtClean="0"/>
              <a:t>arasında</a:t>
            </a:r>
            <a:r>
              <a:rPr lang="en-US" sz="1600" b="1" dirty="0" smtClean="0"/>
              <a:t> </a:t>
            </a:r>
            <a:r>
              <a:rPr lang="en-US" sz="1600" b="1" dirty="0" err="1" smtClean="0"/>
              <a:t>bakteriler</a:t>
            </a:r>
            <a:r>
              <a:rPr lang="en-US" sz="1600" b="1" dirty="0" smtClean="0"/>
              <a:t> </a:t>
            </a:r>
            <a:r>
              <a:rPr lang="en-US" sz="1600" b="1" dirty="0" err="1" smtClean="0"/>
              <a:t>ve</a:t>
            </a:r>
            <a:r>
              <a:rPr lang="en-US" sz="1600" b="1" dirty="0" smtClean="0"/>
              <a:t> </a:t>
            </a:r>
            <a:r>
              <a:rPr lang="en-US" sz="1600" b="1" dirty="0" err="1" smtClean="0"/>
              <a:t>mantarlar</a:t>
            </a:r>
            <a:r>
              <a:rPr lang="en-US" sz="1600" b="1" dirty="0" smtClean="0"/>
              <a:t> </a:t>
            </a:r>
            <a:r>
              <a:rPr lang="en-US" sz="1600" b="1" dirty="0" err="1" smtClean="0"/>
              <a:t>vardır</a:t>
            </a:r>
            <a:r>
              <a:rPr lang="en-US" sz="1600" b="1" dirty="0" smtClean="0"/>
              <a:t>. </a:t>
            </a:r>
            <a:r>
              <a:rPr lang="en-US" sz="1600" b="1" dirty="0" err="1" smtClean="0"/>
              <a:t>Yiyeceklerin</a:t>
            </a:r>
            <a:r>
              <a:rPr lang="en-US" sz="1600" b="1" dirty="0" smtClean="0"/>
              <a:t> </a:t>
            </a:r>
            <a:r>
              <a:rPr lang="en-US" sz="1600" b="1" dirty="0" err="1" smtClean="0"/>
              <a:t>pigmentleri</a:t>
            </a:r>
            <a:r>
              <a:rPr lang="en-US" sz="1600" b="1" dirty="0" smtClean="0"/>
              <a:t> </a:t>
            </a:r>
            <a:r>
              <a:rPr lang="en-US" sz="1600" b="1" dirty="0" err="1" smtClean="0"/>
              <a:t>ve</a:t>
            </a:r>
            <a:r>
              <a:rPr lang="en-US" sz="1600" b="1" dirty="0" smtClean="0"/>
              <a:t> </a:t>
            </a:r>
            <a:r>
              <a:rPr lang="en-US" sz="1600" b="1" dirty="0" err="1" smtClean="0"/>
              <a:t>içilen</a:t>
            </a:r>
            <a:r>
              <a:rPr lang="en-US" sz="1600" b="1" dirty="0" smtClean="0"/>
              <a:t> </a:t>
            </a:r>
            <a:r>
              <a:rPr lang="en-US" sz="1600" b="1" dirty="0" err="1" smtClean="0"/>
              <a:t>sigaradan</a:t>
            </a:r>
            <a:r>
              <a:rPr lang="en-US" sz="1600" b="1" dirty="0" smtClean="0"/>
              <a:t> </a:t>
            </a:r>
            <a:r>
              <a:rPr lang="en-US" sz="1600" b="1" dirty="0" err="1" smtClean="0"/>
              <a:t>dolayı</a:t>
            </a:r>
            <a:r>
              <a:rPr lang="en-US" sz="1600" b="1" dirty="0" smtClean="0"/>
              <a:t> </a:t>
            </a:r>
            <a:r>
              <a:rPr lang="en-US" sz="1600" b="1" dirty="0" err="1" smtClean="0"/>
              <a:t>papillalar</a:t>
            </a:r>
            <a:r>
              <a:rPr lang="en-US" sz="1600" b="1" dirty="0" smtClean="0"/>
              <a:t> </a:t>
            </a:r>
            <a:r>
              <a:rPr lang="en-US" sz="1600" b="1" dirty="0" err="1" smtClean="0"/>
              <a:t>siyah-kahverengi</a:t>
            </a:r>
            <a:r>
              <a:rPr lang="en-US" sz="1600" b="1" dirty="0" smtClean="0"/>
              <a:t> </a:t>
            </a:r>
            <a:r>
              <a:rPr lang="en-US" sz="1600" b="1" dirty="0" err="1" smtClean="0"/>
              <a:t>renk</a:t>
            </a:r>
            <a:r>
              <a:rPr lang="en-US" sz="1600" b="1" dirty="0" smtClean="0"/>
              <a:t> </a:t>
            </a:r>
            <a:r>
              <a:rPr lang="en-US" sz="1600" b="1" dirty="0" err="1" smtClean="0"/>
              <a:t>alır</a:t>
            </a:r>
            <a:r>
              <a:rPr lang="en-US" sz="1600" b="1" dirty="0" smtClean="0"/>
              <a:t>.</a:t>
            </a:r>
          </a:p>
          <a:p>
            <a:pPr eaLnBrk="1" hangingPunct="1">
              <a:lnSpc>
                <a:spcPct val="80000"/>
              </a:lnSpc>
            </a:pPr>
            <a:r>
              <a:rPr lang="en-US" sz="1600" b="1" dirty="0" smtClean="0"/>
              <a:t/>
            </a:r>
            <a:br>
              <a:rPr lang="en-US" sz="1600" b="1" dirty="0" smtClean="0"/>
            </a:br>
            <a:endParaRPr lang="en-US" sz="1600" b="1" dirty="0" smtClean="0"/>
          </a:p>
          <a:p>
            <a:pPr eaLnBrk="1" hangingPunct="1">
              <a:lnSpc>
                <a:spcPct val="80000"/>
              </a:lnSpc>
            </a:pPr>
            <a:r>
              <a:rPr lang="en-US" sz="1600" b="1" dirty="0" err="1" smtClean="0"/>
              <a:t>Mikroorganizma</a:t>
            </a:r>
            <a:r>
              <a:rPr lang="en-US" sz="1600" b="1" dirty="0" smtClean="0"/>
              <a:t> </a:t>
            </a:r>
            <a:r>
              <a:rPr lang="en-US" sz="1600" b="1" dirty="0" err="1" smtClean="0"/>
              <a:t>ve</a:t>
            </a:r>
            <a:r>
              <a:rPr lang="en-US" sz="1600" b="1" dirty="0" smtClean="0"/>
              <a:t> </a:t>
            </a:r>
            <a:r>
              <a:rPr lang="en-US" sz="1600" b="1" dirty="0" err="1" smtClean="0"/>
              <a:t>yiyecek</a:t>
            </a:r>
            <a:r>
              <a:rPr lang="en-US" sz="1600" b="1" dirty="0" smtClean="0"/>
              <a:t> </a:t>
            </a:r>
            <a:r>
              <a:rPr lang="en-US" sz="1600" b="1" dirty="0" err="1" smtClean="0"/>
              <a:t>artıklarının</a:t>
            </a:r>
            <a:r>
              <a:rPr lang="en-US" sz="1600" b="1" dirty="0" smtClean="0"/>
              <a:t> </a:t>
            </a:r>
            <a:r>
              <a:rPr lang="en-US" sz="1600" b="1" dirty="0" err="1" smtClean="0"/>
              <a:t>uzanan</a:t>
            </a:r>
            <a:r>
              <a:rPr lang="en-US" sz="1600" b="1" dirty="0" smtClean="0"/>
              <a:t> </a:t>
            </a:r>
            <a:r>
              <a:rPr lang="en-US" sz="1600" b="1" dirty="0" err="1" smtClean="0"/>
              <a:t>papillalar</a:t>
            </a:r>
            <a:r>
              <a:rPr lang="en-US" sz="1600" b="1" dirty="0" smtClean="0"/>
              <a:t> </a:t>
            </a:r>
            <a:r>
              <a:rPr lang="en-US" sz="1600" b="1" dirty="0" err="1" smtClean="0"/>
              <a:t>arasında</a:t>
            </a:r>
            <a:r>
              <a:rPr lang="en-US" sz="1600" b="1" dirty="0" smtClean="0"/>
              <a:t>  </a:t>
            </a:r>
            <a:r>
              <a:rPr lang="en-US" sz="1600" b="1" dirty="0" err="1" smtClean="0"/>
              <a:t>birikimi</a:t>
            </a:r>
            <a:r>
              <a:rPr lang="en-US" sz="1600" b="1" dirty="0" smtClean="0"/>
              <a:t> </a:t>
            </a:r>
            <a:r>
              <a:rPr lang="en-US" sz="1600" b="1" dirty="0" err="1" smtClean="0"/>
              <a:t>ağız</a:t>
            </a:r>
            <a:r>
              <a:rPr lang="en-US" sz="1600" b="1" dirty="0" smtClean="0"/>
              <a:t> </a:t>
            </a:r>
            <a:r>
              <a:rPr lang="en-US" sz="1600" b="1" dirty="0" err="1" smtClean="0"/>
              <a:t>kokusuna</a:t>
            </a:r>
            <a:r>
              <a:rPr lang="en-US" sz="1600" b="1" dirty="0" smtClean="0"/>
              <a:t> </a:t>
            </a:r>
            <a:r>
              <a:rPr lang="en-US" sz="1600" b="1" dirty="0" err="1" smtClean="0"/>
              <a:t>da</a:t>
            </a:r>
            <a:r>
              <a:rPr lang="en-US" sz="1600" b="1" dirty="0" smtClean="0"/>
              <a:t> </a:t>
            </a:r>
            <a:r>
              <a:rPr lang="en-US" sz="1600" b="1" dirty="0" err="1" smtClean="0"/>
              <a:t>neden</a:t>
            </a:r>
            <a:r>
              <a:rPr lang="en-US" sz="1600" b="1" dirty="0" smtClean="0"/>
              <a:t> </a:t>
            </a:r>
            <a:r>
              <a:rPr lang="en-US" sz="1600" b="1" dirty="0" err="1" smtClean="0"/>
              <a:t>olur</a:t>
            </a:r>
            <a:r>
              <a:rPr lang="en-US" sz="1600" b="1" dirty="0" smtClean="0"/>
              <a:t>. </a:t>
            </a:r>
            <a:endParaRPr lang="tr-TR" sz="1600" b="1" dirty="0" smtClean="0"/>
          </a:p>
          <a:p>
            <a:pPr eaLnBrk="1" hangingPunct="1">
              <a:lnSpc>
                <a:spcPct val="80000"/>
              </a:lnSpc>
            </a:pPr>
            <a:r>
              <a:rPr lang="en-US" sz="1600" b="1" dirty="0" err="1" smtClean="0"/>
              <a:t>Siyah</a:t>
            </a:r>
            <a:r>
              <a:rPr lang="en-US" sz="1600" b="1" dirty="0" smtClean="0"/>
              <a:t> </a:t>
            </a:r>
            <a:r>
              <a:rPr lang="en-US" sz="1600" b="1" dirty="0" err="1" smtClean="0"/>
              <a:t>kıllı</a:t>
            </a:r>
            <a:r>
              <a:rPr lang="en-US" sz="1600" b="1" dirty="0" smtClean="0"/>
              <a:t> </a:t>
            </a:r>
            <a:r>
              <a:rPr lang="en-US" sz="1600" b="1" dirty="0" err="1" smtClean="0"/>
              <a:t>dil</a:t>
            </a:r>
            <a:r>
              <a:rPr lang="en-US" sz="1600" b="1" dirty="0" smtClean="0"/>
              <a:t> </a:t>
            </a:r>
            <a:r>
              <a:rPr lang="en-US" sz="1600" b="1" dirty="0" err="1" smtClean="0"/>
              <a:t>birçok</a:t>
            </a:r>
            <a:r>
              <a:rPr lang="en-US" sz="1600" b="1" dirty="0" smtClean="0"/>
              <a:t> </a:t>
            </a:r>
            <a:r>
              <a:rPr lang="en-US" sz="1600" b="1" dirty="0" err="1" smtClean="0"/>
              <a:t>ilacın</a:t>
            </a:r>
            <a:r>
              <a:rPr lang="en-US" sz="1600" b="1" dirty="0" smtClean="0"/>
              <a:t> </a:t>
            </a:r>
            <a:r>
              <a:rPr lang="en-US" sz="1600" b="1" dirty="0" err="1" smtClean="0"/>
              <a:t>lokal</a:t>
            </a:r>
            <a:r>
              <a:rPr lang="en-US" sz="1600" b="1" dirty="0" smtClean="0"/>
              <a:t> </a:t>
            </a:r>
            <a:r>
              <a:rPr lang="en-US" sz="1600" b="1" dirty="0" err="1" smtClean="0"/>
              <a:t>ve</a:t>
            </a:r>
            <a:r>
              <a:rPr lang="en-US" sz="1600" b="1" dirty="0" smtClean="0"/>
              <a:t> </a:t>
            </a:r>
            <a:r>
              <a:rPr lang="en-US" sz="1600" b="1" dirty="0" err="1" smtClean="0"/>
              <a:t>sistemik</a:t>
            </a:r>
            <a:r>
              <a:rPr lang="en-US" sz="1600" b="1" dirty="0" smtClean="0"/>
              <a:t> </a:t>
            </a:r>
            <a:r>
              <a:rPr lang="en-US" sz="1600" b="1" dirty="0" err="1" smtClean="0"/>
              <a:t>kullanımı</a:t>
            </a:r>
            <a:r>
              <a:rPr lang="en-US" sz="1600" b="1" dirty="0" smtClean="0"/>
              <a:t> </a:t>
            </a:r>
            <a:r>
              <a:rPr lang="en-US" sz="1600" b="1" dirty="0" err="1" smtClean="0"/>
              <a:t>sonucunda</a:t>
            </a:r>
            <a:r>
              <a:rPr lang="en-US" sz="1600" b="1" dirty="0" smtClean="0"/>
              <a:t> </a:t>
            </a:r>
            <a:r>
              <a:rPr lang="en-US" sz="1600" b="1" dirty="0" err="1" smtClean="0"/>
              <a:t>da</a:t>
            </a:r>
            <a:r>
              <a:rPr lang="en-US" sz="1600" b="1" dirty="0" smtClean="0"/>
              <a:t> </a:t>
            </a:r>
            <a:r>
              <a:rPr lang="en-US" sz="1600" b="1" dirty="0" err="1" smtClean="0"/>
              <a:t>meydana</a:t>
            </a:r>
            <a:r>
              <a:rPr lang="en-US" sz="1600" b="1" dirty="0" smtClean="0"/>
              <a:t> </a:t>
            </a:r>
            <a:r>
              <a:rPr lang="en-US" sz="1600" b="1" dirty="0" err="1" smtClean="0"/>
              <a:t>gelebilir</a:t>
            </a:r>
            <a:r>
              <a:rPr lang="en-US" sz="1600" b="1" dirty="0" smtClean="0"/>
              <a:t>. </a:t>
            </a:r>
            <a:endParaRPr lang="tr-TR" sz="1600" b="1" dirty="0" smtClean="0"/>
          </a:p>
          <a:p>
            <a:pPr eaLnBrk="1" hangingPunct="1">
              <a:lnSpc>
                <a:spcPct val="80000"/>
              </a:lnSpc>
            </a:pPr>
            <a:r>
              <a:rPr lang="en-US" sz="1600" b="1" dirty="0" err="1" smtClean="0"/>
              <a:t>Bazı</a:t>
            </a:r>
            <a:r>
              <a:rPr lang="en-US" sz="1600" b="1" dirty="0" smtClean="0"/>
              <a:t> </a:t>
            </a:r>
            <a:r>
              <a:rPr lang="en-US" sz="1600" b="1" dirty="0" err="1" smtClean="0"/>
              <a:t>sistemik</a:t>
            </a:r>
            <a:r>
              <a:rPr lang="en-US" sz="1600" b="1" dirty="0" smtClean="0"/>
              <a:t> </a:t>
            </a:r>
            <a:r>
              <a:rPr lang="en-US" sz="1600" b="1" dirty="0" err="1" smtClean="0"/>
              <a:t>antibiyotikler</a:t>
            </a:r>
            <a:r>
              <a:rPr lang="en-US" sz="1600" b="1" dirty="0" smtClean="0"/>
              <a:t> </a:t>
            </a:r>
            <a:r>
              <a:rPr lang="en-US" sz="1600" b="1" dirty="0" err="1" smtClean="0"/>
              <a:t>ve</a:t>
            </a:r>
            <a:r>
              <a:rPr lang="en-US" sz="1600" b="1" dirty="0" smtClean="0"/>
              <a:t> </a:t>
            </a:r>
            <a:r>
              <a:rPr lang="en-US" sz="1600" b="1" dirty="0" err="1" smtClean="0"/>
              <a:t>topikal</a:t>
            </a:r>
            <a:r>
              <a:rPr lang="en-US" sz="1600" b="1" dirty="0" smtClean="0"/>
              <a:t> </a:t>
            </a:r>
            <a:r>
              <a:rPr lang="en-US" sz="1600" b="1" dirty="0" err="1" smtClean="0"/>
              <a:t>okside</a:t>
            </a:r>
            <a:r>
              <a:rPr lang="en-US" sz="1600" b="1" dirty="0" smtClean="0"/>
              <a:t> </a:t>
            </a:r>
            <a:r>
              <a:rPr lang="en-US" sz="1600" b="1" dirty="0" err="1" smtClean="0"/>
              <a:t>edici</a:t>
            </a:r>
            <a:r>
              <a:rPr lang="en-US" sz="1600" b="1" dirty="0" smtClean="0"/>
              <a:t> </a:t>
            </a:r>
            <a:r>
              <a:rPr lang="en-US" sz="1600" b="1" dirty="0" err="1" smtClean="0"/>
              <a:t>ajanlar</a:t>
            </a:r>
            <a:r>
              <a:rPr lang="en-US" sz="1600" b="1" dirty="0" smtClean="0"/>
              <a:t> (</a:t>
            </a:r>
            <a:r>
              <a:rPr lang="en-US" sz="1600" b="1" dirty="0" err="1" smtClean="0"/>
              <a:t>hidrojen</a:t>
            </a:r>
            <a:r>
              <a:rPr lang="en-US" sz="1600" b="1" dirty="0" smtClean="0"/>
              <a:t> </a:t>
            </a:r>
            <a:r>
              <a:rPr lang="en-US" sz="1600" b="1" dirty="0" err="1" smtClean="0"/>
              <a:t>peroksit,hidrojen</a:t>
            </a:r>
            <a:r>
              <a:rPr lang="en-US" sz="1600" b="1" dirty="0" smtClean="0"/>
              <a:t> </a:t>
            </a:r>
            <a:r>
              <a:rPr lang="en-US" sz="1600" b="1" dirty="0" err="1" smtClean="0"/>
              <a:t>perborat</a:t>
            </a:r>
            <a:r>
              <a:rPr lang="en-US" sz="1600" b="1" dirty="0" smtClean="0"/>
              <a:t> </a:t>
            </a:r>
            <a:r>
              <a:rPr lang="en-US" sz="1600" b="1" dirty="0" err="1" smtClean="0"/>
              <a:t>ve</a:t>
            </a:r>
            <a:r>
              <a:rPr lang="en-US" sz="1600" b="1" dirty="0" smtClean="0"/>
              <a:t> </a:t>
            </a:r>
            <a:r>
              <a:rPr lang="en-US" sz="1600" b="1" dirty="0" err="1" smtClean="0"/>
              <a:t>klorheksidin</a:t>
            </a:r>
            <a:r>
              <a:rPr lang="en-US" sz="1600" b="1" dirty="0" smtClean="0"/>
              <a:t> </a:t>
            </a:r>
            <a:r>
              <a:rPr lang="en-US" sz="1600" b="1" dirty="0" err="1" smtClean="0"/>
              <a:t>vb</a:t>
            </a:r>
            <a:r>
              <a:rPr lang="en-US" sz="1600" b="1" dirty="0" smtClean="0"/>
              <a:t>) </a:t>
            </a:r>
            <a:r>
              <a:rPr lang="en-US" sz="1600" b="1" dirty="0" err="1" smtClean="0"/>
              <a:t>siyah</a:t>
            </a:r>
            <a:r>
              <a:rPr lang="en-US" sz="1600" b="1" dirty="0" smtClean="0"/>
              <a:t> </a:t>
            </a:r>
            <a:r>
              <a:rPr lang="en-US" sz="1600" b="1" dirty="0" err="1" smtClean="0"/>
              <a:t>kıllı</a:t>
            </a:r>
            <a:r>
              <a:rPr lang="en-US" sz="1600" b="1" dirty="0" smtClean="0"/>
              <a:t> </a:t>
            </a:r>
            <a:r>
              <a:rPr lang="en-US" sz="1600" b="1" dirty="0" err="1" smtClean="0"/>
              <a:t>dilin</a:t>
            </a:r>
            <a:r>
              <a:rPr lang="en-US" sz="1600" b="1" dirty="0" smtClean="0"/>
              <a:t> </a:t>
            </a:r>
            <a:r>
              <a:rPr lang="en-US" sz="1600" b="1" dirty="0" err="1" smtClean="0"/>
              <a:t>meydana</a:t>
            </a:r>
            <a:r>
              <a:rPr lang="en-US" sz="1600" b="1" dirty="0" smtClean="0"/>
              <a:t> </a:t>
            </a:r>
            <a:r>
              <a:rPr lang="en-US" sz="1600" b="1" dirty="0" err="1" smtClean="0"/>
              <a:t>gelmesinde</a:t>
            </a:r>
            <a:r>
              <a:rPr lang="en-US" sz="1600" b="1" dirty="0" smtClean="0"/>
              <a:t> en </a:t>
            </a:r>
            <a:r>
              <a:rPr lang="en-US" sz="1600" b="1" dirty="0" err="1" smtClean="0"/>
              <a:t>etkili</a:t>
            </a:r>
            <a:r>
              <a:rPr lang="en-US" sz="1600" b="1" dirty="0" smtClean="0"/>
              <a:t> </a:t>
            </a:r>
            <a:r>
              <a:rPr lang="en-US" sz="1600" b="1" dirty="0" err="1" smtClean="0"/>
              <a:t>ilaçlardır</a:t>
            </a:r>
            <a:r>
              <a:rPr lang="en-US" sz="1600" b="1" dirty="0" smtClean="0"/>
              <a:t>. </a:t>
            </a:r>
            <a:endParaRPr lang="tr-TR" sz="1600" b="1" dirty="0" smtClean="0"/>
          </a:p>
          <a:p>
            <a:pPr eaLnBrk="1" hangingPunct="1">
              <a:lnSpc>
                <a:spcPct val="80000"/>
              </a:lnSpc>
            </a:pPr>
            <a:r>
              <a:rPr lang="en-US" sz="1600" b="1" dirty="0" err="1" smtClean="0"/>
              <a:t>Tedavi</a:t>
            </a:r>
            <a:r>
              <a:rPr lang="en-US" sz="1600" b="1" dirty="0" smtClean="0"/>
              <a:t> </a:t>
            </a:r>
            <a:r>
              <a:rPr lang="en-US" sz="1600" b="1" dirty="0" err="1" smtClean="0"/>
              <a:t>için</a:t>
            </a:r>
            <a:r>
              <a:rPr lang="en-US" sz="1600" b="1" dirty="0" smtClean="0"/>
              <a:t> </a:t>
            </a:r>
            <a:r>
              <a:rPr lang="en-US" sz="1600" b="1" dirty="0" err="1" smtClean="0"/>
              <a:t>dilin</a:t>
            </a:r>
            <a:r>
              <a:rPr lang="en-US" sz="1600" b="1" dirty="0" smtClean="0"/>
              <a:t> </a:t>
            </a:r>
            <a:r>
              <a:rPr lang="en-US" sz="1600" b="1" dirty="0" err="1" smtClean="0"/>
              <a:t>fırçalanması</a:t>
            </a:r>
            <a:r>
              <a:rPr lang="en-US" sz="1600" b="1" dirty="0" smtClean="0"/>
              <a:t> </a:t>
            </a:r>
            <a:r>
              <a:rPr lang="en-US" sz="1600" b="1" dirty="0" err="1" smtClean="0"/>
              <a:t>ve</a:t>
            </a:r>
            <a:r>
              <a:rPr lang="en-US" sz="1600" b="1" dirty="0" smtClean="0"/>
              <a:t> </a:t>
            </a:r>
            <a:r>
              <a:rPr lang="en-US" sz="1600" b="1" dirty="0" err="1" smtClean="0"/>
              <a:t>topikal</a:t>
            </a:r>
            <a:r>
              <a:rPr lang="en-US" sz="1600" b="1" dirty="0" smtClean="0"/>
              <a:t> </a:t>
            </a:r>
            <a:r>
              <a:rPr lang="en-US" sz="1600" b="1" dirty="0" err="1" smtClean="0"/>
              <a:t>keratolitik</a:t>
            </a:r>
            <a:r>
              <a:rPr lang="en-US" sz="1600" b="1" dirty="0" smtClean="0"/>
              <a:t> </a:t>
            </a:r>
            <a:r>
              <a:rPr lang="en-US" sz="1600" b="1" dirty="0" err="1" smtClean="0"/>
              <a:t>ajanların</a:t>
            </a:r>
            <a:r>
              <a:rPr lang="en-US" sz="1600" b="1" dirty="0" smtClean="0"/>
              <a:t> </a:t>
            </a:r>
            <a:r>
              <a:rPr lang="en-US" sz="1600" b="1" dirty="0" err="1" smtClean="0"/>
              <a:t>kullanılması</a:t>
            </a:r>
            <a:r>
              <a:rPr lang="en-US" sz="1600" b="1" dirty="0" smtClean="0"/>
              <a:t> </a:t>
            </a:r>
            <a:r>
              <a:rPr lang="en-US" sz="1600" b="1" dirty="0" err="1" smtClean="0"/>
              <a:t>önerilir</a:t>
            </a:r>
            <a:r>
              <a:rPr lang="en-US" sz="1600" b="1" dirty="0" smtClean="0"/>
              <a:t>.</a:t>
            </a:r>
          </a:p>
        </p:txBody>
      </p:sp>
      <p:grpSp>
        <p:nvGrpSpPr>
          <p:cNvPr id="7" name="6 Grup"/>
          <p:cNvGrpSpPr/>
          <p:nvPr/>
        </p:nvGrpSpPr>
        <p:grpSpPr>
          <a:xfrm>
            <a:off x="3786182" y="500042"/>
            <a:ext cx="4364038" cy="1741487"/>
            <a:chOff x="1800225" y="1023938"/>
            <a:chExt cx="4364038" cy="1741487"/>
          </a:xfrm>
        </p:grpSpPr>
        <p:pic>
          <p:nvPicPr>
            <p:cNvPr id="12291" name="Picture 3"/>
            <p:cNvPicPr>
              <a:picLocks noChangeAspect="1" noChangeArrowheads="1"/>
            </p:cNvPicPr>
            <p:nvPr/>
          </p:nvPicPr>
          <p:blipFill>
            <a:blip r:embed="rId2"/>
            <a:srcRect/>
            <a:stretch>
              <a:fillRect/>
            </a:stretch>
          </p:blipFill>
          <p:spPr bwMode="auto">
            <a:xfrm>
              <a:off x="1800225" y="1027113"/>
              <a:ext cx="1592263" cy="1738312"/>
            </a:xfrm>
            <a:prstGeom prst="rect">
              <a:avLst/>
            </a:prstGeom>
            <a:noFill/>
          </p:spPr>
        </p:pic>
        <p:pic>
          <p:nvPicPr>
            <p:cNvPr id="12292" name="Picture 4"/>
            <p:cNvPicPr>
              <a:picLocks noChangeAspect="1" noChangeArrowheads="1"/>
            </p:cNvPicPr>
            <p:nvPr/>
          </p:nvPicPr>
          <p:blipFill>
            <a:blip r:embed="rId3"/>
            <a:srcRect/>
            <a:stretch>
              <a:fillRect/>
            </a:stretch>
          </p:blipFill>
          <p:spPr bwMode="auto">
            <a:xfrm>
              <a:off x="4535488" y="1023938"/>
              <a:ext cx="1628775" cy="1741487"/>
            </a:xfrm>
            <a:prstGeom prst="rect">
              <a:avLst/>
            </a:prstGeom>
            <a:noFill/>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 name="Rectangle 20"/>
          <p:cNvSpPr>
            <a:spLocks noGrp="1"/>
          </p:cNvSpPr>
          <p:nvPr>
            <p:ph type="title" idx="4294967295"/>
          </p:nvPr>
        </p:nvSpPr>
        <p:spPr bwMode="auto">
          <a:xfrm>
            <a:off x="1214414" y="1000108"/>
            <a:ext cx="7812087" cy="1143000"/>
          </a:xfrm>
        </p:spPr>
        <p:txBody>
          <a:bodyPr vert="horz" wrap="square" lIns="91440" tIns="45720" rIns="91440" bIns="45720" numCol="1" anchorCtr="0" compatLnSpc="1">
            <a:prstTxWarp prst="textNoShape">
              <a:avLst/>
            </a:prstTxWarp>
            <a:normAutofit/>
          </a:bodyPr>
          <a:lstStyle/>
          <a:p>
            <a:pPr eaLnBrk="1" hangingPunct="1">
              <a:defRPr/>
            </a:pPr>
            <a:r>
              <a:rPr lang="tr-TR" sz="3900" dirty="0" smtClean="0">
                <a:solidFill>
                  <a:schemeClr val="accent3"/>
                </a:solidFill>
                <a:effectLst/>
              </a:rPr>
              <a:t>GİNGİVADAKİ RENK DEĞİŞMELERİ</a:t>
            </a:r>
          </a:p>
        </p:txBody>
      </p:sp>
      <p:sp>
        <p:nvSpPr>
          <p:cNvPr id="13333" name="Rectangle 21"/>
          <p:cNvSpPr>
            <a:spLocks noGrp="1"/>
          </p:cNvSpPr>
          <p:nvPr>
            <p:ph type="body" sz="half" idx="4294967295"/>
          </p:nvPr>
        </p:nvSpPr>
        <p:spPr>
          <a:xfrm>
            <a:off x="1071538" y="2928935"/>
            <a:ext cx="3673474" cy="3643338"/>
          </a:xfrm>
          <a:solidFill>
            <a:schemeClr val="bg1"/>
          </a:solidFill>
        </p:spPr>
        <p:txBody>
          <a:bodyPr/>
          <a:lstStyle/>
          <a:p>
            <a:pPr eaLnBrk="1" hangingPunct="1">
              <a:buFont typeface="Wingdings 2" pitchFamily="18" charset="2"/>
              <a:buNone/>
            </a:pPr>
            <a:r>
              <a:rPr lang="tr-TR" sz="2400" dirty="0" smtClean="0">
                <a:solidFill>
                  <a:srgbClr val="FFC000"/>
                </a:solidFill>
              </a:rPr>
              <a:t>    1. </a:t>
            </a:r>
            <a:r>
              <a:rPr lang="tr-TR" sz="2000" dirty="0" smtClean="0">
                <a:solidFill>
                  <a:srgbClr val="FFC000"/>
                </a:solidFill>
              </a:rPr>
              <a:t>ENDOJEN</a:t>
            </a:r>
          </a:p>
          <a:p>
            <a:pPr eaLnBrk="1" hangingPunct="1">
              <a:buFont typeface="Wingdings 2" pitchFamily="18" charset="2"/>
              <a:buNone/>
            </a:pPr>
            <a:r>
              <a:rPr lang="tr-TR" sz="1400" dirty="0" smtClean="0">
                <a:solidFill>
                  <a:srgbClr val="FFC000"/>
                </a:solidFill>
              </a:rPr>
              <a:t>       (</a:t>
            </a:r>
            <a:r>
              <a:rPr lang="tr-TR" sz="1400" dirty="0" err="1" smtClean="0">
                <a:solidFill>
                  <a:srgbClr val="FFC000"/>
                </a:solidFill>
              </a:rPr>
              <a:t>Melanin</a:t>
            </a:r>
            <a:r>
              <a:rPr lang="tr-TR" sz="1400" dirty="0" smtClean="0">
                <a:solidFill>
                  <a:srgbClr val="FFC000"/>
                </a:solidFill>
              </a:rPr>
              <a:t>, </a:t>
            </a:r>
            <a:r>
              <a:rPr lang="tr-TR" sz="1400" dirty="0" err="1" smtClean="0">
                <a:solidFill>
                  <a:srgbClr val="FFC000"/>
                </a:solidFill>
              </a:rPr>
              <a:t>Bilirubin</a:t>
            </a:r>
            <a:r>
              <a:rPr lang="tr-TR" sz="1400" dirty="0" smtClean="0">
                <a:solidFill>
                  <a:srgbClr val="FFC000"/>
                </a:solidFill>
              </a:rPr>
              <a:t>,Demir)</a:t>
            </a:r>
          </a:p>
          <a:p>
            <a:pPr eaLnBrk="1" hangingPunct="1">
              <a:lnSpc>
                <a:spcPct val="80000"/>
              </a:lnSpc>
            </a:pPr>
            <a:r>
              <a:rPr lang="en-US" sz="1400" b="1" dirty="0" err="1" smtClean="0">
                <a:solidFill>
                  <a:srgbClr val="000000"/>
                </a:solidFill>
              </a:rPr>
              <a:t>Fizyolojik</a:t>
            </a:r>
            <a:r>
              <a:rPr lang="en-US" sz="1400" b="1" dirty="0" smtClean="0">
                <a:solidFill>
                  <a:srgbClr val="000000"/>
                </a:solidFill>
              </a:rPr>
              <a:t> </a:t>
            </a:r>
            <a:r>
              <a:rPr lang="en-US" sz="1400" b="1" dirty="0" err="1" smtClean="0">
                <a:solidFill>
                  <a:srgbClr val="000000"/>
                </a:solidFill>
              </a:rPr>
              <a:t>Pigmentasyonlar</a:t>
            </a:r>
            <a:endParaRPr lang="tr-TR" sz="1400" b="1" dirty="0" smtClean="0">
              <a:solidFill>
                <a:srgbClr val="000000"/>
              </a:solidFill>
            </a:endParaRPr>
          </a:p>
          <a:p>
            <a:pPr eaLnBrk="1" hangingPunct="1">
              <a:lnSpc>
                <a:spcPct val="80000"/>
              </a:lnSpc>
            </a:pPr>
            <a:r>
              <a:rPr lang="en-US" sz="1400" b="1" dirty="0" smtClean="0"/>
              <a:t> </a:t>
            </a:r>
            <a:r>
              <a:rPr lang="en-US" sz="1400" b="1" dirty="0" err="1" smtClean="0"/>
              <a:t>Sistemik</a:t>
            </a:r>
            <a:r>
              <a:rPr lang="tr-TR" sz="1400" b="1" dirty="0" smtClean="0"/>
              <a:t> ve </a:t>
            </a:r>
            <a:r>
              <a:rPr lang="tr-TR" sz="1400" b="1" dirty="0" err="1" smtClean="0"/>
              <a:t>Gingival</a:t>
            </a:r>
            <a:r>
              <a:rPr lang="tr-TR" sz="1400" b="1" dirty="0" smtClean="0"/>
              <a:t> </a:t>
            </a:r>
            <a:r>
              <a:rPr lang="en-US" sz="1400" b="1" dirty="0" smtClean="0"/>
              <a:t> </a:t>
            </a:r>
            <a:r>
              <a:rPr lang="en-US" sz="1400" b="1" dirty="0" err="1" smtClean="0"/>
              <a:t>Hastalık</a:t>
            </a:r>
            <a:r>
              <a:rPr lang="en-US" sz="1400" b="1" dirty="0" smtClean="0"/>
              <a:t> </a:t>
            </a:r>
            <a:r>
              <a:rPr lang="en-US" sz="1400" b="1" dirty="0" err="1" smtClean="0"/>
              <a:t>ve</a:t>
            </a:r>
            <a:r>
              <a:rPr lang="en-US" sz="1400" b="1" dirty="0" smtClean="0"/>
              <a:t> </a:t>
            </a:r>
            <a:r>
              <a:rPr lang="en-US" sz="1400" b="1" dirty="0" err="1" smtClean="0"/>
              <a:t>Durumlarla</a:t>
            </a:r>
            <a:r>
              <a:rPr lang="en-US" sz="1400" b="1" dirty="0" smtClean="0"/>
              <a:t> </a:t>
            </a:r>
            <a:r>
              <a:rPr lang="en-US" sz="1400" b="1" dirty="0" err="1" smtClean="0"/>
              <a:t>Birlikte</a:t>
            </a:r>
            <a:r>
              <a:rPr lang="en-US" sz="1400" b="1" dirty="0" smtClean="0"/>
              <a:t> </a:t>
            </a:r>
            <a:r>
              <a:rPr lang="en-US" sz="1400" b="1" dirty="0" err="1" smtClean="0"/>
              <a:t>Görülen</a:t>
            </a:r>
            <a:r>
              <a:rPr lang="tr-TR" sz="1400" b="1" dirty="0" smtClean="0"/>
              <a:t> </a:t>
            </a:r>
            <a:r>
              <a:rPr lang="en-US" sz="1400" b="1" dirty="0" err="1" smtClean="0"/>
              <a:t>Pigmentasyomlar</a:t>
            </a:r>
            <a:r>
              <a:rPr lang="tr-TR" sz="1400" b="1" dirty="0" smtClean="0"/>
              <a:t> </a:t>
            </a:r>
          </a:p>
          <a:p>
            <a:pPr eaLnBrk="1" hangingPunct="1">
              <a:lnSpc>
                <a:spcPct val="80000"/>
              </a:lnSpc>
            </a:pPr>
            <a:r>
              <a:rPr lang="en-US" sz="1400" b="1" dirty="0" smtClean="0"/>
              <a:t>Melanin </a:t>
            </a:r>
            <a:r>
              <a:rPr lang="en-US" sz="1400" b="1" dirty="0" err="1" smtClean="0"/>
              <a:t>İçeren</a:t>
            </a:r>
            <a:r>
              <a:rPr lang="en-US" sz="1400" b="1" dirty="0" smtClean="0"/>
              <a:t> </a:t>
            </a:r>
            <a:r>
              <a:rPr lang="en-US" sz="1400" b="1" dirty="0" err="1" smtClean="0"/>
              <a:t>Pigmentasyonlar</a:t>
            </a:r>
            <a:r>
              <a:rPr lang="tr-TR" sz="1400" b="1" dirty="0" smtClean="0"/>
              <a:t> </a:t>
            </a:r>
          </a:p>
          <a:p>
            <a:pPr eaLnBrk="1" hangingPunct="1">
              <a:lnSpc>
                <a:spcPct val="80000"/>
              </a:lnSpc>
            </a:pPr>
            <a:r>
              <a:rPr lang="en-US" sz="1400" b="1" dirty="0" err="1" smtClean="0"/>
              <a:t>Hemosiderin</a:t>
            </a:r>
            <a:r>
              <a:rPr lang="en-US" sz="1400" b="1" dirty="0" smtClean="0"/>
              <a:t> </a:t>
            </a:r>
            <a:r>
              <a:rPr lang="en-US" sz="1400" b="1" dirty="0" err="1" smtClean="0"/>
              <a:t>Çökmesine</a:t>
            </a:r>
            <a:r>
              <a:rPr lang="en-US" sz="1400" b="1" dirty="0" smtClean="0"/>
              <a:t> </a:t>
            </a:r>
            <a:r>
              <a:rPr lang="en-US" sz="1400" b="1" dirty="0" err="1" smtClean="0"/>
              <a:t>Bağlı</a:t>
            </a:r>
            <a:r>
              <a:rPr lang="en-US" sz="1400" b="1" dirty="0" smtClean="0"/>
              <a:t> </a:t>
            </a:r>
            <a:r>
              <a:rPr lang="en-US" sz="1400" b="1" dirty="0" err="1" smtClean="0"/>
              <a:t>Pigmentasyonlar</a:t>
            </a:r>
            <a:r>
              <a:rPr lang="en-US" sz="1400" b="1" dirty="0" smtClean="0"/>
              <a:t>	</a:t>
            </a:r>
          </a:p>
          <a:p>
            <a:r>
              <a:rPr lang="en-US" sz="1400" b="1" dirty="0" err="1" smtClean="0"/>
              <a:t>Damarsal</a:t>
            </a:r>
            <a:r>
              <a:rPr lang="en-US" sz="1400" b="1" dirty="0" smtClean="0"/>
              <a:t> </a:t>
            </a:r>
            <a:r>
              <a:rPr lang="en-US" sz="1400" b="1" dirty="0" err="1" smtClean="0"/>
              <a:t>Pigmente</a:t>
            </a:r>
            <a:r>
              <a:rPr lang="en-US" sz="1400" b="1" dirty="0" smtClean="0"/>
              <a:t> </a:t>
            </a:r>
            <a:r>
              <a:rPr lang="en-US" sz="1400" b="1" dirty="0" err="1" smtClean="0"/>
              <a:t>lezyonlar</a:t>
            </a:r>
            <a:endParaRPr lang="tr-TR" sz="1400" b="1" dirty="0" smtClean="0"/>
          </a:p>
          <a:p>
            <a:endParaRPr lang="tr-TR" sz="1400" b="1" dirty="0" smtClean="0"/>
          </a:p>
          <a:p>
            <a:pPr eaLnBrk="1" hangingPunct="1">
              <a:buFont typeface="Wingdings 2" pitchFamily="18" charset="2"/>
              <a:buNone/>
            </a:pPr>
            <a:endParaRPr lang="tr-TR" sz="2000" dirty="0" smtClean="0">
              <a:solidFill>
                <a:srgbClr val="FFC000"/>
              </a:solidFill>
              <a:latin typeface="Arial" charset="0"/>
            </a:endParaRPr>
          </a:p>
        </p:txBody>
      </p:sp>
      <p:sp>
        <p:nvSpPr>
          <p:cNvPr id="13334" name="Rectangle 22"/>
          <p:cNvSpPr>
            <a:spLocks noGrp="1"/>
          </p:cNvSpPr>
          <p:nvPr>
            <p:ph type="body" sz="half" idx="4294967295"/>
          </p:nvPr>
        </p:nvSpPr>
        <p:spPr>
          <a:xfrm>
            <a:off x="4286248" y="3000372"/>
            <a:ext cx="5761038" cy="4800600"/>
          </a:xfrm>
        </p:spPr>
        <p:txBody>
          <a:bodyPr/>
          <a:lstStyle/>
          <a:p>
            <a:pPr eaLnBrk="1" hangingPunct="1">
              <a:buFont typeface="Wingdings 2" pitchFamily="18" charset="2"/>
              <a:buNone/>
            </a:pPr>
            <a:r>
              <a:rPr lang="tr-TR" sz="2000" dirty="0" smtClean="0">
                <a:solidFill>
                  <a:srgbClr val="FFC000"/>
                </a:solidFill>
              </a:rPr>
              <a:t>    II. EKSOJEN                III.</a:t>
            </a:r>
            <a:r>
              <a:rPr lang="tr-TR" sz="2000" dirty="0" smtClean="0"/>
              <a:t> </a:t>
            </a:r>
            <a:r>
              <a:rPr lang="tr-TR" sz="2000" dirty="0" smtClean="0">
                <a:solidFill>
                  <a:srgbClr val="FFC000"/>
                </a:solidFill>
              </a:rPr>
              <a:t>DEPİGMENTE</a:t>
            </a:r>
            <a:r>
              <a:rPr lang="tr-TR" sz="2000" dirty="0" smtClean="0"/>
              <a:t> </a:t>
            </a:r>
            <a:endParaRPr lang="tr-TR" sz="2000" b="1" u="sng" dirty="0" smtClean="0">
              <a:effectLst>
                <a:outerShdw blurRad="38100" dist="38100" dir="2700000" algn="tl">
                  <a:srgbClr val="C0C0C0"/>
                </a:outerShdw>
              </a:effectLst>
              <a:latin typeface="Arial" charset="0"/>
            </a:endParaRPr>
          </a:p>
          <a:p>
            <a:pPr eaLnBrk="1" hangingPunct="1"/>
            <a:r>
              <a:rPr lang="en-US" sz="1400" b="1" dirty="0" smtClean="0"/>
              <a:t>Amalgam </a:t>
            </a:r>
            <a:r>
              <a:rPr lang="en-US" sz="1400" b="1" dirty="0" err="1" smtClean="0"/>
              <a:t>Tatuaj</a:t>
            </a:r>
            <a:r>
              <a:rPr lang="tr-TR" sz="1400" b="1" dirty="0" smtClean="0"/>
              <a:t>                           </a:t>
            </a:r>
            <a:r>
              <a:rPr lang="tr-TR" sz="1400" b="1" dirty="0" err="1" smtClean="0"/>
              <a:t>Albinizm</a:t>
            </a:r>
            <a:endParaRPr lang="tr-TR" sz="1400" dirty="0" smtClean="0"/>
          </a:p>
          <a:p>
            <a:pPr eaLnBrk="1" hangingPunct="1"/>
            <a:r>
              <a:rPr lang="en-US" sz="1400" b="1" dirty="0" err="1" smtClean="0"/>
              <a:t>Ağır</a:t>
            </a:r>
            <a:r>
              <a:rPr lang="en-US" sz="1400" b="1" dirty="0" smtClean="0"/>
              <a:t> Metal</a:t>
            </a:r>
            <a:r>
              <a:rPr lang="tr-TR" sz="1400" b="1" dirty="0" err="1" smtClean="0"/>
              <a:t>ler</a:t>
            </a:r>
            <a:r>
              <a:rPr lang="tr-TR" sz="1400" b="1" dirty="0" smtClean="0"/>
              <a:t> (Bizmut, </a:t>
            </a:r>
            <a:r>
              <a:rPr lang="tr-TR" sz="1400" b="1" dirty="0" err="1" smtClean="0"/>
              <a:t>civa</a:t>
            </a:r>
            <a:r>
              <a:rPr lang="tr-TR" sz="1400" b="1" dirty="0" smtClean="0"/>
              <a:t>)        </a:t>
            </a:r>
            <a:r>
              <a:rPr lang="tr-TR" sz="1400" b="1" dirty="0" err="1" smtClean="0"/>
              <a:t>Vitiligo</a:t>
            </a:r>
            <a:endParaRPr lang="tr-TR" sz="1400" b="1" dirty="0" smtClean="0"/>
          </a:p>
          <a:p>
            <a:pPr eaLnBrk="1" hangingPunct="1"/>
            <a:r>
              <a:rPr lang="en-US" sz="1400" b="1" dirty="0" err="1" smtClean="0"/>
              <a:t>İlaç</a:t>
            </a:r>
            <a:endParaRPr lang="tr-TR" sz="1400" dirty="0" smtClean="0"/>
          </a:p>
          <a:p>
            <a:pPr eaLnBrk="1" hangingPunct="1"/>
            <a:r>
              <a:rPr lang="en-US" sz="1400" b="1" dirty="0" err="1" smtClean="0"/>
              <a:t>Siyah</a:t>
            </a:r>
            <a:r>
              <a:rPr lang="en-US" sz="1400" b="1" dirty="0" smtClean="0"/>
              <a:t> </a:t>
            </a:r>
            <a:r>
              <a:rPr lang="en-US" sz="1400" b="1" dirty="0" err="1" smtClean="0"/>
              <a:t>Kıllı</a:t>
            </a:r>
            <a:r>
              <a:rPr lang="en-US" sz="1400" b="1" dirty="0" smtClean="0"/>
              <a:t> </a:t>
            </a:r>
            <a:r>
              <a:rPr lang="en-US" sz="1400" b="1" dirty="0" err="1" smtClean="0"/>
              <a:t>Dil</a:t>
            </a:r>
            <a:endParaRPr lang="tr-TR" sz="1400" b="1" dirty="0" smtClean="0"/>
          </a:p>
          <a:p>
            <a:pPr eaLnBrk="1" hangingPunct="1"/>
            <a:r>
              <a:rPr lang="tr-TR" sz="1400" b="1" dirty="0" smtClean="0"/>
              <a:t>Kömür</a:t>
            </a:r>
            <a:endParaRPr lang="tr-TR" sz="1400" dirty="0" smtClean="0"/>
          </a:p>
          <a:p>
            <a:pPr eaLnBrk="1" hangingPunct="1"/>
            <a:r>
              <a:rPr lang="tr-TR" sz="1400" b="1" dirty="0" smtClean="0"/>
              <a:t>Boyayıcı Gıdalar</a:t>
            </a:r>
            <a:endParaRPr lang="tr-TR" sz="1400" dirty="0" smtClean="0"/>
          </a:p>
          <a:p>
            <a:pPr eaLnBrk="1" hangingPunct="1">
              <a:buNone/>
            </a:pPr>
            <a:endParaRPr lang="tr-TR" sz="1600" dirty="0" smtClean="0"/>
          </a:p>
        </p:txBody>
      </p:sp>
      <p:sp>
        <p:nvSpPr>
          <p:cNvPr id="5" name="4 Aşağı Ok"/>
          <p:cNvSpPr/>
          <p:nvPr/>
        </p:nvSpPr>
        <p:spPr>
          <a:xfrm>
            <a:off x="2000232"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5000628"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7500958"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eaLnBrk="1" hangingPunct="1"/>
            <a:endParaRPr lang="tr-TR" dirty="0" smtClean="0">
              <a:effectLst/>
            </a:endParaRPr>
          </a:p>
        </p:txBody>
      </p:sp>
      <p:sp>
        <p:nvSpPr>
          <p:cNvPr id="79875" name="Rectangle 3"/>
          <p:cNvSpPr>
            <a:spLocks noGrp="1"/>
          </p:cNvSpPr>
          <p:nvPr>
            <p:ph type="body" idx="4294967295"/>
          </p:nvPr>
        </p:nvSpPr>
        <p:spPr>
          <a:xfrm>
            <a:off x="1214414" y="2057400"/>
            <a:ext cx="7499350" cy="4800600"/>
          </a:xfrm>
        </p:spPr>
        <p:txBody>
          <a:bodyPr/>
          <a:lstStyle/>
          <a:p>
            <a:pPr marL="692150" indent="-609600" eaLnBrk="1" hangingPunct="1">
              <a:lnSpc>
                <a:spcPct val="80000"/>
              </a:lnSpc>
            </a:pPr>
            <a:r>
              <a:rPr lang="en-US" sz="1600" b="1" dirty="0" smtClean="0"/>
              <a:t>DEPİGMENTASYONLAR</a:t>
            </a:r>
          </a:p>
          <a:p>
            <a:pPr marL="692150" indent="-609600" eaLnBrk="1" hangingPunct="1">
              <a:lnSpc>
                <a:spcPct val="80000"/>
              </a:lnSpc>
              <a:buNone/>
            </a:pPr>
            <a:endParaRPr lang="en-US" sz="1600" b="1" dirty="0" smtClean="0"/>
          </a:p>
          <a:p>
            <a:pPr marL="692150" indent="-609600" eaLnBrk="1" hangingPunct="1">
              <a:lnSpc>
                <a:spcPct val="80000"/>
              </a:lnSpc>
            </a:pPr>
            <a:r>
              <a:rPr lang="tr-TR" sz="1600" b="1" dirty="0" smtClean="0"/>
              <a:t>V</a:t>
            </a:r>
            <a:r>
              <a:rPr lang="en-US" sz="1600" b="1" dirty="0" err="1" smtClean="0"/>
              <a:t>itiligo</a:t>
            </a:r>
            <a:r>
              <a:rPr lang="tr-TR" sz="1600" b="1" dirty="0" smtClean="0"/>
              <a:t> ve A</a:t>
            </a:r>
            <a:r>
              <a:rPr lang="en-US" sz="1600" b="1" dirty="0" err="1" smtClean="0"/>
              <a:t>lbinizm</a:t>
            </a:r>
            <a:r>
              <a:rPr lang="tr-TR" sz="1600" b="1" dirty="0" smtClean="0"/>
              <a:t> şeklinde görülür</a:t>
            </a:r>
          </a:p>
          <a:p>
            <a:pPr marL="692150" indent="-609600" eaLnBrk="1" hangingPunct="1">
              <a:lnSpc>
                <a:spcPct val="80000"/>
              </a:lnSpc>
            </a:pPr>
            <a:r>
              <a:rPr lang="en-US" sz="1600" b="1" dirty="0" err="1" smtClean="0"/>
              <a:t>Derinin</a:t>
            </a:r>
            <a:r>
              <a:rPr lang="en-US" sz="1600" b="1" dirty="0" smtClean="0"/>
              <a:t> primer </a:t>
            </a:r>
            <a:r>
              <a:rPr lang="en-US" sz="1600" b="1" dirty="0" err="1" smtClean="0"/>
              <a:t>oluşan</a:t>
            </a:r>
            <a:r>
              <a:rPr lang="en-US" sz="1600" b="1" dirty="0" smtClean="0"/>
              <a:t> pigment </a:t>
            </a:r>
            <a:r>
              <a:rPr lang="en-US" sz="1600" b="1" dirty="0" err="1" smtClean="0"/>
              <a:t>yokluğu</a:t>
            </a:r>
            <a:r>
              <a:rPr lang="en-US" sz="1600" b="1" dirty="0" smtClean="0"/>
              <a:t> </a:t>
            </a:r>
            <a:r>
              <a:rPr lang="en-US" sz="1600" b="1" dirty="0" err="1" smtClean="0"/>
              <a:t>ile</a:t>
            </a:r>
            <a:r>
              <a:rPr lang="en-US" sz="1600" b="1" dirty="0" smtClean="0"/>
              <a:t> </a:t>
            </a:r>
            <a:r>
              <a:rPr lang="en-US" sz="1600" b="1" dirty="0" err="1" smtClean="0"/>
              <a:t>karakterize</a:t>
            </a:r>
            <a:r>
              <a:rPr lang="en-US" sz="1600" b="1" dirty="0" smtClean="0"/>
              <a:t> ‘</a:t>
            </a:r>
            <a:r>
              <a:rPr lang="en-US" sz="1600" b="1" dirty="0" err="1" smtClean="0"/>
              <a:t>vitiligo</a:t>
            </a:r>
            <a:r>
              <a:rPr lang="en-US" sz="1600" b="1" dirty="0" smtClean="0"/>
              <a:t>’ </a:t>
            </a:r>
            <a:r>
              <a:rPr lang="en-US" sz="1600" b="1" dirty="0" err="1" smtClean="0"/>
              <a:t>hastalığının</a:t>
            </a:r>
            <a:r>
              <a:rPr lang="en-US" sz="1600" b="1" dirty="0" smtClean="0"/>
              <a:t> </a:t>
            </a:r>
            <a:r>
              <a:rPr lang="en-US" sz="1600" b="1" dirty="0" err="1" smtClean="0"/>
              <a:t>kenarları</a:t>
            </a:r>
            <a:r>
              <a:rPr lang="en-US" sz="1600" b="1" dirty="0" smtClean="0"/>
              <a:t> </a:t>
            </a:r>
            <a:r>
              <a:rPr lang="en-US" sz="1600" b="1" dirty="0" err="1" smtClean="0"/>
              <a:t>çoğu</a:t>
            </a:r>
            <a:r>
              <a:rPr lang="en-US" sz="1600" b="1" dirty="0" smtClean="0"/>
              <a:t> </a:t>
            </a:r>
            <a:r>
              <a:rPr lang="en-US" sz="1600" b="1" dirty="0" err="1" smtClean="0"/>
              <a:t>kez</a:t>
            </a:r>
            <a:r>
              <a:rPr lang="en-US" sz="1600" b="1" dirty="0" smtClean="0"/>
              <a:t> </a:t>
            </a:r>
            <a:r>
              <a:rPr lang="en-US" sz="1600" b="1" dirty="0" err="1" smtClean="0"/>
              <a:t>hiperpigmente</a:t>
            </a:r>
            <a:r>
              <a:rPr lang="en-US" sz="1600" b="1" dirty="0" smtClean="0"/>
              <a:t> </a:t>
            </a:r>
            <a:r>
              <a:rPr lang="en-US" sz="1600" b="1" dirty="0" err="1" smtClean="0"/>
              <a:t>alanlar</a:t>
            </a:r>
            <a:r>
              <a:rPr lang="en-US" sz="1600" b="1" dirty="0" smtClean="0"/>
              <a:t> </a:t>
            </a:r>
            <a:r>
              <a:rPr lang="en-US" sz="1600" b="1" dirty="0" err="1" smtClean="0"/>
              <a:t>ile</a:t>
            </a:r>
            <a:r>
              <a:rPr lang="en-US" sz="1600" b="1" dirty="0" smtClean="0"/>
              <a:t> </a:t>
            </a:r>
            <a:r>
              <a:rPr lang="en-US" sz="1600" b="1" dirty="0" err="1" smtClean="0"/>
              <a:t>çevrili</a:t>
            </a:r>
            <a:r>
              <a:rPr lang="en-US" sz="1600" b="1" dirty="0" smtClean="0"/>
              <a:t> </a:t>
            </a:r>
            <a:r>
              <a:rPr lang="en-US" sz="1600" b="1" dirty="0" err="1" smtClean="0"/>
              <a:t>beyaz</a:t>
            </a:r>
            <a:r>
              <a:rPr lang="en-US" sz="1600" b="1" dirty="0" smtClean="0"/>
              <a:t> </a:t>
            </a:r>
            <a:r>
              <a:rPr lang="en-US" sz="1600" b="1" dirty="0" err="1" smtClean="0"/>
              <a:t>lekeler</a:t>
            </a:r>
            <a:r>
              <a:rPr lang="en-US" sz="1600" b="1" dirty="0" smtClean="0"/>
              <a:t> </a:t>
            </a:r>
            <a:r>
              <a:rPr lang="en-US" sz="1600" b="1" dirty="0" err="1" smtClean="0"/>
              <a:t>ile</a:t>
            </a:r>
            <a:r>
              <a:rPr lang="en-US" sz="1600" b="1" dirty="0" smtClean="0"/>
              <a:t> </a:t>
            </a:r>
            <a:r>
              <a:rPr lang="en-US" sz="1600" b="1" dirty="0" err="1" smtClean="0"/>
              <a:t>tipik</a:t>
            </a:r>
            <a:r>
              <a:rPr lang="en-US" sz="1600" b="1" dirty="0" smtClean="0"/>
              <a:t> </a:t>
            </a:r>
            <a:r>
              <a:rPr lang="en-US" sz="1600" b="1" dirty="0" err="1" smtClean="0"/>
              <a:t>görünümü</a:t>
            </a:r>
            <a:r>
              <a:rPr lang="en-US" sz="1600" b="1" dirty="0" smtClean="0"/>
              <a:t> </a:t>
            </a:r>
            <a:r>
              <a:rPr lang="en-US" sz="1600" b="1" dirty="0" err="1" smtClean="0"/>
              <a:t>vardır</a:t>
            </a:r>
            <a:r>
              <a:rPr lang="en-US" sz="1600" b="1" dirty="0" smtClean="0"/>
              <a:t>.  </a:t>
            </a:r>
            <a:endParaRPr lang="tr-TR" sz="1600" b="1" dirty="0" smtClean="0"/>
          </a:p>
          <a:p>
            <a:pPr marL="692150" indent="-609600" eaLnBrk="1" hangingPunct="1">
              <a:lnSpc>
                <a:spcPct val="80000"/>
              </a:lnSpc>
            </a:pPr>
            <a:r>
              <a:rPr lang="en-US" sz="1600" b="1" dirty="0" err="1" smtClean="0"/>
              <a:t>Tirozinaz</a:t>
            </a:r>
            <a:r>
              <a:rPr lang="en-US" sz="1600" b="1" dirty="0" smtClean="0"/>
              <a:t> </a:t>
            </a:r>
            <a:r>
              <a:rPr lang="en-US" sz="1600" b="1" dirty="0" err="1" smtClean="0"/>
              <a:t>enziminin</a:t>
            </a:r>
            <a:r>
              <a:rPr lang="en-US" sz="1600" b="1" dirty="0" smtClean="0"/>
              <a:t> </a:t>
            </a:r>
            <a:r>
              <a:rPr lang="en-US" sz="1600" b="1" dirty="0" err="1" smtClean="0"/>
              <a:t>kalıtsal</a:t>
            </a:r>
            <a:r>
              <a:rPr lang="en-US" sz="1600" b="1" dirty="0" smtClean="0"/>
              <a:t> </a:t>
            </a:r>
            <a:r>
              <a:rPr lang="en-US" sz="1600" b="1" dirty="0" err="1" smtClean="0"/>
              <a:t>eksikliğine</a:t>
            </a:r>
            <a:r>
              <a:rPr lang="en-US" sz="1600" b="1" dirty="0" smtClean="0"/>
              <a:t> </a:t>
            </a:r>
            <a:r>
              <a:rPr lang="en-US" sz="1600" b="1" dirty="0" err="1" smtClean="0"/>
              <a:t>bağlı</a:t>
            </a:r>
            <a:r>
              <a:rPr lang="tr-TR" sz="1600" b="1" dirty="0" smtClean="0"/>
              <a:t> a</a:t>
            </a:r>
            <a:r>
              <a:rPr lang="en-US" sz="1600" b="1" dirty="0" err="1" smtClean="0"/>
              <a:t>lbinizmde</a:t>
            </a:r>
            <a:r>
              <a:rPr lang="en-US" sz="1600" b="1" dirty="0" smtClean="0"/>
              <a:t> </a:t>
            </a:r>
            <a:r>
              <a:rPr lang="en-US" sz="1600" b="1" dirty="0" err="1" smtClean="0"/>
              <a:t>ise</a:t>
            </a:r>
            <a:r>
              <a:rPr lang="en-US" sz="1600" b="1" dirty="0" smtClean="0"/>
              <a:t> </a:t>
            </a:r>
            <a:r>
              <a:rPr lang="en-US" sz="1600" b="1" dirty="0" err="1" smtClean="0"/>
              <a:t>melanositler</a:t>
            </a:r>
            <a:r>
              <a:rPr lang="en-US" sz="1600" b="1" dirty="0" smtClean="0"/>
              <a:t> </a:t>
            </a:r>
            <a:r>
              <a:rPr lang="en-US" sz="1600" b="1" dirty="0" err="1" smtClean="0"/>
              <a:t>bulunmakla</a:t>
            </a:r>
            <a:r>
              <a:rPr lang="en-US" sz="1600" b="1" dirty="0" smtClean="0"/>
              <a:t> </a:t>
            </a:r>
            <a:r>
              <a:rPr lang="en-US" sz="1600" b="1" dirty="0" err="1" smtClean="0"/>
              <a:t>beraber</a:t>
            </a:r>
            <a:r>
              <a:rPr lang="en-US" sz="1600" b="1" dirty="0" smtClean="0"/>
              <a:t> melanin </a:t>
            </a:r>
            <a:r>
              <a:rPr lang="en-US" sz="1600" b="1" dirty="0" err="1" smtClean="0"/>
              <a:t>sentezi</a:t>
            </a:r>
            <a:r>
              <a:rPr lang="en-US" sz="1600" b="1" dirty="0" smtClean="0"/>
              <a:t> </a:t>
            </a:r>
            <a:r>
              <a:rPr lang="en-US" sz="1600" b="1" dirty="0" err="1" smtClean="0"/>
              <a:t>yoktur</a:t>
            </a:r>
            <a:r>
              <a:rPr lang="en-US" sz="1600" b="1" dirty="0" smtClean="0"/>
              <a:t> </a:t>
            </a:r>
            <a:r>
              <a:rPr lang="en-US" sz="1600" b="1" dirty="0" err="1" smtClean="0"/>
              <a:t>ve</a:t>
            </a:r>
            <a:r>
              <a:rPr lang="en-US" sz="1600" b="1" dirty="0" smtClean="0"/>
              <a:t> </a:t>
            </a:r>
            <a:r>
              <a:rPr lang="en-US" sz="1600" b="1" dirty="0" err="1" smtClean="0"/>
              <a:t>bu</a:t>
            </a:r>
            <a:r>
              <a:rPr lang="en-US" sz="1600" b="1" dirty="0" smtClean="0"/>
              <a:t> </a:t>
            </a:r>
            <a:r>
              <a:rPr lang="en-US" sz="1600" b="1" dirty="0" err="1" smtClean="0"/>
              <a:t>hastalıkta</a:t>
            </a:r>
            <a:r>
              <a:rPr lang="en-US" sz="1600" b="1" dirty="0" smtClean="0"/>
              <a:t> oral </a:t>
            </a:r>
            <a:r>
              <a:rPr lang="en-US" sz="1600" b="1" dirty="0" err="1" smtClean="0"/>
              <a:t>mukoza</a:t>
            </a:r>
            <a:r>
              <a:rPr lang="en-US" sz="1600" b="1" dirty="0" smtClean="0"/>
              <a:t> </a:t>
            </a:r>
            <a:r>
              <a:rPr lang="en-US" sz="1600" b="1" dirty="0" err="1" smtClean="0"/>
              <a:t>belirtileri</a:t>
            </a:r>
            <a:r>
              <a:rPr lang="en-US" sz="1600" b="1" dirty="0" smtClean="0"/>
              <a:t> </a:t>
            </a:r>
            <a:r>
              <a:rPr lang="en-US" sz="1600" b="1" dirty="0" err="1" smtClean="0"/>
              <a:t>bulunmaz</a:t>
            </a:r>
            <a:endParaRPr lang="tr-TR" sz="1600" b="1" dirty="0" smtClean="0"/>
          </a:p>
          <a:p>
            <a:pPr marL="692150" indent="-609600" eaLnBrk="1" hangingPunct="1">
              <a:lnSpc>
                <a:spcPct val="80000"/>
              </a:lnSpc>
            </a:pPr>
            <a:endParaRPr lang="tr-TR" sz="1600" b="1" dirty="0" smtClean="0"/>
          </a:p>
          <a:p>
            <a:pPr marL="692150" indent="-609600" eaLnBrk="1" hangingPunct="1">
              <a:lnSpc>
                <a:spcPct val="80000"/>
              </a:lnSpc>
            </a:pPr>
            <a:r>
              <a:rPr lang="en-US" sz="1600" b="1" dirty="0" err="1" smtClean="0"/>
              <a:t>Hastalığın</a:t>
            </a:r>
            <a:r>
              <a:rPr lang="en-US" sz="1600" b="1" dirty="0" smtClean="0"/>
              <a:t>  </a:t>
            </a:r>
            <a:r>
              <a:rPr lang="en-US" sz="1600" b="1" dirty="0" err="1" smtClean="0"/>
              <a:t>nedeninin</a:t>
            </a:r>
            <a:r>
              <a:rPr lang="en-US" sz="1600" b="1" dirty="0" smtClean="0"/>
              <a:t>  </a:t>
            </a:r>
            <a:r>
              <a:rPr lang="en-US" sz="1600" b="1" dirty="0" err="1" smtClean="0"/>
              <a:t>bilinmemesine</a:t>
            </a:r>
            <a:r>
              <a:rPr lang="en-US" sz="1600" b="1" dirty="0" smtClean="0"/>
              <a:t>  </a:t>
            </a:r>
            <a:r>
              <a:rPr lang="en-US" sz="1600" b="1" dirty="0" err="1" smtClean="0"/>
              <a:t>rağmen</a:t>
            </a:r>
            <a:r>
              <a:rPr lang="en-US" sz="1600" b="1" dirty="0" smtClean="0"/>
              <a:t>  </a:t>
            </a:r>
            <a:r>
              <a:rPr lang="en-US" sz="1600" b="1" dirty="0" err="1" smtClean="0"/>
              <a:t>melanositlere</a:t>
            </a:r>
            <a:r>
              <a:rPr lang="en-US" sz="1600" b="1" dirty="0" smtClean="0"/>
              <a:t>  </a:t>
            </a:r>
            <a:r>
              <a:rPr lang="en-US" sz="1600" b="1" dirty="0" err="1" smtClean="0"/>
              <a:t>karşı</a:t>
            </a:r>
            <a:r>
              <a:rPr lang="en-US" sz="1600" b="1" dirty="0" smtClean="0"/>
              <a:t>  </a:t>
            </a:r>
            <a:r>
              <a:rPr lang="en-US" sz="1600" b="1" dirty="0" err="1" smtClean="0"/>
              <a:t>direkt</a:t>
            </a:r>
            <a:r>
              <a:rPr lang="en-US" sz="1600" b="1" dirty="0" smtClean="0"/>
              <a:t> </a:t>
            </a:r>
            <a:r>
              <a:rPr lang="en-US" sz="1600" b="1" dirty="0" err="1" smtClean="0"/>
              <a:t>bir</a:t>
            </a:r>
            <a:endParaRPr lang="en-US" sz="1600" b="1" dirty="0" smtClean="0"/>
          </a:p>
          <a:p>
            <a:pPr marL="692150" indent="-609600" eaLnBrk="1" hangingPunct="1">
              <a:lnSpc>
                <a:spcPct val="80000"/>
              </a:lnSpc>
            </a:pPr>
            <a:r>
              <a:rPr lang="en-US" sz="1600" b="1" dirty="0" err="1" smtClean="0"/>
              <a:t>otoimmun</a:t>
            </a:r>
            <a:r>
              <a:rPr lang="en-US" sz="1600" b="1" dirty="0" smtClean="0"/>
              <a:t> </a:t>
            </a:r>
            <a:r>
              <a:rPr lang="en-US" sz="1600" b="1" dirty="0" err="1" smtClean="0"/>
              <a:t>reaksiyon</a:t>
            </a:r>
            <a:r>
              <a:rPr lang="en-US" sz="1600" b="1" dirty="0" smtClean="0"/>
              <a:t> </a:t>
            </a:r>
            <a:r>
              <a:rPr lang="en-US" sz="1600" b="1" dirty="0" err="1" smtClean="0"/>
              <a:t>ve</a:t>
            </a:r>
            <a:r>
              <a:rPr lang="en-US" sz="1600" b="1" dirty="0" smtClean="0"/>
              <a:t> </a:t>
            </a:r>
            <a:r>
              <a:rPr lang="en-US" sz="1600" b="1" dirty="0" err="1" smtClean="0"/>
              <a:t>melanositlerin</a:t>
            </a:r>
            <a:r>
              <a:rPr lang="en-US" sz="1600" b="1" dirty="0" smtClean="0"/>
              <a:t> </a:t>
            </a:r>
            <a:r>
              <a:rPr lang="en-US" sz="1600" b="1" dirty="0" err="1" smtClean="0"/>
              <a:t>toksik</a:t>
            </a:r>
            <a:r>
              <a:rPr lang="en-US" sz="1600" b="1" dirty="0" smtClean="0"/>
              <a:t> </a:t>
            </a:r>
            <a:r>
              <a:rPr lang="en-US" sz="1600" b="1" dirty="0" err="1" smtClean="0"/>
              <a:t>yıkımı</a:t>
            </a:r>
            <a:r>
              <a:rPr lang="en-US" sz="1600" b="1" dirty="0" smtClean="0"/>
              <a:t> </a:t>
            </a:r>
            <a:r>
              <a:rPr lang="en-US" sz="1600" b="1" dirty="0" err="1" smtClean="0"/>
              <a:t>vardır</a:t>
            </a:r>
            <a:r>
              <a:rPr lang="en-US" sz="1600" b="1" dirty="0" smtClean="0"/>
              <a:t>. </a:t>
            </a:r>
            <a:endParaRPr lang="tr-TR" sz="1600" b="1" dirty="0" smtClean="0"/>
          </a:p>
          <a:p>
            <a:pPr marL="692150" indent="-609600" eaLnBrk="1" hangingPunct="1">
              <a:lnSpc>
                <a:spcPct val="80000"/>
              </a:lnSpc>
            </a:pPr>
            <a:r>
              <a:rPr lang="en-US" sz="1600" b="1" dirty="0" smtClean="0"/>
              <a:t>Stress, </a:t>
            </a:r>
            <a:r>
              <a:rPr lang="en-US" sz="1600" b="1" dirty="0" err="1" smtClean="0"/>
              <a:t>travma</a:t>
            </a:r>
            <a:r>
              <a:rPr lang="en-US" sz="1600" b="1" dirty="0" smtClean="0"/>
              <a:t>, </a:t>
            </a:r>
            <a:r>
              <a:rPr lang="en-US" sz="1600" b="1" dirty="0" err="1" smtClean="0"/>
              <a:t>kimyasal</a:t>
            </a:r>
            <a:r>
              <a:rPr lang="en-US" sz="1600" b="1" dirty="0" smtClean="0"/>
              <a:t> </a:t>
            </a:r>
            <a:r>
              <a:rPr lang="en-US" sz="1600" b="1" dirty="0" err="1" smtClean="0"/>
              <a:t>ve</a:t>
            </a:r>
            <a:r>
              <a:rPr lang="en-US" sz="1600" b="1" dirty="0" smtClean="0"/>
              <a:t> hormonal </a:t>
            </a:r>
            <a:r>
              <a:rPr lang="en-US" sz="1600" b="1" dirty="0" err="1" smtClean="0"/>
              <a:t>değişiklikler</a:t>
            </a:r>
            <a:r>
              <a:rPr lang="en-US" sz="1600" b="1" dirty="0" smtClean="0"/>
              <a:t> </a:t>
            </a:r>
            <a:r>
              <a:rPr lang="en-US" sz="1600" b="1" dirty="0" err="1" smtClean="0"/>
              <a:t>ve</a:t>
            </a:r>
            <a:r>
              <a:rPr lang="en-US" sz="1600" b="1" dirty="0" smtClean="0"/>
              <a:t> </a:t>
            </a:r>
            <a:r>
              <a:rPr lang="en-US" sz="1600" b="1" dirty="0" err="1" smtClean="0"/>
              <a:t>ultraviole</a:t>
            </a:r>
            <a:r>
              <a:rPr lang="en-US" sz="1600" b="1" dirty="0" smtClean="0"/>
              <a:t> </a:t>
            </a:r>
            <a:r>
              <a:rPr lang="en-US" sz="1600" b="1" dirty="0" err="1" smtClean="0"/>
              <a:t>ışığı</a:t>
            </a:r>
            <a:r>
              <a:rPr lang="en-US" sz="1600" b="1" dirty="0" smtClean="0"/>
              <a:t> </a:t>
            </a:r>
            <a:r>
              <a:rPr lang="en-US" sz="1600" b="1" dirty="0" err="1" smtClean="0"/>
              <a:t>muhtemel</a:t>
            </a:r>
            <a:r>
              <a:rPr lang="en-US" sz="1600" b="1" dirty="0" smtClean="0"/>
              <a:t> </a:t>
            </a:r>
            <a:r>
              <a:rPr lang="en-US" sz="1600" b="1" dirty="0" err="1" smtClean="0"/>
              <a:t>presipitan</a:t>
            </a:r>
            <a:r>
              <a:rPr lang="en-US" sz="1600" b="1" dirty="0" smtClean="0"/>
              <a:t> </a:t>
            </a:r>
            <a:r>
              <a:rPr lang="en-US" sz="1600" b="1" dirty="0" err="1" smtClean="0"/>
              <a:t>faktörler</a:t>
            </a:r>
            <a:r>
              <a:rPr lang="en-US" sz="1600" b="1" dirty="0" smtClean="0"/>
              <a:t> </a:t>
            </a:r>
            <a:r>
              <a:rPr lang="en-US" sz="1600" b="1" dirty="0" err="1" smtClean="0"/>
              <a:t>olarak</a:t>
            </a:r>
            <a:r>
              <a:rPr lang="en-US" sz="1600" b="1" dirty="0" smtClean="0"/>
              <a:t> </a:t>
            </a:r>
            <a:r>
              <a:rPr lang="en-US" sz="1600" b="1" dirty="0" err="1" smtClean="0"/>
              <a:t>kabul</a:t>
            </a:r>
            <a:r>
              <a:rPr lang="en-US" sz="1600" b="1" dirty="0" smtClean="0"/>
              <a:t> </a:t>
            </a:r>
            <a:r>
              <a:rPr lang="en-US" sz="1600" b="1" dirty="0" err="1" smtClean="0"/>
              <a:t>edilir</a:t>
            </a:r>
            <a:r>
              <a:rPr lang="en-US" sz="1600" b="1" dirty="0" smtClean="0"/>
              <a:t>. </a:t>
            </a:r>
            <a:endParaRPr lang="tr-TR" sz="1600" b="1" dirty="0" smtClean="0"/>
          </a:p>
          <a:p>
            <a:pPr marL="692150" indent="-609600" eaLnBrk="1" hangingPunct="1">
              <a:lnSpc>
                <a:spcPct val="80000"/>
              </a:lnSpc>
            </a:pPr>
            <a:r>
              <a:rPr lang="tr-TR" sz="1600" b="1" dirty="0" smtClean="0"/>
              <a:t>Nadir olarak oral </a:t>
            </a:r>
            <a:r>
              <a:rPr lang="tr-TR" sz="1600" b="1" dirty="0" err="1" smtClean="0"/>
              <a:t>bulgularıda</a:t>
            </a:r>
            <a:r>
              <a:rPr lang="tr-TR" sz="1600" b="1" dirty="0" smtClean="0"/>
              <a:t> vardır</a:t>
            </a:r>
          </a:p>
        </p:txBody>
      </p:sp>
      <p:grpSp>
        <p:nvGrpSpPr>
          <p:cNvPr id="7" name="6 Grup"/>
          <p:cNvGrpSpPr/>
          <p:nvPr/>
        </p:nvGrpSpPr>
        <p:grpSpPr>
          <a:xfrm>
            <a:off x="4572000" y="214290"/>
            <a:ext cx="3873516" cy="1571636"/>
            <a:chOff x="4572000" y="214290"/>
            <a:chExt cx="3873516" cy="2292350"/>
          </a:xfrm>
        </p:grpSpPr>
        <p:pic>
          <p:nvPicPr>
            <p:cNvPr id="13315" name="Picture 3"/>
            <p:cNvPicPr>
              <a:picLocks noChangeAspect="1" noChangeArrowheads="1"/>
            </p:cNvPicPr>
            <p:nvPr/>
          </p:nvPicPr>
          <p:blipFill>
            <a:blip r:embed="rId2"/>
            <a:srcRect/>
            <a:stretch>
              <a:fillRect/>
            </a:stretch>
          </p:blipFill>
          <p:spPr bwMode="auto">
            <a:xfrm>
              <a:off x="4572000" y="285728"/>
              <a:ext cx="1512887" cy="2220912"/>
            </a:xfrm>
            <a:prstGeom prst="rect">
              <a:avLst/>
            </a:prstGeom>
            <a:noFill/>
          </p:spPr>
        </p:pic>
        <p:pic>
          <p:nvPicPr>
            <p:cNvPr id="13316" name="Picture 4"/>
            <p:cNvPicPr>
              <a:picLocks noChangeAspect="1" noChangeArrowheads="1"/>
            </p:cNvPicPr>
            <p:nvPr/>
          </p:nvPicPr>
          <p:blipFill>
            <a:blip r:embed="rId3"/>
            <a:srcRect/>
            <a:stretch>
              <a:fillRect/>
            </a:stretch>
          </p:blipFill>
          <p:spPr bwMode="auto">
            <a:xfrm>
              <a:off x="6858016" y="214290"/>
              <a:ext cx="1587500" cy="2217738"/>
            </a:xfrm>
            <a:prstGeom prst="rect">
              <a:avLst/>
            </a:prstGeom>
            <a:noFill/>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3" name="2 İçerik Yer Tutucusu"/>
          <p:cNvSpPr>
            <a:spLocks noGrp="1"/>
          </p:cNvSpPr>
          <p:nvPr>
            <p:ph idx="1"/>
          </p:nvPr>
        </p:nvSpPr>
        <p:spPr/>
        <p:txBody>
          <a:bodyPr>
            <a:normAutofit/>
          </a:bodyPr>
          <a:lstStyle/>
          <a:p>
            <a:pPr eaLnBrk="1" hangingPunct="1">
              <a:lnSpc>
                <a:spcPct val="80000"/>
              </a:lnSpc>
            </a:pP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spcBef>
                <a:spcPct val="0"/>
              </a:spcBef>
              <a:buClrTx/>
              <a:buSzTx/>
              <a:buFont typeface="Wingdings 2" pitchFamily="18" charset="2"/>
              <a:buNone/>
            </a:pPr>
            <a:endParaRPr lang="tr-TR" sz="700" smtClean="0">
              <a:solidFill>
                <a:srgbClr val="000000"/>
              </a:solidFill>
            </a:endParaRPr>
          </a:p>
          <a:p>
            <a:pPr eaLnBrk="1" hangingPunct="1">
              <a:lnSpc>
                <a:spcPct val="80000"/>
              </a:lnSpc>
            </a:pP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a:p>
            <a:pPr eaLnBrk="1" hangingPunct="1">
              <a:lnSpc>
                <a:spcPct val="80000"/>
              </a:lnSpc>
            </a:pPr>
            <a:r>
              <a:rPr lang="en-US" sz="1300" smtClean="0"/>
              <a:t> </a:t>
            </a:r>
            <a:endParaRPr lang="tr-TR" sz="1800" smtClean="0"/>
          </a:p>
        </p:txBody>
      </p:sp>
      <p:sp>
        <p:nvSpPr>
          <p:cNvPr id="4" name="3 Dikdörtgen"/>
          <p:cNvSpPr/>
          <p:nvPr/>
        </p:nvSpPr>
        <p:spPr>
          <a:xfrm>
            <a:off x="1142976" y="1500174"/>
            <a:ext cx="7786742" cy="4302716"/>
          </a:xfrm>
          <a:prstGeom prst="rect">
            <a:avLst/>
          </a:prstGeom>
        </p:spPr>
        <p:txBody>
          <a:bodyPr wrap="square">
            <a:spAutoFit/>
          </a:bodyPr>
          <a:lstStyle/>
          <a:p>
            <a:pPr marL="692150" indent="-609600" eaLnBrk="1" hangingPunct="1">
              <a:lnSpc>
                <a:spcPct val="80000"/>
              </a:lnSpc>
            </a:pPr>
            <a:r>
              <a:rPr lang="en-US" b="1" dirty="0" err="1" smtClean="0"/>
              <a:t>Güneş</a:t>
            </a:r>
            <a:r>
              <a:rPr lang="en-US" b="1" dirty="0" smtClean="0"/>
              <a:t> </a:t>
            </a:r>
            <a:r>
              <a:rPr lang="en-US" b="1" dirty="0" err="1" smtClean="0"/>
              <a:t>gören</a:t>
            </a:r>
            <a:r>
              <a:rPr lang="en-US" b="1" dirty="0" smtClean="0"/>
              <a:t> </a:t>
            </a:r>
            <a:r>
              <a:rPr lang="en-US" b="1" dirty="0" err="1" smtClean="0"/>
              <a:t>yerlerde</a:t>
            </a:r>
            <a:r>
              <a:rPr lang="en-US" b="1" dirty="0" smtClean="0"/>
              <a:t> normal </a:t>
            </a:r>
            <a:r>
              <a:rPr lang="en-US" b="1" dirty="0" err="1" smtClean="0"/>
              <a:t>deriyle</a:t>
            </a:r>
            <a:r>
              <a:rPr lang="en-US" b="1" dirty="0" smtClean="0"/>
              <a:t> </a:t>
            </a:r>
            <a:r>
              <a:rPr lang="en-US" b="1" dirty="0" err="1" smtClean="0"/>
              <a:t>arasında</a:t>
            </a:r>
            <a:r>
              <a:rPr lang="en-US" b="1" dirty="0" smtClean="0"/>
              <a:t> </a:t>
            </a:r>
            <a:r>
              <a:rPr lang="en-US" b="1" dirty="0" err="1" smtClean="0"/>
              <a:t>oluşan</a:t>
            </a:r>
            <a:r>
              <a:rPr lang="en-US" b="1" dirty="0" smtClean="0"/>
              <a:t> </a:t>
            </a:r>
            <a:r>
              <a:rPr lang="en-US" b="1" dirty="0" err="1" smtClean="0"/>
              <a:t>fark</a:t>
            </a:r>
            <a:r>
              <a:rPr lang="en-US" b="1" dirty="0" smtClean="0"/>
              <a:t> </a:t>
            </a:r>
            <a:r>
              <a:rPr lang="en-US" b="1" dirty="0" err="1" smtClean="0"/>
              <a:t>yüzünden</a:t>
            </a:r>
            <a:r>
              <a:rPr lang="en-US" b="1" dirty="0" smtClean="0"/>
              <a:t> </a:t>
            </a:r>
            <a:r>
              <a:rPr lang="en-US" b="1" dirty="0" err="1" smtClean="0"/>
              <a:t>çok</a:t>
            </a:r>
            <a:r>
              <a:rPr lang="en-US" b="1" dirty="0" smtClean="0"/>
              <a:t> </a:t>
            </a:r>
            <a:r>
              <a:rPr lang="en-US" b="1" dirty="0" err="1" smtClean="0"/>
              <a:t>dazla</a:t>
            </a:r>
            <a:r>
              <a:rPr lang="en-US" b="1" dirty="0" smtClean="0"/>
              <a:t> </a:t>
            </a:r>
            <a:r>
              <a:rPr lang="en-US" b="1" dirty="0" err="1" smtClean="0"/>
              <a:t>dikkati</a:t>
            </a:r>
            <a:r>
              <a:rPr lang="en-US" b="1" dirty="0" smtClean="0"/>
              <a:t> </a:t>
            </a:r>
            <a:r>
              <a:rPr lang="en-US" b="1" dirty="0" err="1" smtClean="0"/>
              <a:t>çekebilir</a:t>
            </a:r>
            <a:r>
              <a:rPr lang="en-US" b="1" dirty="0" smtClean="0"/>
              <a:t>. </a:t>
            </a:r>
            <a:endParaRPr lang="tr-TR" b="1" dirty="0" smtClean="0"/>
          </a:p>
          <a:p>
            <a:pPr marL="692150" indent="-609600" eaLnBrk="1" hangingPunct="1">
              <a:lnSpc>
                <a:spcPct val="80000"/>
              </a:lnSpc>
            </a:pPr>
            <a:r>
              <a:rPr lang="en-US" b="1" dirty="0" err="1" smtClean="0"/>
              <a:t>Hastalık</a:t>
            </a:r>
            <a:r>
              <a:rPr lang="en-US" b="1" dirty="0" smtClean="0"/>
              <a:t> </a:t>
            </a:r>
            <a:r>
              <a:rPr lang="en-US" b="1" dirty="0" err="1" smtClean="0"/>
              <a:t>sıklıkla</a:t>
            </a:r>
            <a:r>
              <a:rPr lang="en-US" b="1" dirty="0" smtClean="0"/>
              <a:t> el </a:t>
            </a:r>
            <a:r>
              <a:rPr lang="en-US" b="1" dirty="0" err="1" smtClean="0"/>
              <a:t>sırtı</a:t>
            </a:r>
            <a:r>
              <a:rPr lang="en-US" b="1" dirty="0" smtClean="0"/>
              <a:t>, testis </a:t>
            </a:r>
            <a:r>
              <a:rPr lang="en-US" b="1" dirty="0" err="1" smtClean="0"/>
              <a:t>derisi</a:t>
            </a:r>
            <a:r>
              <a:rPr lang="en-US" b="1" dirty="0" smtClean="0"/>
              <a:t> </a:t>
            </a:r>
            <a:r>
              <a:rPr lang="en-US" b="1" dirty="0" err="1" smtClean="0"/>
              <a:t>veya</a:t>
            </a:r>
            <a:r>
              <a:rPr lang="en-US" b="1" dirty="0" smtClean="0"/>
              <a:t> </a:t>
            </a:r>
            <a:r>
              <a:rPr lang="en-US" b="1" dirty="0" err="1" smtClean="0"/>
              <a:t>boyundan</a:t>
            </a:r>
            <a:r>
              <a:rPr lang="en-US" b="1" dirty="0" smtClean="0"/>
              <a:t> </a:t>
            </a:r>
            <a:r>
              <a:rPr lang="en-US" b="1" dirty="0" err="1" smtClean="0"/>
              <a:t>başlar</a:t>
            </a:r>
            <a:r>
              <a:rPr lang="en-US" b="1" dirty="0" smtClean="0"/>
              <a:t>. </a:t>
            </a:r>
            <a:r>
              <a:rPr lang="en-US" b="1" dirty="0" err="1" smtClean="0"/>
              <a:t>Yüz</a:t>
            </a:r>
            <a:r>
              <a:rPr lang="en-US" b="1" dirty="0" smtClean="0"/>
              <a:t>, </a:t>
            </a:r>
            <a:r>
              <a:rPr lang="en-US" b="1" dirty="0" err="1" smtClean="0"/>
              <a:t>ağız</a:t>
            </a:r>
            <a:r>
              <a:rPr lang="en-US" b="1" dirty="0" smtClean="0"/>
              <a:t> </a:t>
            </a:r>
            <a:r>
              <a:rPr lang="en-US" b="1" dirty="0" err="1" smtClean="0"/>
              <a:t>ve</a:t>
            </a:r>
            <a:r>
              <a:rPr lang="en-US" b="1" dirty="0" smtClean="0"/>
              <a:t> </a:t>
            </a:r>
            <a:r>
              <a:rPr lang="en-US" b="1" dirty="0" err="1" smtClean="0"/>
              <a:t>göz</a:t>
            </a:r>
            <a:r>
              <a:rPr lang="en-US" b="1" dirty="0" smtClean="0"/>
              <a:t> </a:t>
            </a:r>
            <a:r>
              <a:rPr lang="en-US" b="1" dirty="0" err="1" smtClean="0"/>
              <a:t>çevresi</a:t>
            </a:r>
            <a:r>
              <a:rPr lang="en-US" b="1" dirty="0" smtClean="0"/>
              <a:t> en </a:t>
            </a:r>
            <a:r>
              <a:rPr lang="en-US" b="1" dirty="0" err="1" smtClean="0"/>
              <a:t>fazla</a:t>
            </a:r>
            <a:r>
              <a:rPr lang="en-US" b="1" dirty="0" smtClean="0"/>
              <a:t> </a:t>
            </a:r>
            <a:r>
              <a:rPr lang="en-US" b="1" dirty="0" err="1" smtClean="0"/>
              <a:t>etkilenen</a:t>
            </a:r>
            <a:r>
              <a:rPr lang="en-US" b="1" dirty="0" smtClean="0"/>
              <a:t> </a:t>
            </a:r>
            <a:r>
              <a:rPr lang="en-US" b="1" dirty="0" err="1" smtClean="0"/>
              <a:t>bölgedir</a:t>
            </a:r>
            <a:r>
              <a:rPr lang="en-US" b="1" dirty="0" smtClean="0"/>
              <a:t>. </a:t>
            </a:r>
            <a:endParaRPr lang="tr-TR" b="1" dirty="0" smtClean="0"/>
          </a:p>
          <a:p>
            <a:pPr marL="692150" indent="-609600" eaLnBrk="1" hangingPunct="1">
              <a:lnSpc>
                <a:spcPct val="80000"/>
              </a:lnSpc>
            </a:pPr>
            <a:r>
              <a:rPr lang="en-US" b="1" dirty="0" err="1" smtClean="0"/>
              <a:t>Perioral</a:t>
            </a:r>
            <a:r>
              <a:rPr lang="en-US" b="1" dirty="0" smtClean="0"/>
              <a:t> </a:t>
            </a:r>
            <a:r>
              <a:rPr lang="en-US" b="1" dirty="0" err="1" smtClean="0"/>
              <a:t>bölgede</a:t>
            </a:r>
            <a:r>
              <a:rPr lang="en-US" b="1" dirty="0" smtClean="0"/>
              <a:t>, </a:t>
            </a:r>
            <a:r>
              <a:rPr lang="en-US" b="1" dirty="0" err="1" smtClean="0"/>
              <a:t>dudak</a:t>
            </a:r>
            <a:r>
              <a:rPr lang="en-US" b="1" dirty="0" smtClean="0"/>
              <a:t> </a:t>
            </a:r>
            <a:r>
              <a:rPr lang="en-US" b="1" dirty="0" err="1" smtClean="0"/>
              <a:t>kırmızısına</a:t>
            </a:r>
            <a:r>
              <a:rPr lang="en-US" b="1" dirty="0" smtClean="0"/>
              <a:t> </a:t>
            </a:r>
            <a:r>
              <a:rPr lang="en-US" b="1" dirty="0" err="1" smtClean="0"/>
              <a:t>kadar</a:t>
            </a:r>
            <a:r>
              <a:rPr lang="en-US" b="1" dirty="0" smtClean="0"/>
              <a:t> </a:t>
            </a:r>
            <a:r>
              <a:rPr lang="en-US" b="1" dirty="0" err="1" smtClean="0"/>
              <a:t>yayılabilir</a:t>
            </a:r>
            <a:r>
              <a:rPr lang="en-US" b="1" dirty="0" smtClean="0"/>
              <a:t>. </a:t>
            </a:r>
            <a:r>
              <a:rPr lang="en-US" b="1" dirty="0" err="1" smtClean="0"/>
              <a:t>Lezyon</a:t>
            </a:r>
            <a:r>
              <a:rPr lang="en-US" b="1" dirty="0" smtClean="0"/>
              <a:t> </a:t>
            </a:r>
            <a:r>
              <a:rPr lang="en-US" b="1" dirty="0" err="1" smtClean="0"/>
              <a:t>depigmente</a:t>
            </a:r>
            <a:r>
              <a:rPr lang="en-US" b="1" dirty="0" smtClean="0"/>
              <a:t> </a:t>
            </a:r>
            <a:r>
              <a:rPr lang="en-US" b="1" dirty="0" err="1" smtClean="0"/>
              <a:t>makül</a:t>
            </a:r>
            <a:r>
              <a:rPr lang="en-US" b="1" dirty="0" smtClean="0"/>
              <a:t> </a:t>
            </a:r>
            <a:r>
              <a:rPr lang="en-US" b="1" dirty="0" err="1" smtClean="0"/>
              <a:t>tarzındadır</a:t>
            </a:r>
            <a:r>
              <a:rPr lang="en-US" b="1" dirty="0" smtClean="0"/>
              <a:t>. </a:t>
            </a:r>
            <a:endParaRPr lang="tr-TR" b="1" dirty="0" smtClean="0"/>
          </a:p>
          <a:p>
            <a:pPr marL="692150" indent="-609600" eaLnBrk="1" hangingPunct="1">
              <a:lnSpc>
                <a:spcPct val="80000"/>
              </a:lnSpc>
            </a:pPr>
            <a:r>
              <a:rPr lang="en-US" b="1" dirty="0" smtClean="0"/>
              <a:t>Nadir </a:t>
            </a:r>
            <a:r>
              <a:rPr lang="en-US" b="1" dirty="0" err="1" smtClean="0"/>
              <a:t>olarak</a:t>
            </a:r>
            <a:r>
              <a:rPr lang="en-US" b="1" dirty="0" smtClean="0"/>
              <a:t> </a:t>
            </a:r>
            <a:r>
              <a:rPr lang="en-US" b="1" dirty="0" err="1" smtClean="0"/>
              <a:t>çevre</a:t>
            </a:r>
            <a:r>
              <a:rPr lang="en-US" b="1" dirty="0" smtClean="0"/>
              <a:t> </a:t>
            </a:r>
            <a:r>
              <a:rPr lang="en-US" b="1" dirty="0" err="1" smtClean="0"/>
              <a:t>derisinde</a:t>
            </a:r>
            <a:r>
              <a:rPr lang="en-US" b="1" dirty="0" smtClean="0"/>
              <a:t> </a:t>
            </a:r>
            <a:r>
              <a:rPr lang="en-US" b="1" dirty="0" err="1" smtClean="0"/>
              <a:t>enflamatuar</a:t>
            </a:r>
            <a:r>
              <a:rPr lang="en-US" b="1" dirty="0" smtClean="0"/>
              <a:t> </a:t>
            </a:r>
            <a:r>
              <a:rPr lang="en-US" b="1" dirty="0" err="1" smtClean="0"/>
              <a:t>belirtileri</a:t>
            </a:r>
            <a:r>
              <a:rPr lang="en-US" b="1" dirty="0" smtClean="0"/>
              <a:t> </a:t>
            </a:r>
            <a:r>
              <a:rPr lang="en-US" b="1" dirty="0" err="1" smtClean="0"/>
              <a:t>görülür</a:t>
            </a:r>
            <a:r>
              <a:rPr lang="en-US" b="1" dirty="0" smtClean="0"/>
              <a:t>. </a:t>
            </a:r>
            <a:endParaRPr lang="tr-TR" b="1" dirty="0" smtClean="0"/>
          </a:p>
          <a:p>
            <a:pPr marL="692150" indent="-609600" eaLnBrk="1" hangingPunct="1">
              <a:lnSpc>
                <a:spcPct val="80000"/>
              </a:lnSpc>
            </a:pPr>
            <a:r>
              <a:rPr lang="en-US" b="1" dirty="0" err="1" smtClean="0"/>
              <a:t>Çiğ</a:t>
            </a:r>
            <a:r>
              <a:rPr lang="en-US" b="1" dirty="0" smtClean="0"/>
              <a:t> </a:t>
            </a:r>
            <a:r>
              <a:rPr lang="en-US" b="1" dirty="0" err="1" smtClean="0"/>
              <a:t>beyaz</a:t>
            </a:r>
            <a:r>
              <a:rPr lang="en-US" b="1" dirty="0" smtClean="0"/>
              <a:t> </a:t>
            </a:r>
            <a:r>
              <a:rPr lang="en-US" b="1" dirty="0" err="1" smtClean="0"/>
              <a:t>renkte</a:t>
            </a:r>
            <a:r>
              <a:rPr lang="en-US" b="1" dirty="0" smtClean="0"/>
              <a:t> </a:t>
            </a:r>
            <a:r>
              <a:rPr lang="en-US" b="1" dirty="0" err="1" smtClean="0"/>
              <a:t>küçük</a:t>
            </a:r>
            <a:r>
              <a:rPr lang="en-US" b="1" dirty="0" smtClean="0"/>
              <a:t> </a:t>
            </a:r>
            <a:r>
              <a:rPr lang="en-US" b="1" dirty="0" err="1" smtClean="0"/>
              <a:t>beyaz</a:t>
            </a:r>
            <a:r>
              <a:rPr lang="en-US" b="1" dirty="0" smtClean="0"/>
              <a:t> </a:t>
            </a:r>
            <a:r>
              <a:rPr lang="en-US" b="1" dirty="0" err="1" smtClean="0"/>
              <a:t>lekeler</a:t>
            </a:r>
            <a:r>
              <a:rPr lang="en-US" b="1" dirty="0" smtClean="0"/>
              <a:t> </a:t>
            </a:r>
            <a:r>
              <a:rPr lang="en-US" b="1" dirty="0" err="1" smtClean="0"/>
              <a:t>zamanla</a:t>
            </a:r>
            <a:r>
              <a:rPr lang="en-US" b="1" dirty="0" smtClean="0"/>
              <a:t> </a:t>
            </a:r>
            <a:r>
              <a:rPr lang="en-US" b="1" dirty="0" err="1" smtClean="0"/>
              <a:t>birleşerek</a:t>
            </a:r>
            <a:r>
              <a:rPr lang="en-US" b="1" dirty="0" smtClean="0"/>
              <a:t> </a:t>
            </a:r>
            <a:r>
              <a:rPr lang="en-US" b="1" dirty="0" err="1" smtClean="0"/>
              <a:t>değişik</a:t>
            </a:r>
            <a:r>
              <a:rPr lang="en-US" b="1" dirty="0" smtClean="0"/>
              <a:t> </a:t>
            </a:r>
            <a:r>
              <a:rPr lang="en-US" b="1" dirty="0" err="1" smtClean="0"/>
              <a:t>büyüklük</a:t>
            </a:r>
            <a:r>
              <a:rPr lang="en-US" b="1" dirty="0" smtClean="0"/>
              <a:t> </a:t>
            </a:r>
            <a:r>
              <a:rPr lang="en-US" b="1" dirty="0" err="1" smtClean="0"/>
              <a:t>ve</a:t>
            </a:r>
            <a:r>
              <a:rPr lang="en-US" b="1" dirty="0" smtClean="0"/>
              <a:t> </a:t>
            </a:r>
            <a:r>
              <a:rPr lang="en-US" b="1" dirty="0" err="1" smtClean="0"/>
              <a:t>yaygınlıktaki</a:t>
            </a:r>
            <a:r>
              <a:rPr lang="en-US" b="1" dirty="0" smtClean="0"/>
              <a:t> </a:t>
            </a:r>
            <a:r>
              <a:rPr lang="en-US" b="1" dirty="0" err="1" smtClean="0"/>
              <a:t>plaklar</a:t>
            </a:r>
            <a:r>
              <a:rPr lang="en-US" b="1" dirty="0" smtClean="0"/>
              <a:t> </a:t>
            </a:r>
            <a:r>
              <a:rPr lang="en-US" b="1" dirty="0" err="1" smtClean="0"/>
              <a:t>olarak</a:t>
            </a:r>
            <a:r>
              <a:rPr lang="en-US" b="1" dirty="0" smtClean="0"/>
              <a:t> </a:t>
            </a:r>
            <a:r>
              <a:rPr lang="en-US" b="1" dirty="0" err="1" smtClean="0"/>
              <a:t>bazen</a:t>
            </a:r>
            <a:r>
              <a:rPr lang="en-US" b="1" dirty="0" smtClean="0"/>
              <a:t> </a:t>
            </a:r>
            <a:r>
              <a:rPr lang="en-US" b="1" dirty="0" err="1" smtClean="0"/>
              <a:t>tüm</a:t>
            </a:r>
            <a:r>
              <a:rPr lang="en-US" b="1" dirty="0" smtClean="0"/>
              <a:t> </a:t>
            </a:r>
            <a:r>
              <a:rPr lang="en-US" b="1" dirty="0" err="1" smtClean="0"/>
              <a:t>vücutta</a:t>
            </a:r>
            <a:r>
              <a:rPr lang="en-US" b="1" dirty="0" smtClean="0"/>
              <a:t> </a:t>
            </a:r>
            <a:r>
              <a:rPr lang="en-US" b="1" dirty="0" err="1" smtClean="0"/>
              <a:t>oluşabilir</a:t>
            </a:r>
            <a:r>
              <a:rPr lang="en-US" b="1" dirty="0" smtClean="0"/>
              <a:t>. </a:t>
            </a:r>
            <a:endParaRPr lang="tr-TR" b="1" dirty="0" smtClean="0"/>
          </a:p>
          <a:p>
            <a:pPr marL="692150" indent="-609600" eaLnBrk="1" hangingPunct="1">
              <a:lnSpc>
                <a:spcPct val="80000"/>
              </a:lnSpc>
            </a:pPr>
            <a:r>
              <a:rPr lang="en-US" b="1" dirty="0" err="1" smtClean="0"/>
              <a:t>Çok</a:t>
            </a:r>
            <a:r>
              <a:rPr lang="en-US" b="1" dirty="0" smtClean="0"/>
              <a:t> nadir </a:t>
            </a:r>
            <a:r>
              <a:rPr lang="en-US" b="1" dirty="0" err="1" smtClean="0"/>
              <a:t>olmakla</a:t>
            </a:r>
            <a:r>
              <a:rPr lang="en-US" b="1" dirty="0" smtClean="0"/>
              <a:t> </a:t>
            </a:r>
            <a:r>
              <a:rPr lang="en-US" b="1" dirty="0" err="1" smtClean="0"/>
              <a:t>beraber</a:t>
            </a:r>
            <a:r>
              <a:rPr lang="en-US" b="1" dirty="0" smtClean="0"/>
              <a:t> </a:t>
            </a:r>
            <a:r>
              <a:rPr lang="en-US" b="1" dirty="0" err="1" smtClean="0"/>
              <a:t>vitiligo</a:t>
            </a:r>
            <a:r>
              <a:rPr lang="en-US" b="1" dirty="0" smtClean="0"/>
              <a:t> </a:t>
            </a:r>
            <a:r>
              <a:rPr lang="en-US" b="1" dirty="0" err="1" smtClean="0"/>
              <a:t>ağız</a:t>
            </a:r>
            <a:r>
              <a:rPr lang="en-US" b="1" dirty="0" smtClean="0"/>
              <a:t> </a:t>
            </a:r>
            <a:r>
              <a:rPr lang="en-US" b="1" dirty="0" err="1" smtClean="0"/>
              <a:t>mukazasınıda</a:t>
            </a:r>
            <a:r>
              <a:rPr lang="en-US" b="1" dirty="0" smtClean="0"/>
              <a:t> </a:t>
            </a:r>
            <a:r>
              <a:rPr lang="en-US" b="1" dirty="0" err="1" smtClean="0"/>
              <a:t>etkileyebilir</a:t>
            </a:r>
            <a:r>
              <a:rPr lang="en-US" b="1" dirty="0" smtClean="0"/>
              <a:t>. </a:t>
            </a:r>
            <a:r>
              <a:rPr lang="en-US" b="1" dirty="0" err="1" smtClean="0"/>
              <a:t>Dişetleri</a:t>
            </a:r>
            <a:r>
              <a:rPr lang="en-US" b="1" dirty="0" smtClean="0"/>
              <a:t>  </a:t>
            </a:r>
            <a:r>
              <a:rPr lang="en-US" b="1" dirty="0" err="1" smtClean="0"/>
              <a:t>veya</a:t>
            </a:r>
            <a:r>
              <a:rPr lang="en-US" b="1" dirty="0" smtClean="0"/>
              <a:t> </a:t>
            </a:r>
            <a:r>
              <a:rPr lang="en-US" b="1" dirty="0" err="1" smtClean="0"/>
              <a:t>yanak</a:t>
            </a:r>
            <a:r>
              <a:rPr lang="en-US" b="1" dirty="0" smtClean="0"/>
              <a:t> </a:t>
            </a:r>
            <a:r>
              <a:rPr lang="en-US" b="1" dirty="0" err="1" smtClean="0"/>
              <a:t>mukozasını</a:t>
            </a:r>
            <a:r>
              <a:rPr lang="en-US" b="1" dirty="0" smtClean="0"/>
              <a:t> </a:t>
            </a:r>
            <a:r>
              <a:rPr lang="en-US" b="1" dirty="0" err="1" smtClean="0"/>
              <a:t>etkileyen</a:t>
            </a:r>
            <a:r>
              <a:rPr lang="en-US" b="1" dirty="0" smtClean="0"/>
              <a:t> </a:t>
            </a:r>
            <a:r>
              <a:rPr lang="en-US" b="1" dirty="0" err="1" smtClean="0"/>
              <a:t>amelanotik</a:t>
            </a:r>
            <a:r>
              <a:rPr lang="en-US" b="1" dirty="0" smtClean="0"/>
              <a:t> </a:t>
            </a:r>
            <a:r>
              <a:rPr lang="en-US" b="1" dirty="0" err="1" smtClean="0"/>
              <a:t>sahalar</a:t>
            </a:r>
            <a:r>
              <a:rPr lang="en-US" b="1" dirty="0" smtClean="0"/>
              <a:t> </a:t>
            </a:r>
            <a:r>
              <a:rPr lang="en-US" b="1" dirty="0" err="1" smtClean="0"/>
              <a:t>meydana</a:t>
            </a:r>
            <a:r>
              <a:rPr lang="en-US" b="1" dirty="0" smtClean="0"/>
              <a:t> </a:t>
            </a:r>
            <a:r>
              <a:rPr lang="en-US" b="1" dirty="0" err="1" smtClean="0"/>
              <a:t>gelebilir</a:t>
            </a:r>
            <a:r>
              <a:rPr lang="en-US" b="1" dirty="0" smtClean="0"/>
              <a:t>.</a:t>
            </a:r>
          </a:p>
          <a:p>
            <a:pPr marL="692150" indent="-609600" eaLnBrk="1" hangingPunct="1">
              <a:lnSpc>
                <a:spcPct val="80000"/>
              </a:lnSpc>
            </a:pPr>
            <a:r>
              <a:rPr lang="en-US" b="1" dirty="0" err="1" smtClean="0"/>
              <a:t>Vitiligonun</a:t>
            </a:r>
            <a:r>
              <a:rPr lang="en-US" b="1" dirty="0" smtClean="0"/>
              <a:t> </a:t>
            </a:r>
            <a:r>
              <a:rPr lang="en-US" b="1" dirty="0" err="1" smtClean="0"/>
              <a:t>bir</a:t>
            </a:r>
            <a:r>
              <a:rPr lang="en-US" b="1" dirty="0" smtClean="0"/>
              <a:t> </a:t>
            </a:r>
            <a:r>
              <a:rPr lang="en-US" b="1" dirty="0" err="1" smtClean="0"/>
              <a:t>özelliği</a:t>
            </a:r>
            <a:r>
              <a:rPr lang="en-US" b="1" dirty="0" smtClean="0"/>
              <a:t> de normal </a:t>
            </a:r>
            <a:r>
              <a:rPr lang="en-US" b="1" dirty="0" err="1" smtClean="0"/>
              <a:t>görünümdeki</a:t>
            </a:r>
            <a:r>
              <a:rPr lang="en-US" b="1" dirty="0" smtClean="0"/>
              <a:t> </a:t>
            </a:r>
            <a:r>
              <a:rPr lang="en-US" b="1" dirty="0" err="1" smtClean="0"/>
              <a:t>deriye</a:t>
            </a:r>
            <a:r>
              <a:rPr lang="en-US" b="1" dirty="0" smtClean="0"/>
              <a:t> </a:t>
            </a:r>
            <a:r>
              <a:rPr lang="en-US" b="1" dirty="0" err="1" smtClean="0"/>
              <a:t>yapılan</a:t>
            </a:r>
            <a:r>
              <a:rPr lang="en-US" b="1" dirty="0" smtClean="0"/>
              <a:t> </a:t>
            </a:r>
            <a:r>
              <a:rPr lang="en-US" b="1" dirty="0" err="1" smtClean="0"/>
              <a:t>travmaların</a:t>
            </a:r>
            <a:r>
              <a:rPr lang="en-US" b="1" dirty="0" smtClean="0"/>
              <a:t> </a:t>
            </a:r>
            <a:r>
              <a:rPr lang="en-US" b="1" dirty="0" err="1" smtClean="0"/>
              <a:t>depigmentasyona</a:t>
            </a:r>
            <a:r>
              <a:rPr lang="en-US" b="1" dirty="0" smtClean="0"/>
              <a:t> </a:t>
            </a:r>
            <a:r>
              <a:rPr lang="en-US" b="1" dirty="0" err="1" smtClean="0"/>
              <a:t>neden</a:t>
            </a:r>
            <a:r>
              <a:rPr lang="en-US" b="1" dirty="0" smtClean="0"/>
              <a:t> </a:t>
            </a:r>
            <a:r>
              <a:rPr lang="en-US" b="1" dirty="0" err="1" smtClean="0"/>
              <a:t>olabilmesidir</a:t>
            </a:r>
            <a:r>
              <a:rPr lang="en-US" b="1" dirty="0" smtClean="0"/>
              <a:t>. </a:t>
            </a:r>
            <a:r>
              <a:rPr lang="en-US" b="1" dirty="0" err="1" smtClean="0"/>
              <a:t>Vitiligo</a:t>
            </a:r>
            <a:r>
              <a:rPr lang="en-US" b="1" dirty="0" smtClean="0"/>
              <a:t>, </a:t>
            </a:r>
            <a:r>
              <a:rPr lang="en-US" b="1" dirty="0" err="1" smtClean="0"/>
              <a:t>bazı</a:t>
            </a:r>
            <a:r>
              <a:rPr lang="en-US" b="1" dirty="0" smtClean="0"/>
              <a:t> </a:t>
            </a:r>
            <a:r>
              <a:rPr lang="en-US" b="1" dirty="0" err="1" smtClean="0"/>
              <a:t>hastalıklarla</a:t>
            </a:r>
            <a:r>
              <a:rPr lang="en-US" b="1" dirty="0" smtClean="0"/>
              <a:t> </a:t>
            </a:r>
            <a:r>
              <a:rPr lang="en-US" b="1" dirty="0" err="1" smtClean="0"/>
              <a:t>birlikte</a:t>
            </a:r>
            <a:r>
              <a:rPr lang="en-US" b="1" dirty="0" smtClean="0"/>
              <a:t> </a:t>
            </a:r>
            <a:r>
              <a:rPr lang="en-US" b="1" dirty="0" err="1" smtClean="0"/>
              <a:t>çok</a:t>
            </a:r>
            <a:r>
              <a:rPr lang="en-US" b="1" dirty="0" smtClean="0"/>
              <a:t> </a:t>
            </a:r>
            <a:r>
              <a:rPr lang="en-US" b="1" dirty="0" err="1" smtClean="0"/>
              <a:t>sık</a:t>
            </a:r>
            <a:r>
              <a:rPr lang="en-US" b="1" dirty="0" smtClean="0"/>
              <a:t> </a:t>
            </a:r>
            <a:r>
              <a:rPr lang="en-US" b="1" dirty="0" err="1" smtClean="0"/>
              <a:t>görülür</a:t>
            </a:r>
            <a:r>
              <a:rPr lang="en-US" b="1" dirty="0" smtClean="0"/>
              <a:t>: Diabetes mellitus, </a:t>
            </a:r>
            <a:r>
              <a:rPr lang="en-US" b="1" dirty="0" err="1" smtClean="0"/>
              <a:t>persiniyöz</a:t>
            </a:r>
            <a:r>
              <a:rPr lang="en-US" b="1" dirty="0" smtClean="0"/>
              <a:t> </a:t>
            </a:r>
            <a:r>
              <a:rPr lang="en-US" b="1" dirty="0" err="1" smtClean="0"/>
              <a:t>anemi</a:t>
            </a:r>
            <a:r>
              <a:rPr lang="en-US" b="1" dirty="0" smtClean="0"/>
              <a:t>, </a:t>
            </a:r>
            <a:r>
              <a:rPr lang="en-US" b="1" dirty="0" err="1" smtClean="0"/>
              <a:t>tiroid</a:t>
            </a:r>
            <a:r>
              <a:rPr lang="en-US" b="1" dirty="0" smtClean="0"/>
              <a:t> </a:t>
            </a:r>
            <a:r>
              <a:rPr lang="en-US" b="1" dirty="0" err="1" smtClean="0"/>
              <a:t>hastalıkları</a:t>
            </a:r>
            <a:r>
              <a:rPr lang="en-US" b="1" dirty="0" smtClean="0"/>
              <a:t> </a:t>
            </a:r>
            <a:r>
              <a:rPr lang="en-US" b="1" dirty="0" err="1" smtClean="0"/>
              <a:t>ve</a:t>
            </a:r>
            <a:r>
              <a:rPr lang="en-US" b="1" dirty="0" smtClean="0"/>
              <a:t> </a:t>
            </a:r>
            <a:r>
              <a:rPr lang="en-US" b="1" dirty="0" err="1" smtClean="0"/>
              <a:t>muko-kutanöz</a:t>
            </a:r>
            <a:r>
              <a:rPr lang="en-US" b="1" dirty="0" smtClean="0"/>
              <a:t> </a:t>
            </a:r>
            <a:r>
              <a:rPr lang="en-US" b="1" dirty="0" err="1" smtClean="0"/>
              <a:t>kandidiazis</a:t>
            </a:r>
            <a:r>
              <a:rPr lang="en-US" b="1" dirty="0" smtClean="0"/>
              <a:t>.</a:t>
            </a:r>
          </a:p>
          <a:p>
            <a:pPr marL="692150" indent="-609600" eaLnBrk="1" hangingPunct="1">
              <a:lnSpc>
                <a:spcPct val="80000"/>
              </a:lnSpc>
            </a:pPr>
            <a:endParaRPr lang="en-US"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r>
              <a:rPr lang="tr-TR" dirty="0" smtClean="0">
                <a:effectLst/>
              </a:rPr>
              <a:t>  </a:t>
            </a:r>
            <a:r>
              <a:rPr lang="tr-TR" dirty="0" err="1" smtClean="0">
                <a:solidFill>
                  <a:srgbClr val="FFC000"/>
                </a:solidFill>
                <a:effectLst/>
              </a:rPr>
              <a:t>Endojen</a:t>
            </a:r>
            <a:r>
              <a:rPr lang="tr-TR" dirty="0" smtClean="0">
                <a:solidFill>
                  <a:srgbClr val="FFC000"/>
                </a:solidFill>
                <a:effectLst/>
              </a:rPr>
              <a:t> Kaynaklı </a:t>
            </a:r>
          </a:p>
        </p:txBody>
      </p:sp>
      <p:sp>
        <p:nvSpPr>
          <p:cNvPr id="58373" name="Rectangle 5"/>
          <p:cNvSpPr>
            <a:spLocks noGrp="1"/>
          </p:cNvSpPr>
          <p:nvPr>
            <p:ph type="body" sz="half" idx="4294967295"/>
          </p:nvPr>
        </p:nvSpPr>
        <p:spPr>
          <a:xfrm>
            <a:off x="1435100" y="1447800"/>
            <a:ext cx="3673475" cy="4800600"/>
          </a:xfrm>
        </p:spPr>
        <p:txBody>
          <a:bodyPr/>
          <a:lstStyle/>
          <a:p>
            <a:pPr eaLnBrk="1" hangingPunct="1">
              <a:lnSpc>
                <a:spcPct val="80000"/>
              </a:lnSpc>
              <a:buFont typeface="Wingdings 2" pitchFamily="18" charset="2"/>
              <a:buNone/>
            </a:pPr>
            <a:r>
              <a:rPr lang="tr-TR" sz="1300" b="1" dirty="0" smtClean="0">
                <a:effectLst>
                  <a:outerShdw blurRad="38100" dist="38100" dir="2700000" algn="tl">
                    <a:srgbClr val="C0C0C0"/>
                  </a:outerShdw>
                </a:effectLst>
              </a:rPr>
              <a:t>I.    </a:t>
            </a:r>
            <a:r>
              <a:rPr lang="en-US" sz="1300" b="1" dirty="0" err="1" smtClean="0">
                <a:effectLst>
                  <a:outerShdw blurRad="38100" dist="38100" dir="2700000" algn="tl">
                    <a:srgbClr val="C0C0C0"/>
                  </a:outerShdw>
                </a:effectLst>
              </a:rPr>
              <a:t>Fizyolojik</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Pigmentasyonlar</a:t>
            </a:r>
            <a:endParaRPr lang="tr-TR" sz="1300" b="1" dirty="0" smtClean="0">
              <a:effectLst>
                <a:outerShdw blurRad="38100" dist="38100" dir="2700000" algn="tl">
                  <a:srgbClr val="C0C0C0"/>
                </a:outerShdw>
              </a:effectLst>
            </a:endParaRPr>
          </a:p>
          <a:p>
            <a:pPr eaLnBrk="1" hangingPunct="1">
              <a:lnSpc>
                <a:spcPct val="80000"/>
              </a:lnSpc>
              <a:buFont typeface="Wingdings 2" pitchFamily="18" charset="2"/>
              <a:buNone/>
            </a:pPr>
            <a:r>
              <a:rPr lang="en-US" sz="1300" b="1" dirty="0" smtClean="0">
                <a:effectLst>
                  <a:outerShdw blurRad="38100" dist="38100" dir="2700000" algn="tl">
                    <a:srgbClr val="C0C0C0"/>
                  </a:outerShdw>
                </a:effectLst>
              </a:rPr>
              <a:t>	</a:t>
            </a:r>
            <a:endParaRPr lang="tr-TR" sz="1300" b="1" dirty="0" smtClean="0">
              <a:effectLst>
                <a:outerShdw blurRad="38100" dist="38100" dir="2700000" algn="tl">
                  <a:srgbClr val="C0C0C0"/>
                </a:outerShdw>
              </a:effectLst>
            </a:endParaRPr>
          </a:p>
          <a:p>
            <a:pPr eaLnBrk="1" hangingPunct="1">
              <a:lnSpc>
                <a:spcPct val="80000"/>
              </a:lnSpc>
              <a:buFont typeface="Wingdings 2" pitchFamily="18" charset="2"/>
              <a:buNone/>
            </a:pPr>
            <a:r>
              <a:rPr lang="tr-TR" sz="1300" b="1" dirty="0" smtClean="0">
                <a:effectLst>
                  <a:outerShdw blurRad="38100" dist="38100" dir="2700000" algn="tl">
                    <a:srgbClr val="C0C0C0"/>
                  </a:outerShdw>
                </a:effectLst>
              </a:rPr>
              <a:t>II.  </a:t>
            </a:r>
            <a:r>
              <a:rPr lang="en-US" sz="1300" b="1" dirty="0" err="1" smtClean="0">
                <a:effectLst>
                  <a:outerShdw blurRad="38100" dist="38100" dir="2700000" algn="tl">
                    <a:srgbClr val="C0C0C0"/>
                  </a:outerShdw>
                </a:effectLst>
              </a:rPr>
              <a:t>Sistemik</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Hastalık</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ve</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Durumlarla</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Birlikte</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Görülen</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Pigmentasyomlar</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smtClean="0">
                <a:effectLst>
                  <a:outerShdw blurRad="38100" dist="38100" dir="2700000" algn="tl">
                    <a:srgbClr val="C0C0C0"/>
                  </a:outerShdw>
                </a:effectLst>
              </a:rPr>
              <a:t>Addison </a:t>
            </a:r>
            <a:r>
              <a:rPr lang="en-US" sz="1300" b="1" dirty="0" err="1" smtClean="0">
                <a:effectLst>
                  <a:outerShdw blurRad="38100" dist="38100" dir="2700000" algn="tl">
                    <a:srgbClr val="C0C0C0"/>
                  </a:outerShdw>
                </a:effectLst>
              </a:rPr>
              <a:t>hastalığı</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Peutz-Jeghers</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sendromu</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Nörofibromatozis</a:t>
            </a:r>
            <a:r>
              <a:rPr lang="en-US" sz="1300" b="1" dirty="0" smtClean="0">
                <a:effectLst>
                  <a:outerShdw blurRad="38100" dist="38100" dir="2700000" algn="tl">
                    <a:srgbClr val="C0C0C0"/>
                  </a:outerShdw>
                </a:effectLst>
              </a:rPr>
              <a:t>( Von Recklinghausen </a:t>
            </a:r>
            <a:r>
              <a:rPr lang="en-US" sz="1300" b="1" dirty="0" err="1" smtClean="0">
                <a:effectLst>
                  <a:outerShdw blurRad="38100" dist="38100" dir="2700000" algn="tl">
                    <a:srgbClr val="C0C0C0"/>
                  </a:outerShdw>
                </a:effectLst>
              </a:rPr>
              <a:t>hastalığı</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smtClean="0">
                <a:effectLst>
                  <a:outerShdw blurRad="38100" dist="38100" dir="2700000" algn="tl">
                    <a:srgbClr val="C0C0C0"/>
                  </a:outerShdw>
                </a:effectLst>
              </a:rPr>
              <a:t>Albright’s </a:t>
            </a:r>
            <a:r>
              <a:rPr lang="en-US" sz="1300" b="1" dirty="0" err="1" smtClean="0">
                <a:effectLst>
                  <a:outerShdw blurRad="38100" dist="38100" dir="2700000" algn="tl">
                    <a:srgbClr val="C0C0C0"/>
                  </a:outerShdw>
                </a:effectLst>
              </a:rPr>
              <a:t>sendromu</a:t>
            </a:r>
            <a:r>
              <a:rPr lang="en-US" sz="1300" b="1" dirty="0" smtClean="0">
                <a:effectLst>
                  <a:outerShdw blurRad="38100" dist="38100" dir="2700000" algn="tl">
                    <a:srgbClr val="C0C0C0"/>
                  </a:outerShdw>
                </a:effectLst>
              </a:rPr>
              <a:t>(</a:t>
            </a:r>
            <a:r>
              <a:rPr lang="en-US" sz="1300" b="1" dirty="0" err="1" smtClean="0">
                <a:effectLst>
                  <a:outerShdw blurRad="38100" dist="38100" dir="2700000" algn="tl">
                    <a:srgbClr val="C0C0C0"/>
                  </a:outerShdw>
                </a:effectLst>
              </a:rPr>
              <a:t>Poliostotik</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fibröz</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displazi</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Bilirubin</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pigmentasyonu</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Hamilelik</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ve</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cinsiyet</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hormonları</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Karotenemi</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smtClean="0">
                <a:effectLst>
                  <a:outerShdw blurRad="38100" dist="38100" dir="2700000" algn="tl">
                    <a:srgbClr val="C0C0C0"/>
                  </a:outerShdw>
                </a:effectLst>
              </a:rPr>
              <a:t>Kaposi’s </a:t>
            </a:r>
            <a:r>
              <a:rPr lang="en-US" sz="1300" b="1" dirty="0" err="1" smtClean="0">
                <a:effectLst>
                  <a:outerShdw blurRad="38100" dist="38100" dir="2700000" algn="tl">
                    <a:srgbClr val="C0C0C0"/>
                  </a:outerShdw>
                </a:effectLst>
              </a:rPr>
              <a:t>sarkoma</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smtClean="0">
                <a:effectLst>
                  <a:outerShdw blurRad="38100" dist="38100" dir="2700000" algn="tl">
                    <a:srgbClr val="C0C0C0"/>
                  </a:outerShdw>
                </a:effectLst>
              </a:rPr>
              <a:t>HIV oral </a:t>
            </a:r>
            <a:r>
              <a:rPr lang="en-US" sz="1300" b="1" dirty="0" err="1" smtClean="0">
                <a:effectLst>
                  <a:outerShdw blurRad="38100" dist="38100" dir="2700000" algn="tl">
                    <a:srgbClr val="C0C0C0"/>
                  </a:outerShdw>
                </a:effectLst>
              </a:rPr>
              <a:t>melanozis</a:t>
            </a:r>
            <a:r>
              <a:rPr lang="tr-TR" sz="1600" b="1" dirty="0" smtClean="0"/>
              <a:t>        </a:t>
            </a:r>
            <a:r>
              <a:rPr lang="tr-TR" sz="1400" b="1" dirty="0" err="1" smtClean="0"/>
              <a:t>Gingival</a:t>
            </a:r>
            <a:r>
              <a:rPr lang="tr-TR" sz="1400" b="1" dirty="0" smtClean="0"/>
              <a:t> hastalıklar </a:t>
            </a:r>
            <a:endParaRPr lang="tr-TR" sz="1400" dirty="0" smtClean="0"/>
          </a:p>
          <a:p>
            <a:pPr lvl="1" eaLnBrk="1" hangingPunct="1"/>
            <a:r>
              <a:rPr lang="tr-TR" sz="1100" b="1" dirty="0" smtClean="0"/>
              <a:t>ANUG  </a:t>
            </a:r>
            <a:r>
              <a:rPr lang="tr-TR" sz="1100" b="1" dirty="0" err="1" smtClean="0"/>
              <a:t>Puberta</a:t>
            </a:r>
            <a:r>
              <a:rPr lang="tr-TR" sz="1100" b="1" dirty="0" smtClean="0"/>
              <a:t> </a:t>
            </a:r>
            <a:r>
              <a:rPr lang="tr-TR" sz="1100" b="1" dirty="0" err="1" smtClean="0"/>
              <a:t>Herpes</a:t>
            </a:r>
            <a:r>
              <a:rPr lang="tr-TR" sz="1100" b="1" dirty="0" smtClean="0"/>
              <a:t> </a:t>
            </a:r>
            <a:r>
              <a:rPr lang="tr-TR" sz="1100" b="1" dirty="0" err="1" smtClean="0"/>
              <a:t>Desquasyon</a:t>
            </a:r>
            <a:r>
              <a:rPr lang="tr-TR" sz="1100" b="1" dirty="0" smtClean="0"/>
              <a:t> </a:t>
            </a:r>
            <a:r>
              <a:rPr lang="tr-TR" sz="1100" b="1" dirty="0" err="1" smtClean="0"/>
              <a:t>Generalize</a:t>
            </a:r>
            <a:r>
              <a:rPr lang="tr-TR" sz="1100" b="1" dirty="0" smtClean="0"/>
              <a:t>, </a:t>
            </a:r>
            <a:r>
              <a:rPr lang="tr-TR" sz="1100" b="1" dirty="0" err="1" smtClean="0"/>
              <a:t>diffuz</a:t>
            </a:r>
            <a:r>
              <a:rPr lang="tr-TR" sz="1100" b="1" dirty="0" smtClean="0"/>
              <a:t> </a:t>
            </a:r>
            <a:r>
              <a:rPr lang="tr-TR" sz="1100" b="1" dirty="0" err="1" smtClean="0"/>
              <a:t>Papiller</a:t>
            </a:r>
            <a:r>
              <a:rPr lang="tr-TR" sz="1100" b="1" dirty="0" smtClean="0"/>
              <a:t> </a:t>
            </a:r>
            <a:r>
              <a:rPr lang="tr-TR" sz="1100" b="1" dirty="0" err="1" smtClean="0"/>
              <a:t>gingivitis</a:t>
            </a:r>
            <a:endParaRPr lang="tr-TR" sz="1100" dirty="0" smtClean="0"/>
          </a:p>
          <a:p>
            <a:pPr eaLnBrk="1" hangingPunct="1">
              <a:lnSpc>
                <a:spcPct val="80000"/>
              </a:lnSpc>
              <a:buFont typeface="Wingdings 2" pitchFamily="18" charset="2"/>
              <a:buNone/>
            </a:pPr>
            <a:endParaRPr lang="tr-TR" sz="1300" b="1" dirty="0" smtClean="0">
              <a:effectLst>
                <a:outerShdw blurRad="38100" dist="38100" dir="2700000" algn="tl">
                  <a:srgbClr val="C0C0C0"/>
                </a:outerShdw>
              </a:effectLst>
            </a:endParaRPr>
          </a:p>
          <a:p>
            <a:pPr eaLnBrk="1" hangingPunct="1">
              <a:lnSpc>
                <a:spcPct val="80000"/>
              </a:lnSpc>
              <a:buFont typeface="Wingdings 2" pitchFamily="18" charset="2"/>
              <a:buNone/>
            </a:pPr>
            <a:r>
              <a:rPr lang="tr-TR" sz="1300" b="1" dirty="0" smtClean="0">
                <a:effectLst>
                  <a:outerShdw blurRad="38100" dist="38100" dir="2700000" algn="tl">
                    <a:srgbClr val="C0C0C0"/>
                  </a:outerShdw>
                </a:effectLst>
              </a:rPr>
              <a:t>III.  </a:t>
            </a:r>
            <a:r>
              <a:rPr lang="en-US" sz="1300" b="1" dirty="0" smtClean="0">
                <a:effectLst>
                  <a:outerShdw blurRad="38100" dist="38100" dir="2700000" algn="tl">
                    <a:srgbClr val="C0C0C0"/>
                  </a:outerShdw>
                </a:effectLst>
              </a:rPr>
              <a:t>Melanin </a:t>
            </a:r>
            <a:r>
              <a:rPr lang="en-US" sz="1300" b="1" dirty="0" err="1" smtClean="0">
                <a:effectLst>
                  <a:outerShdw blurRad="38100" dist="38100" dir="2700000" algn="tl">
                    <a:srgbClr val="C0C0C0"/>
                  </a:outerShdw>
                </a:effectLst>
              </a:rPr>
              <a:t>İçeren</a:t>
            </a:r>
            <a:r>
              <a:rPr lang="en-US"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Pigmentasyonlar</a:t>
            </a:r>
            <a:r>
              <a:rPr lang="en-US" sz="1300" b="1" dirty="0" smtClean="0">
                <a:effectLst>
                  <a:outerShdw blurRad="38100" dist="38100" dir="2700000" algn="tl">
                    <a:srgbClr val="C0C0C0"/>
                  </a:outerShdw>
                </a:effectLst>
              </a:rPr>
              <a:t>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smtClean="0">
                <a:effectLst>
                  <a:outerShdw blurRad="38100" dist="38100" dir="2700000" algn="tl">
                    <a:srgbClr val="C0C0C0"/>
                  </a:outerShdw>
                </a:effectLst>
              </a:rPr>
              <a:t>Nevus (Ben)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İntramukozal</a:t>
            </a:r>
            <a:r>
              <a:rPr lang="en-US" sz="1300" b="1" dirty="0" smtClean="0">
                <a:effectLst>
                  <a:outerShdw blurRad="38100" dist="38100" dir="2700000" algn="tl">
                    <a:srgbClr val="C0C0C0"/>
                  </a:outerShdw>
                </a:effectLst>
              </a:rPr>
              <a:t> nevus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Mavi</a:t>
            </a:r>
            <a:r>
              <a:rPr lang="en-US" sz="1300" b="1" dirty="0" smtClean="0">
                <a:effectLst>
                  <a:outerShdw blurRad="38100" dist="38100" dir="2700000" algn="tl">
                    <a:srgbClr val="C0C0C0"/>
                  </a:outerShdw>
                </a:effectLst>
              </a:rPr>
              <a:t> nevus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b="1" dirty="0" err="1" smtClean="0">
                <a:effectLst>
                  <a:outerShdw blurRad="38100" dist="38100" dir="2700000" algn="tl">
                    <a:srgbClr val="C0C0C0"/>
                  </a:outerShdw>
                </a:effectLst>
              </a:rPr>
              <a:t>Junctional</a:t>
            </a:r>
            <a:r>
              <a:rPr lang="en-US" sz="1300" b="1" dirty="0" smtClean="0">
                <a:effectLst>
                  <a:outerShdw blurRad="38100" dist="38100" dir="2700000" algn="tl">
                    <a:srgbClr val="C0C0C0"/>
                  </a:outerShdw>
                </a:effectLst>
              </a:rPr>
              <a:t> nevus	</a:t>
            </a:r>
            <a:r>
              <a:rPr lang="tr-TR" sz="1300" b="1" dirty="0" smtClean="0">
                <a:effectLst>
                  <a:outerShdw blurRad="38100" dist="38100" dir="2700000" algn="tl">
                    <a:srgbClr val="C0C0C0"/>
                  </a:outerShdw>
                </a:effectLst>
              </a:rPr>
              <a:t/>
            </a:r>
            <a:br>
              <a:rPr lang="tr-TR" sz="1300" b="1" dirty="0" smtClean="0">
                <a:effectLst>
                  <a:outerShdw blurRad="38100" dist="38100" dir="2700000" algn="tl">
                    <a:srgbClr val="C0C0C0"/>
                  </a:outerShdw>
                </a:effectLst>
              </a:rPr>
            </a:br>
            <a:r>
              <a:rPr lang="tr-TR" sz="1300" b="1" dirty="0" smtClean="0">
                <a:effectLst>
                  <a:outerShdw blurRad="38100" dist="38100" dir="2700000" algn="tl">
                    <a:srgbClr val="C0C0C0"/>
                  </a:outerShdw>
                </a:effectLst>
              </a:rPr>
              <a:t>	</a:t>
            </a:r>
            <a:r>
              <a:rPr lang="en-US" sz="1300" dirty="0" smtClean="0">
                <a:effectLst>
                  <a:outerShdw blurRad="38100" dist="38100" dir="2700000" algn="tl">
                    <a:srgbClr val="C0C0C0"/>
                  </a:outerShdw>
                </a:effectLst>
              </a:rPr>
              <a:t>Compound nevus</a:t>
            </a:r>
            <a:endParaRPr lang="tr-TR" sz="1300" dirty="0" smtClean="0">
              <a:effectLst>
                <a:outerShdw blurRad="38100" dist="38100" dir="2700000" algn="tl">
                  <a:srgbClr val="C0C0C0"/>
                </a:outerShdw>
              </a:effectLst>
            </a:endParaRPr>
          </a:p>
          <a:p>
            <a:pPr>
              <a:lnSpc>
                <a:spcPct val="80000"/>
              </a:lnSpc>
            </a:pPr>
            <a:endParaRPr lang="tr-TR" sz="1200" dirty="0" smtClean="0"/>
          </a:p>
        </p:txBody>
      </p:sp>
      <p:sp>
        <p:nvSpPr>
          <p:cNvPr id="58374" name="Rectangle 6"/>
          <p:cNvSpPr>
            <a:spLocks noGrp="1"/>
          </p:cNvSpPr>
          <p:nvPr>
            <p:ph type="body" sz="half" idx="4294967295"/>
          </p:nvPr>
        </p:nvSpPr>
        <p:spPr>
          <a:xfrm>
            <a:off x="5260975" y="1447800"/>
            <a:ext cx="3673475" cy="4800600"/>
          </a:xfrm>
        </p:spPr>
        <p:txBody>
          <a:bodyPr/>
          <a:lstStyle/>
          <a:p>
            <a:pPr lvl="0">
              <a:buNone/>
            </a:pPr>
            <a:r>
              <a:rPr lang="tr-TR" sz="1400" b="1" dirty="0" smtClean="0"/>
              <a:t>      </a:t>
            </a:r>
            <a:r>
              <a:rPr lang="en-US" sz="1400" b="1" dirty="0" smtClean="0"/>
              <a:t>Melanoma</a:t>
            </a:r>
            <a:r>
              <a:rPr lang="tr-TR" sz="1400" b="1" dirty="0" smtClean="0"/>
              <a:t/>
            </a:r>
            <a:br>
              <a:rPr lang="tr-TR" sz="1400" b="1" dirty="0" smtClean="0"/>
            </a:br>
            <a:r>
              <a:rPr lang="en-US" sz="1400" b="1" dirty="0" err="1" smtClean="0"/>
              <a:t>Nodüler</a:t>
            </a:r>
            <a:r>
              <a:rPr lang="en-US" sz="1400" b="1" dirty="0" smtClean="0"/>
              <a:t> melanoma</a:t>
            </a:r>
            <a:r>
              <a:rPr lang="tr-TR" sz="1400" b="1" dirty="0" smtClean="0"/>
              <a:t/>
            </a:r>
            <a:br>
              <a:rPr lang="tr-TR" sz="1400" b="1" dirty="0" smtClean="0"/>
            </a:br>
            <a:r>
              <a:rPr lang="en-US" sz="1400" b="1" dirty="0" smtClean="0"/>
              <a:t>Superficial spreading melanoma	</a:t>
            </a:r>
            <a:r>
              <a:rPr lang="tr-TR" sz="1400" b="1" dirty="0" smtClean="0"/>
              <a:t/>
            </a:r>
            <a:br>
              <a:rPr lang="tr-TR" sz="1400" b="1" dirty="0" smtClean="0"/>
            </a:br>
            <a:r>
              <a:rPr lang="en-US" sz="1400" b="1" dirty="0" err="1" smtClean="0"/>
              <a:t>Acral-lentiginous</a:t>
            </a:r>
            <a:r>
              <a:rPr lang="en-US" sz="1400" b="1" dirty="0" smtClean="0"/>
              <a:t> melanoma</a:t>
            </a:r>
            <a:r>
              <a:rPr lang="tr-TR" sz="1400" b="1" dirty="0" smtClean="0"/>
              <a:t/>
            </a:r>
            <a:br>
              <a:rPr lang="tr-TR" sz="1400" b="1" dirty="0" smtClean="0"/>
            </a:br>
            <a:r>
              <a:rPr lang="en-US" sz="1400" b="1" dirty="0" err="1" smtClean="0"/>
              <a:t>Lentigo</a:t>
            </a:r>
            <a:r>
              <a:rPr lang="en-US" sz="1400" b="1" dirty="0" smtClean="0"/>
              <a:t> malign </a:t>
            </a:r>
            <a:r>
              <a:rPr lang="en-US" sz="1400" b="1" dirty="0" err="1" smtClean="0"/>
              <a:t>melanom</a:t>
            </a:r>
            <a:r>
              <a:rPr lang="tr-TR" sz="1400" b="1" dirty="0" smtClean="0"/>
              <a:t>a</a:t>
            </a:r>
            <a:br>
              <a:rPr lang="tr-TR" sz="1400" b="1" dirty="0" smtClean="0"/>
            </a:br>
            <a:r>
              <a:rPr lang="en-US" sz="1400" b="1" dirty="0" smtClean="0"/>
              <a:t>Oral </a:t>
            </a:r>
            <a:r>
              <a:rPr lang="en-US" sz="1400" b="1" dirty="0" err="1" smtClean="0"/>
              <a:t>melanotik</a:t>
            </a:r>
            <a:r>
              <a:rPr lang="en-US" sz="1400" b="1" dirty="0" smtClean="0"/>
              <a:t> </a:t>
            </a:r>
            <a:r>
              <a:rPr lang="en-US" sz="1400" b="1" dirty="0" err="1" smtClean="0"/>
              <a:t>makül</a:t>
            </a:r>
            <a:r>
              <a:rPr lang="en-US" sz="1400" b="1" dirty="0" smtClean="0"/>
              <a:t>	</a:t>
            </a:r>
            <a:r>
              <a:rPr lang="tr-TR" sz="1400" b="1" dirty="0" smtClean="0"/>
              <a:t/>
            </a:r>
            <a:br>
              <a:rPr lang="tr-TR" sz="1400" b="1" dirty="0" smtClean="0"/>
            </a:br>
            <a:r>
              <a:rPr lang="en-US" sz="1400" b="1" dirty="0" err="1" smtClean="0"/>
              <a:t>Melanoplaki</a:t>
            </a:r>
            <a:r>
              <a:rPr lang="en-US" sz="1400" b="1" dirty="0" smtClean="0"/>
              <a:t>	</a:t>
            </a:r>
            <a:r>
              <a:rPr lang="tr-TR" sz="1400" b="1" dirty="0" smtClean="0"/>
              <a:t/>
            </a:r>
            <a:br>
              <a:rPr lang="tr-TR" sz="1400" b="1" dirty="0" smtClean="0"/>
            </a:br>
            <a:r>
              <a:rPr lang="en-US" sz="1400" b="1" dirty="0" err="1" smtClean="0"/>
              <a:t>Tütün</a:t>
            </a:r>
            <a:r>
              <a:rPr lang="en-US" sz="1400" b="1" dirty="0" smtClean="0"/>
              <a:t> </a:t>
            </a:r>
            <a:r>
              <a:rPr lang="en-US" sz="1400" b="1" dirty="0" err="1" smtClean="0"/>
              <a:t>kullanımına</a:t>
            </a:r>
            <a:r>
              <a:rPr lang="en-US" sz="1400" b="1" dirty="0" smtClean="0"/>
              <a:t> </a:t>
            </a:r>
            <a:r>
              <a:rPr lang="en-US" sz="1400" b="1" dirty="0" err="1" smtClean="0"/>
              <a:t>bağlı</a:t>
            </a:r>
            <a:r>
              <a:rPr lang="en-US" sz="1400" b="1" dirty="0" smtClean="0"/>
              <a:t> </a:t>
            </a:r>
            <a:r>
              <a:rPr lang="en-US" sz="1400" b="1" dirty="0" err="1" smtClean="0"/>
              <a:t>melanozis</a:t>
            </a:r>
            <a:r>
              <a:rPr lang="tr-TR" sz="1400" b="1" dirty="0" smtClean="0"/>
              <a:t/>
            </a:r>
            <a:br>
              <a:rPr lang="tr-TR" sz="1400" b="1" dirty="0" smtClean="0"/>
            </a:br>
            <a:r>
              <a:rPr lang="en-US" sz="1400" b="1" dirty="0" err="1" smtClean="0"/>
              <a:t>Efelid</a:t>
            </a:r>
            <a:r>
              <a:rPr lang="en-US" sz="1400" b="1" dirty="0" smtClean="0"/>
              <a:t> (</a:t>
            </a:r>
            <a:r>
              <a:rPr lang="en-US" sz="1400" b="1" dirty="0" err="1" smtClean="0"/>
              <a:t>Çil</a:t>
            </a:r>
            <a:r>
              <a:rPr lang="en-US" sz="1400" b="1" dirty="0" smtClean="0"/>
              <a:t>)</a:t>
            </a:r>
            <a:r>
              <a:rPr lang="tr-TR" sz="1400" b="1" dirty="0" smtClean="0"/>
              <a:t/>
            </a:r>
            <a:br>
              <a:rPr lang="tr-TR" sz="1400" b="1" dirty="0" smtClean="0"/>
            </a:br>
            <a:r>
              <a:rPr lang="en-US" sz="1400" b="1" dirty="0" err="1" smtClean="0"/>
              <a:t>Lentigo</a:t>
            </a:r>
            <a:r>
              <a:rPr lang="en-US" sz="1400" b="1" dirty="0" smtClean="0"/>
              <a:t>	</a:t>
            </a:r>
            <a:endParaRPr lang="tr-TR" sz="1400" b="1" dirty="0" smtClean="0"/>
          </a:p>
          <a:p>
            <a:pPr lvl="0">
              <a:buNone/>
            </a:pPr>
            <a:r>
              <a:rPr lang="tr-TR" sz="1400" b="1" dirty="0" smtClean="0"/>
              <a:t>IV.  </a:t>
            </a:r>
            <a:r>
              <a:rPr lang="en-US" sz="1400" b="1" dirty="0" err="1" smtClean="0"/>
              <a:t>Hemosiderin</a:t>
            </a:r>
            <a:r>
              <a:rPr lang="en-US" sz="1400" b="1" dirty="0" smtClean="0"/>
              <a:t> </a:t>
            </a:r>
            <a:r>
              <a:rPr lang="en-US" sz="1400" b="1" dirty="0" err="1" smtClean="0"/>
              <a:t>Çökmesine</a:t>
            </a:r>
            <a:r>
              <a:rPr lang="en-US" sz="1400" b="1" dirty="0" smtClean="0"/>
              <a:t> </a:t>
            </a:r>
            <a:r>
              <a:rPr lang="en-US" sz="1400" b="1" dirty="0" err="1" smtClean="0"/>
              <a:t>Bağlı</a:t>
            </a:r>
            <a:r>
              <a:rPr lang="en-US" sz="1400" b="1" dirty="0" smtClean="0"/>
              <a:t> </a:t>
            </a:r>
            <a:r>
              <a:rPr lang="en-US" sz="1400" b="1" dirty="0" err="1" smtClean="0"/>
              <a:t>Pigmentasyonlar</a:t>
            </a:r>
            <a:r>
              <a:rPr lang="en-US" sz="1400" b="1" dirty="0" smtClean="0"/>
              <a:t>	</a:t>
            </a:r>
            <a:endParaRPr lang="tr-TR" sz="1400" b="1" dirty="0" smtClean="0"/>
          </a:p>
          <a:p>
            <a:pPr lvl="0">
              <a:buNone/>
            </a:pPr>
            <a:r>
              <a:rPr lang="tr-TR" sz="1400" b="1" dirty="0" smtClean="0"/>
              <a:t>V.  </a:t>
            </a:r>
            <a:r>
              <a:rPr lang="en-US" sz="1400" b="1" dirty="0" err="1" smtClean="0"/>
              <a:t>Damarsal</a:t>
            </a:r>
            <a:r>
              <a:rPr lang="en-US" sz="1400" b="1" dirty="0" smtClean="0"/>
              <a:t> </a:t>
            </a:r>
            <a:r>
              <a:rPr lang="en-US" sz="1400" b="1" dirty="0" err="1" smtClean="0"/>
              <a:t>Pigmente</a:t>
            </a:r>
            <a:r>
              <a:rPr lang="en-US" sz="1400" b="1" dirty="0" smtClean="0"/>
              <a:t> </a:t>
            </a:r>
            <a:r>
              <a:rPr lang="en-US" sz="1400" b="1" dirty="0" err="1" smtClean="0"/>
              <a:t>lezyonlar</a:t>
            </a:r>
            <a:r>
              <a:rPr lang="en-US" sz="1400" b="1" dirty="0" smtClean="0"/>
              <a:t>	</a:t>
            </a:r>
            <a:r>
              <a:rPr lang="tr-TR" sz="1400" b="1" dirty="0" smtClean="0"/>
              <a:t/>
            </a:r>
            <a:br>
              <a:rPr lang="tr-TR" sz="1400" b="1" dirty="0" smtClean="0"/>
            </a:br>
            <a:r>
              <a:rPr lang="en-US" sz="1400" b="1" dirty="0" err="1" smtClean="0"/>
              <a:t>Hemanjiyom</a:t>
            </a:r>
            <a:r>
              <a:rPr lang="en-US" sz="1400" b="1" dirty="0" smtClean="0"/>
              <a:t>	</a:t>
            </a:r>
            <a:r>
              <a:rPr lang="tr-TR" sz="1400" b="1" dirty="0" smtClean="0"/>
              <a:t/>
            </a:r>
            <a:br>
              <a:rPr lang="tr-TR" sz="1400" b="1" dirty="0" smtClean="0"/>
            </a:br>
            <a:r>
              <a:rPr lang="en-US" sz="1400" b="1" dirty="0" err="1" smtClean="0"/>
              <a:t>Varikosel</a:t>
            </a:r>
            <a:r>
              <a:rPr lang="en-US" sz="1400" b="1" dirty="0" smtClean="0"/>
              <a:t> </a:t>
            </a:r>
            <a:r>
              <a:rPr lang="en-US" sz="1400" b="1" dirty="0" err="1" smtClean="0"/>
              <a:t>ve</a:t>
            </a:r>
            <a:r>
              <a:rPr lang="en-US" sz="1400" b="1" dirty="0" smtClean="0"/>
              <a:t> </a:t>
            </a:r>
            <a:r>
              <a:rPr lang="en-US" sz="1400" b="1" dirty="0" err="1" smtClean="0"/>
              <a:t>Varis</a:t>
            </a:r>
            <a:r>
              <a:rPr lang="en-US" sz="1400" b="1" dirty="0" smtClean="0"/>
              <a:t>	</a:t>
            </a:r>
            <a:r>
              <a:rPr lang="tr-TR" sz="1400" b="1" dirty="0" smtClean="0"/>
              <a:t/>
            </a:r>
            <a:br>
              <a:rPr lang="tr-TR" sz="1400" b="1" dirty="0" smtClean="0"/>
            </a:br>
            <a:r>
              <a:rPr lang="en-US" sz="1400" b="1" dirty="0" err="1" smtClean="0"/>
              <a:t>Anjiosarkoma</a:t>
            </a:r>
            <a:r>
              <a:rPr lang="en-US" sz="1400" b="1" dirty="0" smtClean="0"/>
              <a:t>	</a:t>
            </a:r>
            <a:r>
              <a:rPr lang="tr-TR" sz="1400" b="1" dirty="0" smtClean="0"/>
              <a:t/>
            </a:r>
            <a:br>
              <a:rPr lang="tr-TR" sz="1400" b="1" dirty="0" smtClean="0"/>
            </a:br>
            <a:r>
              <a:rPr lang="en-US" sz="1400" b="1" dirty="0" err="1" smtClean="0"/>
              <a:t>Herediter</a:t>
            </a:r>
            <a:r>
              <a:rPr lang="en-US" sz="1400" b="1" dirty="0" smtClean="0"/>
              <a:t> </a:t>
            </a:r>
            <a:r>
              <a:rPr lang="en-US" sz="1400" b="1" dirty="0" err="1" smtClean="0"/>
              <a:t>hemorajik</a:t>
            </a:r>
            <a:r>
              <a:rPr lang="en-US" sz="1400" b="1" dirty="0" smtClean="0"/>
              <a:t> </a:t>
            </a:r>
            <a:r>
              <a:rPr lang="en-US" sz="1400" b="1" dirty="0" err="1" smtClean="0"/>
              <a:t>telenjiyektazi</a:t>
            </a:r>
            <a:r>
              <a:rPr lang="en-US" sz="1400" b="1" dirty="0" smtClean="0"/>
              <a:t> </a:t>
            </a:r>
            <a:endParaRPr lang="tr-TR" sz="1400" b="1" dirty="0" smtClean="0"/>
          </a:p>
          <a:p>
            <a:pPr>
              <a:lnSpc>
                <a:spcPct val="80000"/>
              </a:lnSpc>
            </a:pPr>
            <a:endParaRPr lang="tr-TR" sz="1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71538" y="1643050"/>
            <a:ext cx="8424863" cy="3786169"/>
          </a:xfrm>
        </p:spPr>
        <p:txBody>
          <a:bodyPr vert="horz" wrap="square" lIns="91440" tIns="45720" rIns="91440" bIns="45720" numCol="1" anchorCtr="0" compatLnSpc="1">
            <a:prstTxWarp prst="textNoShape">
              <a:avLst/>
            </a:prstTxWarp>
            <a:noAutofit/>
          </a:bodyPr>
          <a:lstStyle/>
          <a:p>
            <a:pPr eaLnBrk="1" hangingPunct="1"/>
            <a:r>
              <a:rPr lang="tr-TR" sz="1400" b="1" dirty="0" smtClean="0">
                <a:effectLst/>
                <a:latin typeface="+mn-lt"/>
              </a:rPr>
              <a:t>ENDOJEN PİGMENTASYON</a:t>
            </a:r>
            <a:br>
              <a:rPr lang="tr-TR" sz="1400" b="1" dirty="0" smtClean="0">
                <a:effectLst/>
                <a:latin typeface="+mn-lt"/>
              </a:rPr>
            </a:br>
            <a:r>
              <a:rPr lang="tr-TR" sz="1400" b="1" dirty="0" smtClean="0">
                <a:effectLst/>
                <a:latin typeface="+mn-lt"/>
              </a:rPr>
              <a:t/>
            </a:r>
            <a:br>
              <a:rPr lang="tr-TR" sz="1400" b="1" dirty="0" smtClean="0">
                <a:effectLst/>
                <a:latin typeface="+mn-lt"/>
              </a:rPr>
            </a:br>
            <a:r>
              <a:rPr lang="tr-TR" sz="1400" b="1" dirty="0" smtClean="0">
                <a:effectLst/>
                <a:latin typeface="+mn-lt"/>
              </a:rPr>
              <a:t/>
            </a:r>
            <a:br>
              <a:rPr lang="tr-TR" sz="1400" b="1" dirty="0" smtClean="0">
                <a:effectLst/>
                <a:latin typeface="+mn-lt"/>
              </a:rPr>
            </a:br>
            <a:r>
              <a:rPr lang="tr-TR" sz="1400" dirty="0" smtClean="0">
                <a:effectLst/>
                <a:latin typeface="+mn-lt"/>
              </a:rPr>
              <a:t/>
            </a:r>
            <a:br>
              <a:rPr lang="tr-TR" sz="1400" dirty="0" smtClean="0">
                <a:effectLst/>
                <a:latin typeface="+mn-lt"/>
              </a:rPr>
            </a:br>
            <a:r>
              <a:rPr lang="tr-TR" sz="1600" dirty="0" smtClean="0">
                <a:effectLst/>
                <a:latin typeface="+mn-lt"/>
              </a:rPr>
              <a:t>S</a:t>
            </a:r>
            <a:r>
              <a:rPr lang="en-US" sz="1600" b="1" dirty="0" err="1" smtClean="0">
                <a:effectLst/>
                <a:latin typeface="+mn-lt"/>
              </a:rPr>
              <a:t>ıklıkla</a:t>
            </a:r>
            <a:r>
              <a:rPr lang="en-US" sz="1600" b="1" dirty="0" smtClean="0">
                <a:effectLst/>
                <a:latin typeface="+mn-lt"/>
              </a:rPr>
              <a:t> </a:t>
            </a:r>
            <a:r>
              <a:rPr lang="en-US" sz="1600" b="1" dirty="0" err="1" smtClean="0">
                <a:effectLst/>
                <a:latin typeface="+mn-lt"/>
              </a:rPr>
              <a:t>melaninlerin</a:t>
            </a:r>
            <a:r>
              <a:rPr lang="en-US" sz="1600" b="1" dirty="0" smtClean="0">
                <a:effectLst/>
                <a:latin typeface="+mn-lt"/>
              </a:rPr>
              <a:t> </a:t>
            </a:r>
            <a:r>
              <a:rPr lang="en-US" sz="1600" b="1" dirty="0" err="1" smtClean="0">
                <a:effectLst/>
                <a:latin typeface="+mn-lt"/>
              </a:rPr>
              <a:t>bulunduğu</a:t>
            </a:r>
            <a:r>
              <a:rPr lang="en-US" sz="1600" b="1" dirty="0" smtClean="0">
                <a:effectLst/>
                <a:latin typeface="+mn-lt"/>
              </a:rPr>
              <a:t> </a:t>
            </a:r>
            <a:r>
              <a:rPr lang="en-US" sz="1600" b="1" dirty="0" err="1" smtClean="0">
                <a:effectLst/>
                <a:latin typeface="+mn-lt"/>
              </a:rPr>
              <a:t>yerlerdir</a:t>
            </a:r>
            <a:r>
              <a:rPr lang="en-US" sz="1600" b="1" dirty="0" smtClean="0">
                <a:effectLst/>
                <a:latin typeface="+mn-lt"/>
              </a:rPr>
              <a:t> </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err="1" smtClean="0">
                <a:effectLst/>
                <a:latin typeface="+mn-lt"/>
              </a:rPr>
              <a:t>hemosiderin</a:t>
            </a:r>
            <a:r>
              <a:rPr lang="en-US" sz="1600" b="1" dirty="0" smtClean="0">
                <a:effectLst/>
                <a:latin typeface="+mn-lt"/>
              </a:rPr>
              <a:t>, </a:t>
            </a:r>
            <a:r>
              <a:rPr lang="en-US" sz="1600" b="1" dirty="0" err="1" smtClean="0">
                <a:effectLst/>
                <a:latin typeface="+mn-lt"/>
              </a:rPr>
              <a:t>bilirubin</a:t>
            </a:r>
            <a:r>
              <a:rPr lang="en-US" sz="1600" b="1" dirty="0" smtClean="0">
                <a:effectLst/>
                <a:latin typeface="+mn-lt"/>
              </a:rPr>
              <a:t> </a:t>
            </a:r>
            <a:r>
              <a:rPr lang="en-US" sz="1600" b="1" dirty="0" err="1" smtClean="0">
                <a:effectLst/>
                <a:latin typeface="+mn-lt"/>
              </a:rPr>
              <a:t>ve</a:t>
            </a:r>
            <a:r>
              <a:rPr lang="en-US" sz="1600" b="1" dirty="0" smtClean="0">
                <a:effectLst/>
                <a:latin typeface="+mn-lt"/>
              </a:rPr>
              <a:t> </a:t>
            </a:r>
            <a:r>
              <a:rPr lang="en-US" sz="1600" b="1" dirty="0" err="1" smtClean="0">
                <a:effectLst/>
                <a:latin typeface="+mn-lt"/>
              </a:rPr>
              <a:t>demir</a:t>
            </a:r>
            <a:r>
              <a:rPr lang="en-US" sz="1600" b="1" dirty="0" smtClean="0">
                <a:effectLst/>
                <a:latin typeface="+mn-lt"/>
              </a:rPr>
              <a:t> </a:t>
            </a:r>
            <a:r>
              <a:rPr lang="en-US" sz="1600" b="1" dirty="0" err="1" smtClean="0">
                <a:effectLst/>
                <a:latin typeface="+mn-lt"/>
              </a:rPr>
              <a:t>kaynaklı</a:t>
            </a:r>
            <a:r>
              <a:rPr lang="en-US" sz="1600" b="1" dirty="0" smtClean="0">
                <a:effectLst/>
                <a:latin typeface="+mn-lt"/>
              </a:rPr>
              <a:t> </a:t>
            </a:r>
            <a:r>
              <a:rPr lang="en-US" sz="1600" b="1" dirty="0" err="1" smtClean="0">
                <a:effectLst/>
                <a:latin typeface="+mn-lt"/>
              </a:rPr>
              <a:t>da</a:t>
            </a:r>
            <a:r>
              <a:rPr lang="en-US" sz="1600" b="1" dirty="0" smtClean="0">
                <a:effectLst/>
                <a:latin typeface="+mn-lt"/>
              </a:rPr>
              <a:t> </a:t>
            </a:r>
            <a:r>
              <a:rPr lang="en-US" sz="1600" b="1" dirty="0" err="1" smtClean="0">
                <a:effectLst/>
                <a:latin typeface="+mn-lt"/>
              </a:rPr>
              <a:t>olabilir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smtClean="0">
                <a:effectLst/>
                <a:latin typeface="+mn-lt"/>
              </a:rPr>
              <a:t>Melanin </a:t>
            </a:r>
            <a:r>
              <a:rPr lang="en-US" sz="1600" b="1" dirty="0" err="1" smtClean="0">
                <a:effectLst/>
                <a:latin typeface="+mn-lt"/>
              </a:rPr>
              <a:t>pigmentasyonları</a:t>
            </a:r>
            <a:r>
              <a:rPr lang="tr-TR" sz="1600" b="1" dirty="0" smtClean="0">
                <a:effectLst/>
                <a:latin typeface="+mn-lt"/>
              </a:rPr>
              <a:t> </a:t>
            </a:r>
            <a:r>
              <a:rPr lang="en-US" sz="1600" b="1" dirty="0" smtClean="0">
                <a:effectLst/>
                <a:latin typeface="+mn-lt"/>
              </a:rPr>
              <a:t>en </a:t>
            </a:r>
            <a:r>
              <a:rPr lang="en-US" sz="1600" b="1" dirty="0" err="1" smtClean="0">
                <a:effectLst/>
                <a:latin typeface="+mn-lt"/>
              </a:rPr>
              <a:t>sık</a:t>
            </a:r>
            <a:r>
              <a:rPr lang="en-US" sz="1600" b="1" dirty="0" smtClean="0">
                <a:effectLst/>
                <a:latin typeface="+mn-lt"/>
              </a:rPr>
              <a:t> </a:t>
            </a:r>
            <a:r>
              <a:rPr lang="en-US" sz="1600" b="1" dirty="0" err="1" smtClean="0">
                <a:effectLst/>
                <a:latin typeface="+mn-lt"/>
              </a:rPr>
              <a:t>vestibülü</a:t>
            </a:r>
            <a:r>
              <a:rPr lang="en-US" sz="1600" b="1" dirty="0" smtClean="0">
                <a:effectLst/>
                <a:latin typeface="+mn-lt"/>
              </a:rPr>
              <a:t> </a:t>
            </a:r>
            <a:r>
              <a:rPr lang="en-US" sz="1600" b="1" dirty="0" err="1" smtClean="0">
                <a:effectLst/>
                <a:latin typeface="+mn-lt"/>
              </a:rPr>
              <a:t>ve</a:t>
            </a:r>
            <a:r>
              <a:rPr lang="en-US" sz="1600" b="1" dirty="0" smtClean="0">
                <a:effectLst/>
                <a:latin typeface="+mn-lt"/>
              </a:rPr>
              <a:t> anterior </a:t>
            </a:r>
            <a:r>
              <a:rPr lang="en-US" sz="1600" b="1" dirty="0" err="1" smtClean="0">
                <a:effectLst/>
                <a:latin typeface="+mn-lt"/>
              </a:rPr>
              <a:t>bölge</a:t>
            </a:r>
            <a:r>
              <a:rPr lang="tr-TR" sz="1600" b="1" dirty="0" smtClean="0">
                <a:effectLst/>
                <a:latin typeface="+mn-lt"/>
              </a:rPr>
              <a:t>de </a:t>
            </a:r>
            <a:br>
              <a:rPr lang="tr-TR" sz="1600" b="1" dirty="0" smtClean="0">
                <a:effectLst/>
                <a:latin typeface="+mn-lt"/>
              </a:rPr>
            </a:br>
            <a:r>
              <a:rPr lang="tr-TR" sz="1600" b="1" dirty="0" smtClean="0">
                <a:effectLst/>
                <a:latin typeface="+mn-lt"/>
              </a:rPr>
              <a:t/>
            </a:r>
            <a:br>
              <a:rPr lang="tr-TR" sz="1600" b="1" dirty="0" smtClean="0">
                <a:effectLst/>
                <a:latin typeface="+mn-lt"/>
              </a:rPr>
            </a:br>
            <a:r>
              <a:rPr lang="tr-TR" sz="1600" b="1" dirty="0" smtClean="0">
                <a:effectLst/>
                <a:latin typeface="+mn-lt"/>
              </a:rPr>
              <a:t>Nadiren </a:t>
            </a:r>
            <a:r>
              <a:rPr lang="en-US" sz="1600" b="1" dirty="0" err="1" smtClean="0">
                <a:effectLst/>
                <a:latin typeface="+mn-lt"/>
              </a:rPr>
              <a:t>dudak</a:t>
            </a:r>
            <a:r>
              <a:rPr lang="en-US" sz="1600" b="1" dirty="0" smtClean="0">
                <a:effectLst/>
                <a:latin typeface="+mn-lt"/>
              </a:rPr>
              <a:t> </a:t>
            </a:r>
            <a:r>
              <a:rPr lang="en-US" sz="1600" b="1" dirty="0" err="1" smtClean="0">
                <a:effectLst/>
                <a:latin typeface="+mn-lt"/>
              </a:rPr>
              <a:t>mukozası</a:t>
            </a:r>
            <a:r>
              <a:rPr lang="en-US" sz="1600" b="1" dirty="0" smtClean="0">
                <a:effectLst/>
                <a:latin typeface="+mn-lt"/>
              </a:rPr>
              <a:t>,</a:t>
            </a:r>
            <a:r>
              <a:rPr lang="tr-TR" sz="1600" b="1" dirty="0" smtClean="0">
                <a:effectLst/>
                <a:latin typeface="+mn-lt"/>
              </a:rPr>
              <a:t>  </a:t>
            </a:r>
            <a:r>
              <a:rPr lang="en-US" sz="1600" b="1" dirty="0" err="1" smtClean="0">
                <a:effectLst/>
                <a:latin typeface="+mn-lt"/>
              </a:rPr>
              <a:t>sert</a:t>
            </a:r>
            <a:r>
              <a:rPr lang="en-US" sz="1600" b="1" dirty="0" smtClean="0">
                <a:effectLst/>
                <a:latin typeface="+mn-lt"/>
              </a:rPr>
              <a:t> </a:t>
            </a:r>
            <a:r>
              <a:rPr lang="en-US" sz="1600" b="1" dirty="0" err="1" smtClean="0">
                <a:effectLst/>
                <a:latin typeface="+mn-lt"/>
              </a:rPr>
              <a:t>damak</a:t>
            </a:r>
            <a:r>
              <a:rPr lang="en-US" sz="1600" b="1" dirty="0" smtClean="0">
                <a:effectLst/>
                <a:latin typeface="+mn-lt"/>
              </a:rPr>
              <a:t>,</a:t>
            </a:r>
            <a:r>
              <a:rPr lang="tr-TR" sz="1600" b="1" dirty="0" smtClean="0">
                <a:effectLst/>
                <a:latin typeface="+mn-lt"/>
              </a:rPr>
              <a:t>  </a:t>
            </a:r>
            <a:r>
              <a:rPr lang="en-US" sz="1600" b="1" dirty="0" err="1" smtClean="0">
                <a:effectLst/>
                <a:latin typeface="+mn-lt"/>
              </a:rPr>
              <a:t>bukkal</a:t>
            </a:r>
            <a:r>
              <a:rPr lang="en-US" sz="1600" b="1" dirty="0" smtClean="0">
                <a:effectLst/>
                <a:latin typeface="+mn-lt"/>
              </a:rPr>
              <a:t> </a:t>
            </a:r>
            <a:r>
              <a:rPr lang="en-US" sz="1600" b="1" dirty="0" err="1" smtClean="0">
                <a:effectLst/>
                <a:latin typeface="+mn-lt"/>
              </a:rPr>
              <a:t>mukoza</a:t>
            </a:r>
            <a:r>
              <a:rPr lang="en-US" sz="1600" b="1" dirty="0" smtClean="0">
                <a:effectLst/>
                <a:latin typeface="+mn-lt"/>
              </a:rPr>
              <a:t> </a:t>
            </a:r>
            <a:r>
              <a:rPr lang="en-US" sz="1600" b="1" dirty="0" err="1" smtClean="0">
                <a:effectLst/>
                <a:latin typeface="+mn-lt"/>
              </a:rPr>
              <a:t>ve</a:t>
            </a:r>
            <a:r>
              <a:rPr lang="en-US" sz="1600" b="1" dirty="0" smtClean="0">
                <a:effectLst/>
                <a:latin typeface="+mn-lt"/>
              </a:rPr>
              <a:t> </a:t>
            </a:r>
            <a:r>
              <a:rPr lang="en-US" sz="1600" b="1" dirty="0" err="1" smtClean="0">
                <a:effectLst/>
                <a:latin typeface="+mn-lt"/>
              </a:rPr>
              <a:t>dilde</a:t>
            </a:r>
            <a:r>
              <a:rPr lang="en-US" sz="1600" b="1" dirty="0" smtClean="0">
                <a:effectLst/>
                <a:latin typeface="+mn-lt"/>
              </a:rPr>
              <a:t>  </a:t>
            </a:r>
            <a:r>
              <a:rPr lang="en-US" sz="1600" b="1" dirty="0" err="1" smtClean="0">
                <a:effectLst/>
                <a:latin typeface="+mn-lt"/>
              </a:rPr>
              <a:t>bulunur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err="1" smtClean="0">
                <a:effectLst/>
                <a:latin typeface="+mn-lt"/>
              </a:rPr>
              <a:t>Marjinal</a:t>
            </a:r>
            <a:r>
              <a:rPr lang="en-US" sz="1600" b="1" dirty="0" smtClean="0">
                <a:effectLst/>
                <a:latin typeface="+mn-lt"/>
              </a:rPr>
              <a:t> </a:t>
            </a:r>
            <a:r>
              <a:rPr lang="en-US" sz="1600" b="1" dirty="0" err="1" smtClean="0">
                <a:effectLst/>
                <a:latin typeface="+mn-lt"/>
              </a:rPr>
              <a:t>gingiva</a:t>
            </a:r>
            <a:r>
              <a:rPr lang="en-US" sz="1600" b="1" dirty="0" smtClean="0">
                <a:effectLst/>
                <a:latin typeface="+mn-lt"/>
              </a:rPr>
              <a:t> </a:t>
            </a:r>
            <a:r>
              <a:rPr lang="en-US" sz="1600" b="1" dirty="0" err="1" smtClean="0">
                <a:effectLst/>
                <a:latin typeface="+mn-lt"/>
              </a:rPr>
              <a:t>ve</a:t>
            </a:r>
            <a:r>
              <a:rPr lang="en-US" sz="1600" b="1" dirty="0" smtClean="0">
                <a:effectLst/>
                <a:latin typeface="+mn-lt"/>
              </a:rPr>
              <a:t> </a:t>
            </a:r>
            <a:r>
              <a:rPr lang="en-US" sz="1600" b="1" dirty="0" err="1" smtClean="0">
                <a:effectLst/>
                <a:latin typeface="+mn-lt"/>
              </a:rPr>
              <a:t>interdental</a:t>
            </a:r>
            <a:r>
              <a:rPr lang="en-US" sz="1600" b="1" dirty="0" smtClean="0">
                <a:effectLst/>
                <a:latin typeface="+mn-lt"/>
              </a:rPr>
              <a:t> </a:t>
            </a:r>
            <a:r>
              <a:rPr lang="en-US" sz="1600" b="1" dirty="0" err="1" smtClean="0">
                <a:effectLst/>
                <a:latin typeface="+mn-lt"/>
              </a:rPr>
              <a:t>papil</a:t>
            </a:r>
            <a:r>
              <a:rPr lang="en-US" sz="1600" b="1" dirty="0" smtClean="0">
                <a:effectLst/>
                <a:latin typeface="+mn-lt"/>
              </a:rPr>
              <a:t> </a:t>
            </a:r>
            <a:r>
              <a:rPr lang="en-US" sz="1600" b="1" dirty="0" err="1" smtClean="0">
                <a:effectLst/>
                <a:latin typeface="+mn-lt"/>
              </a:rPr>
              <a:t>tepelerinde</a:t>
            </a:r>
            <a:r>
              <a:rPr lang="en-US" sz="1600" b="1" dirty="0" smtClean="0">
                <a:effectLst/>
                <a:latin typeface="+mn-lt"/>
              </a:rPr>
              <a:t> </a:t>
            </a:r>
            <a:r>
              <a:rPr lang="en-US" sz="1600" b="1" dirty="0" err="1" smtClean="0">
                <a:effectLst/>
                <a:latin typeface="+mn-lt"/>
              </a:rPr>
              <a:t>pigmentasyon</a:t>
            </a:r>
            <a:r>
              <a:rPr lang="en-US" sz="1600" b="1" dirty="0" smtClean="0">
                <a:effectLst/>
                <a:latin typeface="+mn-lt"/>
              </a:rPr>
              <a:t> </a:t>
            </a:r>
            <a:r>
              <a:rPr lang="en-US" sz="1600" b="1" dirty="0" err="1" smtClean="0">
                <a:effectLst/>
                <a:latin typeface="+mn-lt"/>
              </a:rPr>
              <a:t>yoktur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tr-TR" sz="1600" b="1" dirty="0" smtClean="0">
                <a:effectLst/>
                <a:latin typeface="+mn-lt"/>
              </a:rPr>
              <a:t>Renk </a:t>
            </a:r>
            <a:r>
              <a:rPr lang="en-US" sz="1600" b="1" dirty="0" err="1" smtClean="0">
                <a:effectLst/>
                <a:latin typeface="+mn-lt"/>
              </a:rPr>
              <a:t>değişimleri</a:t>
            </a:r>
            <a:r>
              <a:rPr lang="en-US" sz="1600" b="1" dirty="0" smtClean="0">
                <a:effectLst/>
                <a:latin typeface="+mn-lt"/>
              </a:rPr>
              <a:t> </a:t>
            </a:r>
            <a:r>
              <a:rPr lang="en-US" sz="1600" b="1" dirty="0" err="1" smtClean="0">
                <a:effectLst/>
                <a:latin typeface="+mn-lt"/>
              </a:rPr>
              <a:t>uniform,simetrik</a:t>
            </a:r>
            <a:r>
              <a:rPr lang="en-US" sz="1600" b="1" dirty="0" smtClean="0">
                <a:effectLst/>
                <a:latin typeface="+mn-lt"/>
              </a:rPr>
              <a:t> </a:t>
            </a:r>
            <a:r>
              <a:rPr lang="en-US" sz="1600" b="1" dirty="0" err="1" smtClean="0">
                <a:effectLst/>
                <a:latin typeface="+mn-lt"/>
              </a:rPr>
              <a:t>veya</a:t>
            </a:r>
            <a:r>
              <a:rPr lang="en-US" sz="1600" b="1" dirty="0" smtClean="0">
                <a:effectLst/>
                <a:latin typeface="+mn-lt"/>
              </a:rPr>
              <a:t> </a:t>
            </a:r>
            <a:r>
              <a:rPr lang="en-US" sz="1600" b="1" dirty="0" err="1" smtClean="0">
                <a:effectLst/>
                <a:latin typeface="+mn-lt"/>
              </a:rPr>
              <a:t>yüzeyden</a:t>
            </a:r>
            <a:r>
              <a:rPr lang="en-US" sz="1600" b="1" dirty="0" smtClean="0">
                <a:effectLst/>
                <a:latin typeface="+mn-lt"/>
              </a:rPr>
              <a:t> </a:t>
            </a:r>
            <a:r>
              <a:rPr lang="en-US" sz="1600" b="1" dirty="0" err="1" smtClean="0">
                <a:effectLst/>
                <a:latin typeface="+mn-lt"/>
              </a:rPr>
              <a:t>kabarık</a:t>
            </a:r>
            <a:r>
              <a:rPr lang="en-US" sz="1600" b="1" dirty="0" smtClean="0">
                <a:effectLst/>
                <a:latin typeface="+mn-lt"/>
              </a:rPr>
              <a:t> </a:t>
            </a:r>
            <a:r>
              <a:rPr lang="en-US" sz="1600" b="1" dirty="0" err="1" smtClean="0">
                <a:effectLst/>
                <a:latin typeface="+mn-lt"/>
              </a:rPr>
              <a:t>şekilde</a:t>
            </a:r>
            <a:r>
              <a:rPr lang="en-US" sz="1600" b="1" dirty="0" smtClean="0">
                <a:effectLst/>
                <a:latin typeface="+mn-lt"/>
              </a:rPr>
              <a:t> </a:t>
            </a:r>
            <a:r>
              <a:rPr lang="en-US" sz="1600" b="1" dirty="0" err="1" smtClean="0">
                <a:effectLst/>
                <a:latin typeface="+mn-lt"/>
              </a:rPr>
              <a:t>görü</a:t>
            </a:r>
            <a:r>
              <a:rPr lang="tr-TR" sz="1600" b="1" dirty="0" smtClean="0">
                <a:effectLst/>
                <a:latin typeface="+mn-lt"/>
              </a:rPr>
              <a:t>l</a:t>
            </a:r>
            <a:r>
              <a:rPr lang="en-US" sz="1600" b="1" dirty="0" err="1" smtClean="0">
                <a:effectLst/>
                <a:latin typeface="+mn-lt"/>
              </a:rPr>
              <a:t>mektedir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tr-TR" sz="1600" b="1" dirty="0" smtClean="0">
                <a:effectLst/>
                <a:latin typeface="+mn-lt"/>
              </a:rPr>
              <a:t>Oral </a:t>
            </a:r>
            <a:r>
              <a:rPr lang="en-US" sz="1600" b="1" dirty="0" err="1" smtClean="0">
                <a:effectLst/>
                <a:latin typeface="+mn-lt"/>
              </a:rPr>
              <a:t>mukozada</a:t>
            </a:r>
            <a:r>
              <a:rPr lang="en-US" sz="1600" b="1" dirty="0" smtClean="0">
                <a:effectLst/>
                <a:latin typeface="+mn-lt"/>
              </a:rPr>
              <a:t> pigment </a:t>
            </a:r>
            <a:r>
              <a:rPr lang="en-US" sz="1600" b="1" dirty="0" err="1" smtClean="0">
                <a:effectLst/>
                <a:latin typeface="+mn-lt"/>
              </a:rPr>
              <a:t>üretimindeki</a:t>
            </a:r>
            <a:r>
              <a:rPr lang="en-US" sz="1600" b="1" dirty="0" smtClean="0">
                <a:effectLst/>
                <a:latin typeface="+mn-lt"/>
              </a:rPr>
              <a:t> </a:t>
            </a:r>
            <a:r>
              <a:rPr lang="en-US" sz="1600" b="1" dirty="0" err="1" smtClean="0">
                <a:effectLst/>
                <a:latin typeface="+mn-lt"/>
              </a:rPr>
              <a:t>fokal</a:t>
            </a:r>
            <a:r>
              <a:rPr lang="en-US" sz="1600" b="1" dirty="0" smtClean="0">
                <a:effectLst/>
                <a:latin typeface="+mn-lt"/>
              </a:rPr>
              <a:t> </a:t>
            </a:r>
            <a:r>
              <a:rPr lang="en-US" sz="1600" b="1" dirty="0" err="1" smtClean="0">
                <a:effectLst/>
                <a:latin typeface="+mn-lt"/>
              </a:rPr>
              <a:t>ya</a:t>
            </a:r>
            <a:r>
              <a:rPr lang="en-US" sz="1600" b="1" dirty="0" smtClean="0">
                <a:effectLst/>
                <a:latin typeface="+mn-lt"/>
              </a:rPr>
              <a:t> </a:t>
            </a:r>
            <a:r>
              <a:rPr lang="en-US" sz="1600" b="1" dirty="0" err="1" smtClean="0">
                <a:effectLst/>
                <a:latin typeface="+mn-lt"/>
              </a:rPr>
              <a:t>da</a:t>
            </a:r>
            <a:r>
              <a:rPr lang="en-US" sz="1600" b="1" dirty="0" smtClean="0">
                <a:effectLst/>
                <a:latin typeface="+mn-lt"/>
              </a:rPr>
              <a:t> </a:t>
            </a:r>
            <a:r>
              <a:rPr lang="en-US" sz="1600" b="1" dirty="0" err="1" smtClean="0">
                <a:effectLst/>
                <a:latin typeface="+mn-lt"/>
              </a:rPr>
              <a:t>genel</a:t>
            </a:r>
            <a:r>
              <a:rPr lang="en-US" sz="1600" b="1" dirty="0" smtClean="0">
                <a:effectLst/>
                <a:latin typeface="+mn-lt"/>
              </a:rPr>
              <a:t> </a:t>
            </a:r>
            <a:r>
              <a:rPr lang="en-US" sz="1600" b="1" dirty="0" err="1" smtClean="0">
                <a:effectLst/>
                <a:latin typeface="+mn-lt"/>
              </a:rPr>
              <a:t>artış</a:t>
            </a:r>
            <a:r>
              <a:rPr lang="en-US" sz="1600" b="1" dirty="0" smtClean="0">
                <a:effectLst/>
                <a:latin typeface="+mn-lt"/>
              </a:rPr>
              <a:t> </a:t>
            </a:r>
            <a:r>
              <a:rPr lang="en-US" sz="1600" b="1" dirty="0" err="1" smtClean="0">
                <a:effectLst/>
                <a:latin typeface="+mn-lt"/>
              </a:rPr>
              <a:t>fizyolojik</a:t>
            </a:r>
            <a:r>
              <a:rPr lang="en-US" sz="1600" b="1" dirty="0" smtClean="0">
                <a:effectLst/>
                <a:latin typeface="+mn-lt"/>
              </a:rPr>
              <a:t> </a:t>
            </a:r>
            <a:r>
              <a:rPr lang="en-US" sz="1600" b="1" dirty="0" err="1" smtClean="0">
                <a:effectLst/>
                <a:latin typeface="+mn-lt"/>
              </a:rPr>
              <a:t>pigmenatasyondan</a:t>
            </a:r>
            <a:r>
              <a:rPr lang="en-US" sz="1600" b="1" dirty="0" smtClean="0">
                <a:effectLst/>
                <a:latin typeface="+mn-lt"/>
              </a:rPr>
              <a:t> malign </a:t>
            </a:r>
            <a:r>
              <a:rPr lang="en-US" sz="1600" b="1" dirty="0" err="1" smtClean="0">
                <a:effectLst/>
                <a:latin typeface="+mn-lt"/>
              </a:rPr>
              <a:t>neoplazilere</a:t>
            </a:r>
            <a:r>
              <a:rPr lang="en-US" sz="1600" b="1" dirty="0" smtClean="0">
                <a:effectLst/>
                <a:latin typeface="+mn-lt"/>
              </a:rPr>
              <a:t> </a:t>
            </a:r>
            <a:r>
              <a:rPr lang="en-US" sz="1600" b="1" dirty="0" err="1" smtClean="0">
                <a:effectLst/>
                <a:latin typeface="+mn-lt"/>
              </a:rPr>
              <a:t>kadar</a:t>
            </a:r>
            <a:r>
              <a:rPr lang="en-US" sz="1600" b="1" dirty="0" smtClean="0">
                <a:effectLst/>
                <a:latin typeface="+mn-lt"/>
              </a:rPr>
              <a:t> </a:t>
            </a:r>
            <a:r>
              <a:rPr lang="en-US" sz="1600" b="1" dirty="0" err="1" smtClean="0">
                <a:effectLst/>
                <a:latin typeface="+mn-lt"/>
              </a:rPr>
              <a:t>değişen</a:t>
            </a:r>
            <a:r>
              <a:rPr lang="en-US" sz="1600" b="1" dirty="0" smtClean="0">
                <a:effectLst/>
                <a:latin typeface="+mn-lt"/>
              </a:rPr>
              <a:t> </a:t>
            </a:r>
            <a:r>
              <a:rPr lang="en-US" sz="1600" b="1" dirty="0" err="1" smtClean="0">
                <a:effectLst/>
                <a:latin typeface="+mn-lt"/>
              </a:rPr>
              <a:t>birçok</a:t>
            </a:r>
            <a:r>
              <a:rPr lang="en-US" sz="1600" b="1" dirty="0" smtClean="0">
                <a:effectLst/>
                <a:latin typeface="+mn-lt"/>
              </a:rPr>
              <a:t> </a:t>
            </a:r>
            <a:r>
              <a:rPr lang="en-US" sz="1600" b="1" dirty="0" err="1" smtClean="0">
                <a:effectLst/>
                <a:latin typeface="+mn-lt"/>
              </a:rPr>
              <a:t>duruma</a:t>
            </a:r>
            <a:r>
              <a:rPr lang="en-US" sz="1600" b="1" dirty="0" smtClean="0">
                <a:effectLst/>
                <a:latin typeface="+mn-lt"/>
              </a:rPr>
              <a:t> </a:t>
            </a:r>
            <a:r>
              <a:rPr lang="en-US" sz="1600" b="1" dirty="0" err="1" smtClean="0">
                <a:effectLst/>
                <a:latin typeface="+mn-lt"/>
              </a:rPr>
              <a:t>yol</a:t>
            </a:r>
            <a:r>
              <a:rPr lang="en-US" sz="1600" b="1" dirty="0" smtClean="0">
                <a:effectLst/>
                <a:latin typeface="+mn-lt"/>
              </a:rPr>
              <a:t> </a:t>
            </a:r>
            <a:r>
              <a:rPr lang="en-US" sz="1600" b="1" dirty="0" err="1" smtClean="0">
                <a:effectLst/>
                <a:latin typeface="+mn-lt"/>
              </a:rPr>
              <a:t>açabilir</a:t>
            </a:r>
            <a:r>
              <a:rPr lang="en-US" sz="1600" b="1" dirty="0" smtClean="0">
                <a:effectLst/>
                <a:latin typeface="+mn-lt"/>
              </a:rPr>
              <a:t>.</a:t>
            </a:r>
            <a:endParaRPr lang="tr-TR" sz="1600" b="1" dirty="0" smtClean="0">
              <a:effectLst/>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solidFill>
                <a:schemeClr val="tx2">
                  <a:satMod val="130000"/>
                </a:schemeClr>
              </a:solidFill>
            </a:endParaRPr>
          </a:p>
        </p:txBody>
      </p:sp>
      <p:sp>
        <p:nvSpPr>
          <p:cNvPr id="3" name="2 İçerik Yer Tutucusu"/>
          <p:cNvSpPr>
            <a:spLocks noGrp="1"/>
          </p:cNvSpPr>
          <p:nvPr>
            <p:ph idx="1"/>
          </p:nvPr>
        </p:nvSpPr>
        <p:spPr>
          <a:xfrm>
            <a:off x="1428728" y="1785926"/>
            <a:ext cx="7499350" cy="4800600"/>
          </a:xfrm>
        </p:spPr>
        <p:txBody>
          <a:bodyPr>
            <a:normAutofit/>
          </a:bodyPr>
          <a:lstStyle/>
          <a:p>
            <a:pPr eaLnBrk="1" hangingPunct="1">
              <a:lnSpc>
                <a:spcPct val="80000"/>
              </a:lnSpc>
            </a:pPr>
            <a:r>
              <a:rPr lang="en-US" sz="2000" dirty="0" err="1" smtClean="0">
                <a:latin typeface="Arial" charset="0"/>
              </a:rPr>
              <a:t>Melanosit</a:t>
            </a:r>
            <a:r>
              <a:rPr lang="en-US" sz="2000" dirty="0" smtClean="0">
                <a:latin typeface="Arial" charset="0"/>
              </a:rPr>
              <a:t> </a:t>
            </a:r>
            <a:r>
              <a:rPr lang="en-US" sz="2000" dirty="0" err="1" smtClean="0">
                <a:latin typeface="Arial" charset="0"/>
              </a:rPr>
              <a:t>miktarında</a:t>
            </a:r>
            <a:r>
              <a:rPr lang="en-US" sz="2000" dirty="0" smtClean="0">
                <a:latin typeface="Arial" charset="0"/>
              </a:rPr>
              <a:t> </a:t>
            </a:r>
            <a:r>
              <a:rPr lang="en-US" sz="2000" dirty="0" err="1" smtClean="0">
                <a:latin typeface="Arial" charset="0"/>
              </a:rPr>
              <a:t>cinsiyet</a:t>
            </a:r>
            <a:r>
              <a:rPr lang="en-US" sz="2000" dirty="0" smtClean="0">
                <a:latin typeface="Arial" charset="0"/>
              </a:rPr>
              <a:t> </a:t>
            </a:r>
            <a:r>
              <a:rPr lang="en-US" sz="2000" dirty="0" err="1" smtClean="0">
                <a:latin typeface="Arial" charset="0"/>
              </a:rPr>
              <a:t>ve</a:t>
            </a:r>
            <a:r>
              <a:rPr lang="en-US" sz="2000" dirty="0" smtClean="0">
                <a:latin typeface="Arial" charset="0"/>
              </a:rPr>
              <a:t> </a:t>
            </a:r>
            <a:r>
              <a:rPr lang="en-US" sz="2000" dirty="0" err="1" smtClean="0">
                <a:latin typeface="Arial" charset="0"/>
              </a:rPr>
              <a:t>ırk</a:t>
            </a:r>
            <a:r>
              <a:rPr lang="en-US" sz="2000" dirty="0" smtClean="0">
                <a:latin typeface="Arial" charset="0"/>
              </a:rPr>
              <a:t> </a:t>
            </a:r>
            <a:r>
              <a:rPr lang="en-US" sz="2000" dirty="0" err="1" smtClean="0">
                <a:latin typeface="Arial" charset="0"/>
              </a:rPr>
              <a:t>belirleyici</a:t>
            </a:r>
            <a:r>
              <a:rPr lang="en-US" sz="2000" dirty="0" smtClean="0">
                <a:latin typeface="Arial" charset="0"/>
              </a:rPr>
              <a:t> </a:t>
            </a:r>
            <a:r>
              <a:rPr lang="en-US" sz="2000" dirty="0" err="1" smtClean="0">
                <a:latin typeface="Arial" charset="0"/>
              </a:rPr>
              <a:t>faktör</a:t>
            </a:r>
            <a:r>
              <a:rPr lang="en-US" sz="2000" dirty="0" smtClean="0">
                <a:latin typeface="Arial" charset="0"/>
              </a:rPr>
              <a:t> </a:t>
            </a:r>
            <a:r>
              <a:rPr lang="en-US" sz="2000" dirty="0" err="1" smtClean="0">
                <a:latin typeface="Arial" charset="0"/>
              </a:rPr>
              <a:t>değildir</a:t>
            </a:r>
            <a:r>
              <a:rPr lang="en-US" sz="2000" dirty="0" smtClean="0">
                <a:latin typeface="Arial" charset="0"/>
              </a:rPr>
              <a:t>.</a:t>
            </a:r>
            <a:endParaRPr lang="tr-TR" sz="2000" dirty="0" smtClean="0">
              <a:latin typeface="Arial" charset="0"/>
            </a:endParaRPr>
          </a:p>
          <a:p>
            <a:pPr eaLnBrk="1" hangingPunct="1">
              <a:lnSpc>
                <a:spcPct val="80000"/>
              </a:lnSpc>
            </a:pPr>
            <a:r>
              <a:rPr lang="en-US" sz="2000" dirty="0" err="1" smtClean="0">
                <a:latin typeface="Arial" charset="0"/>
              </a:rPr>
              <a:t>Koyu</a:t>
            </a:r>
            <a:r>
              <a:rPr lang="en-US" sz="2000" dirty="0" smtClean="0">
                <a:latin typeface="Arial" charset="0"/>
              </a:rPr>
              <a:t> </a:t>
            </a:r>
            <a:r>
              <a:rPr lang="en-US" sz="2000" dirty="0" err="1" smtClean="0">
                <a:latin typeface="Arial" charset="0"/>
              </a:rPr>
              <a:t>tenli</a:t>
            </a:r>
            <a:r>
              <a:rPr lang="en-US" sz="2000" dirty="0" smtClean="0">
                <a:latin typeface="Arial" charset="0"/>
              </a:rPr>
              <a:t> </a:t>
            </a:r>
            <a:r>
              <a:rPr lang="en-US" sz="2000" dirty="0" err="1" smtClean="0">
                <a:latin typeface="Arial" charset="0"/>
              </a:rPr>
              <a:t>insanlarda</a:t>
            </a:r>
            <a:r>
              <a:rPr lang="en-US" sz="2000" dirty="0" smtClean="0">
                <a:latin typeface="Arial" charset="0"/>
              </a:rPr>
              <a:t> </a:t>
            </a:r>
            <a:r>
              <a:rPr lang="en-US" sz="2000" dirty="0" err="1" smtClean="0">
                <a:latin typeface="Arial" charset="0"/>
              </a:rPr>
              <a:t>melanozomlar</a:t>
            </a:r>
            <a:r>
              <a:rPr lang="en-US" sz="2000" dirty="0" smtClean="0">
                <a:latin typeface="Arial" charset="0"/>
              </a:rPr>
              <a:t> </a:t>
            </a:r>
            <a:r>
              <a:rPr lang="en-US" sz="2000" dirty="0" err="1" smtClean="0">
                <a:latin typeface="Arial" charset="0"/>
              </a:rPr>
              <a:t>daha</a:t>
            </a:r>
            <a:r>
              <a:rPr lang="en-US" sz="2000" dirty="0" smtClean="0">
                <a:latin typeface="Arial" charset="0"/>
              </a:rPr>
              <a:t> </a:t>
            </a:r>
            <a:r>
              <a:rPr lang="en-US" sz="2000" dirty="0" err="1" smtClean="0">
                <a:latin typeface="Arial" charset="0"/>
              </a:rPr>
              <a:t>büyük</a:t>
            </a:r>
            <a:r>
              <a:rPr lang="en-US" sz="2000" dirty="0" smtClean="0">
                <a:latin typeface="Arial" charset="0"/>
              </a:rPr>
              <a:t> </a:t>
            </a:r>
            <a:r>
              <a:rPr lang="en-US" sz="2000" dirty="0" err="1" smtClean="0">
                <a:latin typeface="Arial" charset="0"/>
              </a:rPr>
              <a:t>ve</a:t>
            </a:r>
            <a:r>
              <a:rPr lang="en-US" sz="2000" dirty="0" smtClean="0">
                <a:latin typeface="Arial" charset="0"/>
              </a:rPr>
              <a:t> </a:t>
            </a:r>
            <a:r>
              <a:rPr lang="en-US" sz="2000" dirty="0" err="1" smtClean="0">
                <a:latin typeface="Arial" charset="0"/>
              </a:rPr>
              <a:t>yüksek</a:t>
            </a:r>
            <a:r>
              <a:rPr lang="en-US" sz="2000" dirty="0" smtClean="0">
                <a:latin typeface="Arial" charset="0"/>
              </a:rPr>
              <a:t> </a:t>
            </a:r>
            <a:r>
              <a:rPr lang="en-US" sz="2000" dirty="0" err="1" smtClean="0">
                <a:latin typeface="Arial" charset="0"/>
              </a:rPr>
              <a:t>hücresel</a:t>
            </a:r>
            <a:r>
              <a:rPr lang="en-US" sz="2000" dirty="0" smtClean="0">
                <a:latin typeface="Arial" charset="0"/>
              </a:rPr>
              <a:t> </a:t>
            </a:r>
            <a:r>
              <a:rPr lang="en-US" sz="2000" dirty="0" err="1" smtClean="0">
                <a:latin typeface="Arial" charset="0"/>
              </a:rPr>
              <a:t>aktiviteden</a:t>
            </a:r>
            <a:r>
              <a:rPr lang="en-US" sz="2000" dirty="0" smtClean="0">
                <a:latin typeface="Arial" charset="0"/>
              </a:rPr>
              <a:t> </a:t>
            </a:r>
            <a:r>
              <a:rPr lang="en-US" sz="2000" dirty="0" err="1" smtClean="0">
                <a:latin typeface="Arial" charset="0"/>
              </a:rPr>
              <a:t>dolayı</a:t>
            </a:r>
            <a:r>
              <a:rPr lang="en-US" sz="2000" dirty="0" smtClean="0">
                <a:latin typeface="Arial" charset="0"/>
              </a:rPr>
              <a:t> </a:t>
            </a:r>
            <a:r>
              <a:rPr lang="en-US" sz="2000" dirty="0" err="1" smtClean="0">
                <a:latin typeface="Arial" charset="0"/>
              </a:rPr>
              <a:t>tamamen</a:t>
            </a:r>
            <a:r>
              <a:rPr lang="en-US" sz="2000" dirty="0" smtClean="0">
                <a:latin typeface="Arial" charset="0"/>
              </a:rPr>
              <a:t> </a:t>
            </a:r>
            <a:r>
              <a:rPr lang="en-US" sz="2000" dirty="0" err="1" smtClean="0">
                <a:latin typeface="Arial" charset="0"/>
              </a:rPr>
              <a:t>melanizedir</a:t>
            </a:r>
            <a:r>
              <a:rPr lang="en-US" sz="2000" dirty="0" smtClean="0">
                <a:latin typeface="Arial" charset="0"/>
              </a:rPr>
              <a:t>.</a:t>
            </a:r>
            <a:endParaRPr lang="tr-TR" sz="2000" dirty="0" smtClean="0">
              <a:latin typeface="Arial" charset="0"/>
            </a:endParaRPr>
          </a:p>
          <a:p>
            <a:pPr eaLnBrk="1" hangingPunct="1">
              <a:lnSpc>
                <a:spcPct val="80000"/>
              </a:lnSpc>
            </a:pPr>
            <a:endParaRPr lang="tr-TR" sz="2000" dirty="0" smtClean="0">
              <a:latin typeface="Arial" charset="0"/>
            </a:endParaRPr>
          </a:p>
          <a:p>
            <a:pPr eaLnBrk="1" hangingPunct="1">
              <a:lnSpc>
                <a:spcPct val="80000"/>
              </a:lnSpc>
            </a:pPr>
            <a:r>
              <a:rPr lang="en-US" sz="2000" dirty="0" smtClean="0">
                <a:latin typeface="Arial" charset="0"/>
              </a:rPr>
              <a:t>Deride melanin </a:t>
            </a:r>
            <a:r>
              <a:rPr lang="en-US" sz="2000" dirty="0" err="1" smtClean="0">
                <a:latin typeface="Arial" charset="0"/>
              </a:rPr>
              <a:t>kaynaklı</a:t>
            </a:r>
            <a:r>
              <a:rPr lang="en-US" sz="2000" dirty="0" smtClean="0">
                <a:latin typeface="Arial" charset="0"/>
              </a:rPr>
              <a:t> </a:t>
            </a:r>
            <a:endParaRPr lang="tr-TR" sz="2000" dirty="0" smtClean="0">
              <a:latin typeface="Arial" charset="0"/>
            </a:endParaRPr>
          </a:p>
          <a:p>
            <a:pPr marL="742950" lvl="1" indent="-285750" eaLnBrk="1" hangingPunct="1">
              <a:lnSpc>
                <a:spcPct val="80000"/>
              </a:lnSpc>
            </a:pPr>
            <a:r>
              <a:rPr lang="en-US" sz="1800" dirty="0" err="1" smtClean="0">
                <a:latin typeface="Arial" charset="0"/>
              </a:rPr>
              <a:t>hiperpigmentasyon</a:t>
            </a:r>
            <a:r>
              <a:rPr lang="en-US" sz="1800" dirty="0" smtClean="0">
                <a:latin typeface="Arial" charset="0"/>
              </a:rPr>
              <a:t>,</a:t>
            </a:r>
            <a:endParaRPr lang="tr-TR" sz="1800" dirty="0" smtClean="0">
              <a:latin typeface="Arial" charset="0"/>
            </a:endParaRPr>
          </a:p>
          <a:p>
            <a:pPr marL="742950" lvl="1" indent="-285750" eaLnBrk="1" hangingPunct="1">
              <a:lnSpc>
                <a:spcPct val="80000"/>
              </a:lnSpc>
            </a:pPr>
            <a:r>
              <a:rPr lang="en-US" sz="1800" dirty="0" err="1" smtClean="0">
                <a:latin typeface="Arial" charset="0"/>
              </a:rPr>
              <a:t>hipopigmentasyon</a:t>
            </a:r>
            <a:r>
              <a:rPr lang="en-US" sz="1800" dirty="0" smtClean="0">
                <a:latin typeface="Arial" charset="0"/>
              </a:rPr>
              <a:t>  </a:t>
            </a:r>
            <a:endParaRPr lang="tr-TR" sz="1800" dirty="0" smtClean="0">
              <a:latin typeface="Arial" charset="0"/>
            </a:endParaRPr>
          </a:p>
          <a:p>
            <a:pPr marL="742950" lvl="1" indent="-285750" eaLnBrk="1" hangingPunct="1">
              <a:lnSpc>
                <a:spcPct val="80000"/>
              </a:lnSpc>
            </a:pPr>
            <a:r>
              <a:rPr lang="en-US" sz="1800" dirty="0" err="1" smtClean="0">
                <a:latin typeface="Arial" charset="0"/>
              </a:rPr>
              <a:t>depigmentasyon</a:t>
            </a:r>
            <a:r>
              <a:rPr lang="en-US" sz="1800" dirty="0" smtClean="0">
                <a:latin typeface="Arial" charset="0"/>
              </a:rPr>
              <a:t> </a:t>
            </a:r>
            <a:r>
              <a:rPr lang="en-US" sz="1800" dirty="0" err="1" smtClean="0">
                <a:latin typeface="Arial" charset="0"/>
              </a:rPr>
              <a:t>gibi</a:t>
            </a:r>
            <a:r>
              <a:rPr lang="en-US" sz="1800" dirty="0" smtClean="0">
                <a:latin typeface="Arial" charset="0"/>
              </a:rPr>
              <a:t> </a:t>
            </a:r>
            <a:r>
              <a:rPr lang="en-US" sz="1800" dirty="0" err="1" smtClean="0">
                <a:latin typeface="Arial" charset="0"/>
              </a:rPr>
              <a:t>değişiklikler</a:t>
            </a:r>
            <a:r>
              <a:rPr lang="en-US" sz="1800" dirty="0" smtClean="0">
                <a:latin typeface="Arial" charset="0"/>
              </a:rPr>
              <a:t> </a:t>
            </a:r>
            <a:r>
              <a:rPr lang="en-US" sz="1800" dirty="0" err="1" smtClean="0">
                <a:latin typeface="Arial" charset="0"/>
              </a:rPr>
              <a:t>meydana</a:t>
            </a:r>
            <a:r>
              <a:rPr lang="en-US" sz="1800" dirty="0" smtClean="0">
                <a:latin typeface="Arial" charset="0"/>
              </a:rPr>
              <a:t> </a:t>
            </a:r>
            <a:r>
              <a:rPr lang="en-US" sz="1800" dirty="0" err="1" smtClean="0">
                <a:latin typeface="Arial" charset="0"/>
              </a:rPr>
              <a:t>gelebilir</a:t>
            </a:r>
            <a:endParaRPr lang="tr-TR" sz="1800" dirty="0" smtClean="0">
              <a:latin typeface="Arial" charset="0"/>
            </a:endParaRPr>
          </a:p>
          <a:p>
            <a:pPr marL="742950" lvl="1" indent="-285750" eaLnBrk="1" hangingPunct="1">
              <a:lnSpc>
                <a:spcPct val="80000"/>
              </a:lnSpc>
            </a:pPr>
            <a:endParaRPr lang="tr-TR" sz="1800" dirty="0" smtClean="0">
              <a:latin typeface="Arial" charset="0"/>
            </a:endParaRPr>
          </a:p>
          <a:p>
            <a:pPr marL="742950" lvl="1" indent="-285750" eaLnBrk="1" hangingPunct="1">
              <a:lnSpc>
                <a:spcPct val="80000"/>
              </a:lnSpc>
            </a:pPr>
            <a:r>
              <a:rPr lang="tr-TR" sz="1800" dirty="0" smtClean="0">
                <a:latin typeface="Arial" charset="0"/>
              </a:rPr>
              <a:t>M</a:t>
            </a:r>
            <a:r>
              <a:rPr lang="en-US" sz="1800" dirty="0" err="1" smtClean="0">
                <a:latin typeface="Arial" charset="0"/>
              </a:rPr>
              <a:t>elanin</a:t>
            </a:r>
            <a:r>
              <a:rPr lang="en-US" sz="1800" dirty="0" smtClean="0">
                <a:latin typeface="Arial" charset="0"/>
              </a:rPr>
              <a:t> </a:t>
            </a:r>
            <a:r>
              <a:rPr lang="en-US" sz="1800" dirty="0" err="1" smtClean="0">
                <a:latin typeface="Arial" charset="0"/>
              </a:rPr>
              <a:t>pigmentasyonundaki</a:t>
            </a:r>
            <a:r>
              <a:rPr lang="en-US" sz="1800" dirty="0" smtClean="0">
                <a:latin typeface="Arial" charset="0"/>
              </a:rPr>
              <a:t> </a:t>
            </a:r>
            <a:r>
              <a:rPr lang="en-US" sz="1800" dirty="0" err="1" smtClean="0">
                <a:latin typeface="Arial" charset="0"/>
              </a:rPr>
              <a:t>artış</a:t>
            </a:r>
            <a:r>
              <a:rPr lang="en-US" sz="1800" dirty="0" smtClean="0">
                <a:latin typeface="Arial" charset="0"/>
              </a:rPr>
              <a:t> oral </a:t>
            </a:r>
            <a:r>
              <a:rPr lang="en-US" sz="1800" dirty="0" err="1" smtClean="0">
                <a:latin typeface="Arial" charset="0"/>
              </a:rPr>
              <a:t>mukozadaki</a:t>
            </a:r>
            <a:r>
              <a:rPr lang="en-US" sz="1800" dirty="0" smtClean="0">
                <a:latin typeface="Arial" charset="0"/>
              </a:rPr>
              <a:t> </a:t>
            </a:r>
            <a:r>
              <a:rPr lang="en-US" sz="1800" dirty="0" err="1" smtClean="0">
                <a:latin typeface="Arial" charset="0"/>
              </a:rPr>
              <a:t>başka</a:t>
            </a:r>
            <a:r>
              <a:rPr lang="en-US" sz="1800" dirty="0" smtClean="0">
                <a:latin typeface="Arial" charset="0"/>
              </a:rPr>
              <a:t> </a:t>
            </a:r>
            <a:r>
              <a:rPr lang="en-US" sz="1800" dirty="0" err="1" smtClean="0">
                <a:latin typeface="Arial" charset="0"/>
              </a:rPr>
              <a:t>bir</a:t>
            </a:r>
            <a:r>
              <a:rPr lang="en-US" sz="1800" dirty="0" smtClean="0">
                <a:latin typeface="Arial" charset="0"/>
              </a:rPr>
              <a:t> </a:t>
            </a:r>
            <a:r>
              <a:rPr lang="en-US" sz="1800" dirty="0" err="1" smtClean="0">
                <a:latin typeface="Arial" charset="0"/>
              </a:rPr>
              <a:t>lezyonun</a:t>
            </a:r>
            <a:r>
              <a:rPr lang="en-US" sz="1800" dirty="0" smtClean="0">
                <a:latin typeface="Arial" charset="0"/>
              </a:rPr>
              <a:t> </a:t>
            </a:r>
            <a:r>
              <a:rPr lang="en-US" sz="1800" dirty="0" err="1" smtClean="0">
                <a:latin typeface="Arial" charset="0"/>
              </a:rPr>
              <a:t>veya</a:t>
            </a:r>
            <a:r>
              <a:rPr lang="en-US" sz="1800" dirty="0" smtClean="0">
                <a:latin typeface="Arial" charset="0"/>
              </a:rPr>
              <a:t> </a:t>
            </a:r>
            <a:r>
              <a:rPr lang="en-US" sz="1800" dirty="0" err="1" smtClean="0">
                <a:latin typeface="Arial" charset="0"/>
              </a:rPr>
              <a:t>sistemik</a:t>
            </a:r>
            <a:r>
              <a:rPr lang="en-US" sz="1800" dirty="0" smtClean="0">
                <a:latin typeface="Arial" charset="0"/>
              </a:rPr>
              <a:t> </a:t>
            </a:r>
            <a:r>
              <a:rPr lang="en-US" sz="1800" dirty="0" err="1" smtClean="0">
                <a:latin typeface="Arial" charset="0"/>
              </a:rPr>
              <a:t>bir</a:t>
            </a:r>
            <a:r>
              <a:rPr lang="en-US" sz="1800" dirty="0" smtClean="0">
                <a:latin typeface="Arial" charset="0"/>
              </a:rPr>
              <a:t> </a:t>
            </a:r>
            <a:r>
              <a:rPr lang="en-US" sz="1800" dirty="0" err="1" smtClean="0">
                <a:latin typeface="Arial" charset="0"/>
              </a:rPr>
              <a:t>hastalığın</a:t>
            </a:r>
            <a:r>
              <a:rPr lang="en-US" sz="1800" dirty="0" smtClean="0">
                <a:latin typeface="Arial" charset="0"/>
              </a:rPr>
              <a:t> </a:t>
            </a:r>
            <a:r>
              <a:rPr lang="en-US" sz="1800" dirty="0" err="1" smtClean="0">
                <a:latin typeface="Arial" charset="0"/>
              </a:rPr>
              <a:t>semptomunu</a:t>
            </a:r>
            <a:r>
              <a:rPr lang="en-US" sz="1800" dirty="0" smtClean="0">
                <a:latin typeface="Arial" charset="0"/>
              </a:rPr>
              <a:t> </a:t>
            </a:r>
            <a:r>
              <a:rPr lang="en-US" sz="1800" dirty="0" err="1" smtClean="0">
                <a:latin typeface="Arial" charset="0"/>
              </a:rPr>
              <a:t>verebilir</a:t>
            </a:r>
            <a:r>
              <a:rPr lang="en-US" sz="1800" dirty="0" smtClean="0">
                <a:latin typeface="Arial" charset="0"/>
              </a:rPr>
              <a:t>.</a:t>
            </a:r>
            <a:endParaRPr lang="tr-TR" sz="1800" dirty="0" smtClean="0">
              <a:latin typeface="Arial" charset="0"/>
            </a:endParaRPr>
          </a:p>
          <a:p>
            <a:pPr marL="742950" lvl="1" indent="-285750" eaLnBrk="1" hangingPunct="1">
              <a:lnSpc>
                <a:spcPct val="80000"/>
              </a:lnSpc>
              <a:buNone/>
            </a:pPr>
            <a:r>
              <a:rPr lang="en-US" sz="1800" dirty="0" smtClean="0">
                <a:latin typeface="Arial" charset="0"/>
              </a:rPr>
              <a:t/>
            </a:r>
            <a:br>
              <a:rPr lang="en-US" sz="1800" dirty="0" smtClean="0">
                <a:latin typeface="Arial" charset="0"/>
              </a:rPr>
            </a:br>
            <a:endParaRPr lang="tr-TR" sz="1800" dirty="0" smtClean="0">
              <a:latin typeface="Arial" charset="0"/>
            </a:endParaRPr>
          </a:p>
          <a:p>
            <a:pPr eaLnBrk="1" hangingPunct="1">
              <a:lnSpc>
                <a:spcPct val="80000"/>
              </a:lnSpc>
            </a:pPr>
            <a:endParaRPr lang="tr-TR" sz="2000" dirty="0" smtClean="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idx="4294967295"/>
          </p:nvPr>
        </p:nvSpPr>
        <p:spPr bwMode="auto">
          <a:noFill/>
        </p:spPr>
        <p:txBody>
          <a:bodyPr vert="horz" wrap="square" lIns="91440" tIns="45720" rIns="91440" bIns="45720" numCol="1" anchorCtr="0" compatLnSpc="1">
            <a:prstTxWarp prst="textNoShape">
              <a:avLst/>
            </a:prstTxWarp>
          </a:bodyPr>
          <a:lstStyle/>
          <a:p>
            <a:pPr marL="342900" indent="-342900" eaLnBrk="1" hangingPunct="1"/>
            <a:r>
              <a:rPr lang="en-US" sz="1800" b="1" smtClean="0">
                <a:solidFill>
                  <a:srgbClr val="000000"/>
                </a:solidFill>
                <a:effectLst/>
              </a:rPr>
              <a:t>Fizyolojik Pigmentasyonlar</a:t>
            </a:r>
            <a:r>
              <a:rPr lang="tr-TR" sz="1800" b="1" smtClean="0">
                <a:solidFill>
                  <a:srgbClr val="000000"/>
                </a:solidFill>
                <a:effectLst/>
              </a:rPr>
              <a:t/>
            </a:r>
            <a:br>
              <a:rPr lang="tr-TR" sz="1800" b="1" smtClean="0">
                <a:solidFill>
                  <a:srgbClr val="000000"/>
                </a:solidFill>
                <a:effectLst/>
              </a:rPr>
            </a:br>
            <a:endParaRPr lang="tr-TR" sz="1800" smtClean="0">
              <a:solidFill>
                <a:srgbClr val="000000"/>
              </a:solidFill>
              <a:effectLst/>
            </a:endParaRPr>
          </a:p>
        </p:txBody>
      </p:sp>
      <p:sp>
        <p:nvSpPr>
          <p:cNvPr id="3" name="2 İçerik Yer Tutucusu"/>
          <p:cNvSpPr>
            <a:spLocks noGrp="1"/>
          </p:cNvSpPr>
          <p:nvPr>
            <p:ph idx="4294967295"/>
          </p:nvPr>
        </p:nvSpPr>
        <p:spPr/>
        <p:txBody>
          <a:bodyPr>
            <a:normAutofit/>
          </a:bodyPr>
          <a:lstStyle/>
          <a:p>
            <a:pPr eaLnBrk="1" hangingPunct="1">
              <a:lnSpc>
                <a:spcPct val="80000"/>
              </a:lnSpc>
            </a:pPr>
            <a:endParaRPr lang="tr-TR" sz="2100" smtClean="0"/>
          </a:p>
          <a:p>
            <a:pPr eaLnBrk="1" hangingPunct="1">
              <a:lnSpc>
                <a:spcPct val="80000"/>
              </a:lnSpc>
            </a:pPr>
            <a:endParaRPr lang="tr-TR" sz="1300" smtClean="0"/>
          </a:p>
          <a:p>
            <a:pPr eaLnBrk="1" hangingPunct="1">
              <a:lnSpc>
                <a:spcPct val="80000"/>
              </a:lnSpc>
            </a:pPr>
            <a:r>
              <a:rPr lang="en-US" sz="1500" smtClean="0"/>
              <a:t>Oral   mukoza   membranındaki melanin</a:t>
            </a:r>
            <a:r>
              <a:rPr lang="tr-TR" sz="1500" smtClean="0"/>
              <a:t>  </a:t>
            </a:r>
            <a:r>
              <a:rPr lang="en-US" sz="1500" smtClean="0"/>
              <a:t>pigmentasyonlarının</a:t>
            </a:r>
            <a:r>
              <a:rPr lang="tr-TR" sz="1500" smtClean="0"/>
              <a:t>  </a:t>
            </a:r>
            <a:r>
              <a:rPr lang="en-US" sz="1500" smtClean="0"/>
              <a:t>büyük</a:t>
            </a:r>
            <a:r>
              <a:rPr lang="tr-TR" sz="1500" smtClean="0"/>
              <a:t>  </a:t>
            </a:r>
            <a:r>
              <a:rPr lang="en-US" sz="1500" smtClean="0"/>
              <a:t>çoğunluğunu</a:t>
            </a:r>
            <a:r>
              <a:rPr lang="tr-TR" sz="1500" smtClean="0"/>
              <a:t>  f</a:t>
            </a:r>
            <a:r>
              <a:rPr lang="en-US" sz="1500" smtClean="0"/>
              <a:t>izyolojik</a:t>
            </a:r>
            <a:r>
              <a:rPr lang="tr-TR" sz="1500" smtClean="0"/>
              <a:t>  </a:t>
            </a:r>
            <a:r>
              <a:rPr lang="en-US" sz="1500" smtClean="0"/>
              <a:t>pigmentasyonlar</a:t>
            </a:r>
            <a:r>
              <a:rPr lang="tr-TR" sz="1500" smtClean="0"/>
              <a:t>  </a:t>
            </a:r>
            <a:r>
              <a:rPr lang="en-US" sz="1500" smtClean="0"/>
              <a:t>oluşturmaktadır.</a:t>
            </a:r>
            <a:endParaRPr lang="tr-TR" sz="1500" smtClean="0"/>
          </a:p>
          <a:p>
            <a:pPr eaLnBrk="1" hangingPunct="1">
              <a:lnSpc>
                <a:spcPct val="80000"/>
              </a:lnSpc>
            </a:pPr>
            <a:r>
              <a:rPr lang="en-US" sz="1500" smtClean="0"/>
              <a:t>Fizyolojik  pigmentasyonun  klinik  olarak  önemi  yoktur.</a:t>
            </a:r>
            <a:endParaRPr lang="tr-TR" sz="1500" smtClean="0"/>
          </a:p>
          <a:p>
            <a:pPr eaLnBrk="1" hangingPunct="1">
              <a:lnSpc>
                <a:spcPct val="80000"/>
              </a:lnSpc>
            </a:pPr>
            <a:r>
              <a:rPr lang="en-US" sz="1500" smtClean="0"/>
              <a:t>Bu  tip pigmentasyon</a:t>
            </a:r>
            <a:r>
              <a:rPr lang="tr-TR" sz="1500" smtClean="0"/>
              <a:t>  </a:t>
            </a:r>
            <a:r>
              <a:rPr lang="en-US" sz="1500" smtClean="0"/>
              <a:t>simetrik ve kalıcıdır.</a:t>
            </a:r>
            <a:endParaRPr lang="tr-TR" sz="1500" smtClean="0"/>
          </a:p>
          <a:p>
            <a:pPr eaLnBrk="1" hangingPunct="1">
              <a:lnSpc>
                <a:spcPct val="80000"/>
              </a:lnSpc>
            </a:pPr>
            <a:r>
              <a:rPr lang="en-US" sz="1500" smtClean="0"/>
              <a:t>Normal yapıyı(dişetlerindeki noktalı görüntü)    değiştirmez.</a:t>
            </a:r>
            <a:endParaRPr lang="tr-TR" sz="1500" smtClean="0"/>
          </a:p>
          <a:p>
            <a:pPr eaLnBrk="1" hangingPunct="1">
              <a:lnSpc>
                <a:spcPct val="80000"/>
              </a:lnSpc>
            </a:pPr>
            <a:r>
              <a:rPr lang="en-US" sz="1500" smtClean="0"/>
              <a:t>Her</a:t>
            </a:r>
            <a:r>
              <a:rPr lang="tr-TR" sz="1500" smtClean="0"/>
              <a:t> </a:t>
            </a:r>
            <a:r>
              <a:rPr lang="en-US" sz="1500" smtClean="0"/>
              <a:t>yaştaki   bireyde   gö</a:t>
            </a:r>
            <a:r>
              <a:rPr lang="tr-TR" sz="1500" smtClean="0"/>
              <a:t>r</a:t>
            </a:r>
            <a:r>
              <a:rPr lang="en-US" sz="1500" smtClean="0"/>
              <a:t>ülebilir   ve  cinsiyet</a:t>
            </a:r>
            <a:r>
              <a:rPr lang="tr-TR" sz="1500" smtClean="0"/>
              <a:t>  </a:t>
            </a:r>
            <a:r>
              <a:rPr lang="en-US" sz="1500" smtClean="0"/>
              <a:t>ayrımı  y</a:t>
            </a:r>
            <a:r>
              <a:rPr lang="tr-TR" sz="1500" smtClean="0"/>
              <a:t>o</a:t>
            </a:r>
            <a:r>
              <a:rPr lang="en-US" sz="1500" smtClean="0"/>
              <a:t>ktur. </a:t>
            </a:r>
            <a:endParaRPr lang="tr-TR" sz="1500" smtClean="0"/>
          </a:p>
          <a:p>
            <a:pPr eaLnBrk="1" hangingPunct="1">
              <a:lnSpc>
                <a:spcPct val="80000"/>
              </a:lnSpc>
              <a:buFont typeface="Wingdings 2" pitchFamily="18" charset="2"/>
              <a:buNone/>
            </a:pPr>
            <a:endParaRPr lang="tr-TR" sz="1500" smtClean="0"/>
          </a:p>
        </p:txBody>
      </p:sp>
      <p:pic>
        <p:nvPicPr>
          <p:cNvPr id="1031" name="Picture 7"/>
          <p:cNvPicPr>
            <a:picLocks noChangeAspect="1" noChangeArrowheads="1"/>
          </p:cNvPicPr>
          <p:nvPr/>
        </p:nvPicPr>
        <p:blipFill>
          <a:blip r:embed="rId3"/>
          <a:srcRect/>
          <a:stretch>
            <a:fillRect/>
          </a:stretch>
        </p:blipFill>
        <p:spPr bwMode="auto">
          <a:xfrm>
            <a:off x="2071670" y="4143380"/>
            <a:ext cx="1655763" cy="1131887"/>
          </a:xfrm>
          <a:prstGeom prst="rect">
            <a:avLst/>
          </a:prstGeom>
          <a:noFill/>
        </p:spPr>
      </p:pic>
      <p:pic>
        <p:nvPicPr>
          <p:cNvPr id="1032" name="Picture 8"/>
          <p:cNvPicPr>
            <a:picLocks noChangeAspect="1" noChangeArrowheads="1"/>
          </p:cNvPicPr>
          <p:nvPr/>
        </p:nvPicPr>
        <p:blipFill>
          <a:blip r:embed="rId4"/>
          <a:srcRect/>
          <a:stretch>
            <a:fillRect/>
          </a:stretch>
        </p:blipFill>
        <p:spPr bwMode="auto">
          <a:xfrm>
            <a:off x="4286248" y="4143380"/>
            <a:ext cx="1693863" cy="1131887"/>
          </a:xfrm>
          <a:prstGeom prst="rect">
            <a:avLst/>
          </a:prstGeom>
          <a:noFill/>
        </p:spPr>
      </p:pic>
      <p:pic>
        <p:nvPicPr>
          <p:cNvPr id="1033" name="Picture 9"/>
          <p:cNvPicPr>
            <a:picLocks noChangeAspect="1" noChangeArrowheads="1"/>
          </p:cNvPicPr>
          <p:nvPr/>
        </p:nvPicPr>
        <p:blipFill>
          <a:blip r:embed="rId5"/>
          <a:srcRect/>
          <a:stretch>
            <a:fillRect/>
          </a:stretch>
        </p:blipFill>
        <p:spPr bwMode="auto">
          <a:xfrm>
            <a:off x="7215206" y="4071942"/>
            <a:ext cx="1065212" cy="1131887"/>
          </a:xfrm>
          <a:prstGeom prst="rect">
            <a:avLst/>
          </a:prstGeom>
          <a:noFill/>
        </p:spPr>
      </p:pic>
      <p:pic>
        <p:nvPicPr>
          <p:cNvPr id="1034" name="Picture 10"/>
          <p:cNvPicPr>
            <a:picLocks noChangeAspect="1" noChangeArrowheads="1"/>
          </p:cNvPicPr>
          <p:nvPr/>
        </p:nvPicPr>
        <p:blipFill>
          <a:blip r:embed="rId6"/>
          <a:srcRect/>
          <a:stretch>
            <a:fillRect/>
          </a:stretch>
        </p:blipFill>
        <p:spPr bwMode="auto">
          <a:xfrm>
            <a:off x="6715140" y="4071942"/>
            <a:ext cx="498475" cy="11318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1047750" y="571480"/>
            <a:ext cx="8096250" cy="5643562"/>
          </a:xfrm>
        </p:spPr>
        <p:txBody>
          <a:bodyPr vert="horz" wrap="square" lIns="91440" tIns="45720" rIns="91440" bIns="45720" numCol="1" anchor="b" anchorCtr="0" compatLnSpc="1">
            <a:prstTxWarp prst="textNoShape">
              <a:avLst/>
            </a:prstTxWarp>
            <a:noAutofit/>
          </a:bodyPr>
          <a:lstStyle/>
          <a:p>
            <a:pPr eaLnBrk="1" hangingPunct="1"/>
            <a:r>
              <a:rPr lang="en-US" sz="1600" b="1" dirty="0" err="1" smtClean="0">
                <a:effectLst/>
                <a:latin typeface="+mn-lt"/>
              </a:rPr>
              <a:t>Dişetleri</a:t>
            </a:r>
            <a:r>
              <a:rPr lang="en-US" sz="1600" b="1" dirty="0" smtClean="0">
                <a:effectLst/>
                <a:latin typeface="+mn-lt"/>
              </a:rPr>
              <a:t>   </a:t>
            </a:r>
            <a:r>
              <a:rPr lang="en-US" sz="1600" b="1" dirty="0" err="1" smtClean="0">
                <a:effectLst/>
                <a:latin typeface="+mn-lt"/>
              </a:rPr>
              <a:t>başta</a:t>
            </a:r>
            <a:r>
              <a:rPr lang="tr-TR" sz="1600" b="1" dirty="0" smtClean="0">
                <a:effectLst/>
                <a:latin typeface="+mn-lt"/>
              </a:rPr>
              <a:t>  </a:t>
            </a:r>
            <a:r>
              <a:rPr lang="en-US" sz="1600" b="1" dirty="0" err="1" smtClean="0">
                <a:effectLst/>
                <a:latin typeface="+mn-lt"/>
              </a:rPr>
              <a:t>olmak</a:t>
            </a:r>
            <a:r>
              <a:rPr lang="tr-TR" sz="1600" b="1" dirty="0" smtClean="0">
                <a:effectLst/>
                <a:latin typeface="+mn-lt"/>
              </a:rPr>
              <a:t>  </a:t>
            </a:r>
            <a:r>
              <a:rPr lang="en-US" sz="1600" b="1" dirty="0" err="1" smtClean="0">
                <a:effectLst/>
                <a:latin typeface="+mn-lt"/>
              </a:rPr>
              <a:t>üzere</a:t>
            </a:r>
            <a:r>
              <a:rPr lang="tr-TR" sz="1600" b="1" dirty="0" smtClean="0">
                <a:effectLst/>
                <a:latin typeface="+mn-lt"/>
              </a:rPr>
              <a:t> </a:t>
            </a:r>
            <a:r>
              <a:rPr lang="en-US" sz="1600" b="1" dirty="0" err="1" smtClean="0">
                <a:effectLst/>
                <a:latin typeface="+mn-lt"/>
              </a:rPr>
              <a:t>ağzın</a:t>
            </a:r>
            <a:r>
              <a:rPr lang="en-US" sz="1600" b="1" dirty="0" smtClean="0">
                <a:effectLst/>
                <a:latin typeface="+mn-lt"/>
              </a:rPr>
              <a:t> her </a:t>
            </a:r>
            <a:r>
              <a:rPr lang="en-US" sz="1600" b="1" dirty="0" err="1" smtClean="0">
                <a:effectLst/>
                <a:latin typeface="+mn-lt"/>
              </a:rPr>
              <a:t>yerinde</a:t>
            </a:r>
            <a:r>
              <a:rPr lang="en-US" sz="1600" b="1" dirty="0" smtClean="0">
                <a:effectLst/>
                <a:latin typeface="+mn-lt"/>
              </a:rPr>
              <a:t> </a:t>
            </a:r>
            <a:r>
              <a:rPr lang="en-US" sz="1600" b="1" dirty="0" err="1" smtClean="0">
                <a:effectLst/>
                <a:latin typeface="+mn-lt"/>
              </a:rPr>
              <a:t>görülebilir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err="1" smtClean="0">
                <a:effectLst/>
                <a:latin typeface="+mn-lt"/>
              </a:rPr>
              <a:t>Ayrıca</a:t>
            </a:r>
            <a:r>
              <a:rPr lang="en-US" sz="1600" b="1" dirty="0" smtClean="0">
                <a:effectLst/>
                <a:latin typeface="+mn-lt"/>
              </a:rPr>
              <a:t> </a:t>
            </a:r>
            <a:r>
              <a:rPr lang="en-US" sz="1600" b="1" dirty="0" err="1" smtClean="0">
                <a:effectLst/>
                <a:latin typeface="+mn-lt"/>
              </a:rPr>
              <a:t>bukkal</a:t>
            </a:r>
            <a:r>
              <a:rPr lang="en-US" sz="1600" b="1" dirty="0" smtClean="0">
                <a:effectLst/>
                <a:latin typeface="+mn-lt"/>
              </a:rPr>
              <a:t> </a:t>
            </a:r>
            <a:r>
              <a:rPr lang="tr-TR" sz="1600" b="1" dirty="0" smtClean="0">
                <a:effectLst/>
                <a:latin typeface="+mn-lt"/>
              </a:rPr>
              <a:t> </a:t>
            </a:r>
            <a:r>
              <a:rPr lang="en-US" sz="1600" b="1" dirty="0" err="1" smtClean="0">
                <a:effectLst/>
                <a:latin typeface="+mn-lt"/>
              </a:rPr>
              <a:t>mukoza</a:t>
            </a:r>
            <a:r>
              <a:rPr lang="en-US" sz="1600" b="1" dirty="0" smtClean="0">
                <a:effectLst/>
                <a:latin typeface="+mn-lt"/>
              </a:rPr>
              <a:t>, </a:t>
            </a:r>
            <a:r>
              <a:rPr lang="en-US" sz="1600" b="1" dirty="0" err="1" smtClean="0">
                <a:effectLst/>
                <a:latin typeface="+mn-lt"/>
              </a:rPr>
              <a:t>sert</a:t>
            </a:r>
            <a:r>
              <a:rPr lang="en-US" sz="1600" b="1" dirty="0" smtClean="0">
                <a:effectLst/>
                <a:latin typeface="+mn-lt"/>
              </a:rPr>
              <a:t> </a:t>
            </a:r>
            <a:r>
              <a:rPr lang="en-US" sz="1600" b="1" dirty="0" err="1" smtClean="0">
                <a:effectLst/>
                <a:latin typeface="+mn-lt"/>
              </a:rPr>
              <a:t>damak</a:t>
            </a:r>
            <a:r>
              <a:rPr lang="en-US" sz="1600" b="1" dirty="0" smtClean="0">
                <a:effectLst/>
                <a:latin typeface="+mn-lt"/>
              </a:rPr>
              <a:t>, </a:t>
            </a:r>
            <a:r>
              <a:rPr lang="en-US" sz="1600" b="1" dirty="0" err="1" smtClean="0">
                <a:effectLst/>
                <a:latin typeface="+mn-lt"/>
              </a:rPr>
              <a:t>dil</a:t>
            </a:r>
            <a:r>
              <a:rPr lang="en-US" sz="1600" b="1" dirty="0" smtClean="0">
                <a:effectLst/>
                <a:latin typeface="+mn-lt"/>
              </a:rPr>
              <a:t>,    </a:t>
            </a:r>
            <a:r>
              <a:rPr lang="en-US" sz="1600" b="1" dirty="0" err="1" smtClean="0">
                <a:effectLst/>
                <a:latin typeface="+mn-lt"/>
              </a:rPr>
              <a:t>dudaklar</a:t>
            </a:r>
            <a:r>
              <a:rPr lang="tr-TR" sz="1600" b="1" dirty="0" smtClean="0">
                <a:effectLst/>
                <a:latin typeface="+mn-lt"/>
              </a:rPr>
              <a:t> </a:t>
            </a:r>
            <a:r>
              <a:rPr lang="en-US" sz="1600" b="1" dirty="0" err="1" smtClean="0">
                <a:effectLst/>
                <a:latin typeface="+mn-lt"/>
              </a:rPr>
              <a:t>ve</a:t>
            </a:r>
            <a:r>
              <a:rPr lang="en-US" sz="1600" b="1" dirty="0" smtClean="0">
                <a:effectLst/>
                <a:latin typeface="+mn-lt"/>
              </a:rPr>
              <a:t>   </a:t>
            </a:r>
            <a:r>
              <a:rPr lang="en-US" sz="1600" b="1" dirty="0" err="1" smtClean="0">
                <a:effectLst/>
                <a:latin typeface="+mn-lt"/>
              </a:rPr>
              <a:t>yumuşak</a:t>
            </a:r>
            <a:r>
              <a:rPr lang="en-US" sz="1600" b="1" dirty="0" smtClean="0">
                <a:effectLst/>
                <a:latin typeface="+mn-lt"/>
              </a:rPr>
              <a:t>   </a:t>
            </a:r>
            <a:r>
              <a:rPr lang="en-US" sz="1600" b="1" dirty="0" err="1" smtClean="0">
                <a:effectLst/>
                <a:latin typeface="+mn-lt"/>
              </a:rPr>
              <a:t>damakta</a:t>
            </a:r>
            <a:r>
              <a:rPr lang="en-US" sz="1600" b="1" dirty="0" smtClean="0">
                <a:effectLst/>
                <a:latin typeface="+mn-lt"/>
              </a:rPr>
              <a:t>   </a:t>
            </a:r>
            <a:r>
              <a:rPr lang="en-US" sz="1600" b="1" dirty="0" err="1" smtClean="0">
                <a:effectLst/>
                <a:latin typeface="+mn-lt"/>
              </a:rPr>
              <a:t>da</a:t>
            </a:r>
            <a:r>
              <a:rPr lang="en-US" sz="1600" b="1" dirty="0" smtClean="0">
                <a:effectLst/>
                <a:latin typeface="+mn-lt"/>
              </a:rPr>
              <a:t>   </a:t>
            </a:r>
            <a:r>
              <a:rPr lang="en-US" sz="1600" b="1" dirty="0" err="1" smtClean="0">
                <a:effectLst/>
                <a:latin typeface="+mn-lt"/>
              </a:rPr>
              <a:t>rastlanır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err="1" smtClean="0">
                <a:effectLst/>
                <a:latin typeface="+mn-lt"/>
              </a:rPr>
              <a:t>Fizyolojik</a:t>
            </a:r>
            <a:r>
              <a:rPr lang="en-US" sz="1600" b="1" dirty="0" smtClean="0">
                <a:effectLst/>
                <a:latin typeface="+mn-lt"/>
              </a:rPr>
              <a:t> </a:t>
            </a:r>
            <a:r>
              <a:rPr lang="en-US" sz="1600" b="1" dirty="0" err="1" smtClean="0">
                <a:effectLst/>
                <a:latin typeface="+mn-lt"/>
              </a:rPr>
              <a:t>pigmentasyonlar</a:t>
            </a:r>
            <a:r>
              <a:rPr lang="en-US" sz="1600" b="1" dirty="0" smtClean="0">
                <a:effectLst/>
                <a:latin typeface="+mn-lt"/>
              </a:rPr>
              <a:t> </a:t>
            </a:r>
            <a:r>
              <a:rPr lang="en-US" sz="1600" b="1" dirty="0" err="1" smtClean="0">
                <a:effectLst/>
                <a:latin typeface="+mn-lt"/>
              </a:rPr>
              <a:t>sadece</a:t>
            </a:r>
            <a:r>
              <a:rPr lang="en-US" sz="1600" b="1" dirty="0" smtClean="0">
                <a:effectLst/>
                <a:latin typeface="+mn-lt"/>
              </a:rPr>
              <a:t> </a:t>
            </a:r>
            <a:r>
              <a:rPr lang="en-US" sz="1600" b="1" dirty="0" err="1" smtClean="0">
                <a:effectLst/>
                <a:latin typeface="+mn-lt"/>
              </a:rPr>
              <a:t>koyu</a:t>
            </a:r>
            <a:r>
              <a:rPr lang="en-US" sz="1600" b="1" dirty="0" smtClean="0">
                <a:effectLst/>
                <a:latin typeface="+mn-lt"/>
              </a:rPr>
              <a:t>  </a:t>
            </a:r>
            <a:r>
              <a:rPr lang="en-US" sz="1600" b="1" dirty="0" err="1" smtClean="0">
                <a:effectLst/>
                <a:latin typeface="+mn-lt"/>
              </a:rPr>
              <a:t>değil</a:t>
            </a:r>
            <a:r>
              <a:rPr lang="en-US" sz="1600" b="1" dirty="0" smtClean="0">
                <a:effectLst/>
                <a:latin typeface="+mn-lt"/>
              </a:rPr>
              <a:t> </a:t>
            </a:r>
            <a:r>
              <a:rPr lang="en-US" sz="1600" b="1" dirty="0" err="1" smtClean="0">
                <a:effectLst/>
                <a:latin typeface="+mn-lt"/>
              </a:rPr>
              <a:t>açık</a:t>
            </a:r>
            <a:r>
              <a:rPr lang="en-US" sz="1600" b="1" dirty="0" smtClean="0">
                <a:effectLst/>
                <a:latin typeface="+mn-lt"/>
              </a:rPr>
              <a:t> </a:t>
            </a:r>
            <a:r>
              <a:rPr lang="en-US" sz="1600" b="1" dirty="0" err="1" smtClean="0">
                <a:effectLst/>
                <a:latin typeface="+mn-lt"/>
              </a:rPr>
              <a:t>tenli</a:t>
            </a:r>
            <a:r>
              <a:rPr lang="en-US" sz="1600" b="1" dirty="0" smtClean="0">
                <a:effectLst/>
                <a:latin typeface="+mn-lt"/>
              </a:rPr>
              <a:t> </a:t>
            </a:r>
            <a:r>
              <a:rPr lang="en-US" sz="1600" b="1" dirty="0" err="1" smtClean="0">
                <a:effectLst/>
                <a:latin typeface="+mn-lt"/>
              </a:rPr>
              <a:t>bireylerde</a:t>
            </a:r>
            <a:r>
              <a:rPr lang="tr-TR" sz="1600" b="1" dirty="0" smtClean="0">
                <a:effectLst/>
                <a:latin typeface="+mn-lt"/>
              </a:rPr>
              <a:t> </a:t>
            </a:r>
            <a:r>
              <a:rPr lang="en-US" sz="1600" b="1" dirty="0" smtClean="0">
                <a:effectLst/>
                <a:latin typeface="+mn-lt"/>
              </a:rPr>
              <a:t>de </a:t>
            </a:r>
            <a:r>
              <a:rPr lang="en-US" sz="1600" b="1" dirty="0" err="1" smtClean="0">
                <a:effectLst/>
                <a:latin typeface="+mn-lt"/>
              </a:rPr>
              <a:t>sıklıkla</a:t>
            </a:r>
            <a:r>
              <a:rPr lang="en-US" sz="1600" b="1" dirty="0" smtClean="0">
                <a:effectLst/>
                <a:latin typeface="+mn-lt"/>
              </a:rPr>
              <a:t> </a:t>
            </a:r>
            <a:r>
              <a:rPr lang="en-US" sz="1600" b="1" dirty="0" err="1" smtClean="0">
                <a:effectLst/>
                <a:latin typeface="+mn-lt"/>
              </a:rPr>
              <a:t>görülmektedir</a:t>
            </a:r>
            <a:r>
              <a:rPr lang="en-US" sz="1600" b="1" dirty="0" smtClean="0">
                <a:effectLst/>
                <a:latin typeface="+mn-lt"/>
              </a:rPr>
              <a:t>.</a:t>
            </a:r>
            <a:r>
              <a:rPr lang="tr-TR" sz="1600" b="1" dirty="0" smtClean="0">
                <a:effectLst/>
                <a:latin typeface="+mn-lt"/>
              </a:rPr>
              <a:t/>
            </a:r>
            <a:br>
              <a:rPr lang="tr-TR" sz="1600" b="1" dirty="0" smtClean="0">
                <a:effectLst/>
                <a:latin typeface="+mn-lt"/>
              </a:rPr>
            </a:br>
            <a:r>
              <a:rPr lang="en-US" sz="1600" b="1" dirty="0" smtClean="0">
                <a:effectLst/>
                <a:latin typeface="+mn-lt"/>
              </a:rPr>
              <a:t> </a:t>
            </a:r>
            <a:r>
              <a:rPr lang="tr-TR" sz="1600" b="1" dirty="0" smtClean="0">
                <a:effectLst/>
                <a:latin typeface="+mn-lt"/>
              </a:rPr>
              <a:t/>
            </a:r>
            <a:br>
              <a:rPr lang="tr-TR" sz="1600" b="1" dirty="0" smtClean="0">
                <a:effectLst/>
                <a:latin typeface="+mn-lt"/>
              </a:rPr>
            </a:br>
            <a:r>
              <a:rPr lang="en-US" sz="1600" b="1" dirty="0" err="1" smtClean="0">
                <a:effectLst/>
                <a:latin typeface="+mn-lt"/>
              </a:rPr>
              <a:t>Genellikle</a:t>
            </a:r>
            <a:r>
              <a:rPr lang="en-US" sz="1600" b="1" dirty="0" smtClean="0">
                <a:effectLst/>
                <a:latin typeface="+mn-lt"/>
              </a:rPr>
              <a:t> </a:t>
            </a:r>
            <a:r>
              <a:rPr lang="en-US" sz="1600" b="1" dirty="0" err="1" smtClean="0">
                <a:effectLst/>
                <a:latin typeface="+mn-lt"/>
              </a:rPr>
              <a:t>hastalar</a:t>
            </a:r>
            <a:r>
              <a:rPr lang="en-US" sz="1600" b="1" dirty="0" smtClean="0">
                <a:effectLst/>
                <a:latin typeface="+mn-lt"/>
              </a:rPr>
              <a:t> </a:t>
            </a:r>
            <a:r>
              <a:rPr lang="en-US" sz="1600" b="1" dirty="0" err="1" smtClean="0">
                <a:effectLst/>
                <a:latin typeface="+mn-lt"/>
              </a:rPr>
              <a:t>tarafından</a:t>
            </a:r>
            <a:r>
              <a:rPr lang="en-US" sz="1600" b="1" dirty="0" smtClean="0">
                <a:effectLst/>
                <a:latin typeface="+mn-lt"/>
              </a:rPr>
              <a:t> </a:t>
            </a:r>
            <a:r>
              <a:rPr lang="en-US" sz="1600" b="1" dirty="0" err="1" smtClean="0">
                <a:effectLst/>
                <a:latin typeface="+mn-lt"/>
              </a:rPr>
              <a:t>tesadüfen</a:t>
            </a:r>
            <a:r>
              <a:rPr lang="en-US" sz="1600" b="1" dirty="0" smtClean="0">
                <a:effectLst/>
                <a:latin typeface="+mn-lt"/>
              </a:rPr>
              <a:t> </a:t>
            </a:r>
            <a:r>
              <a:rPr lang="en-US" sz="1600" b="1" dirty="0" err="1" smtClean="0">
                <a:effectLst/>
                <a:latin typeface="+mn-lt"/>
              </a:rPr>
              <a:t>farkedilir</a:t>
            </a:r>
            <a:r>
              <a:rPr lang="en-US" sz="1600" b="1" dirty="0" smtClean="0">
                <a:effectLst/>
                <a:latin typeface="+mn-lt"/>
              </a:rPr>
              <a:t> </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tr-TR" sz="1600" b="1" dirty="0" smtClean="0">
                <a:effectLst/>
                <a:latin typeface="+mn-lt"/>
              </a:rPr>
              <a:t>C</a:t>
            </a:r>
            <a:r>
              <a:rPr lang="en-US" sz="1600" b="1" dirty="0" err="1" smtClean="0">
                <a:effectLst/>
                <a:latin typeface="+mn-lt"/>
              </a:rPr>
              <a:t>iddi</a:t>
            </a:r>
            <a:r>
              <a:rPr lang="tr-TR" sz="1600" b="1" dirty="0" smtClean="0">
                <a:effectLst/>
                <a:latin typeface="+mn-lt"/>
              </a:rPr>
              <a:t>  </a:t>
            </a:r>
            <a:r>
              <a:rPr lang="en-US" sz="1600" b="1" dirty="0" err="1" smtClean="0">
                <a:effectLst/>
                <a:latin typeface="+mn-lt"/>
              </a:rPr>
              <a:t>miktarda</a:t>
            </a:r>
            <a:r>
              <a:rPr lang="en-US" sz="1600" b="1" dirty="0" smtClean="0">
                <a:effectLst/>
                <a:latin typeface="+mn-lt"/>
              </a:rPr>
              <a:t> </a:t>
            </a:r>
            <a:r>
              <a:rPr lang="en-US" sz="1600" b="1" dirty="0" err="1" smtClean="0">
                <a:effectLst/>
                <a:latin typeface="+mn-lt"/>
              </a:rPr>
              <a:t>olmasına</a:t>
            </a:r>
            <a:r>
              <a:rPr lang="en-US" sz="1600" b="1" dirty="0" smtClean="0">
                <a:effectLst/>
                <a:latin typeface="+mn-lt"/>
              </a:rPr>
              <a:t> </a:t>
            </a:r>
            <a:r>
              <a:rPr lang="en-US" sz="1600" b="1" dirty="0" err="1" smtClean="0">
                <a:effectLst/>
                <a:latin typeface="+mn-lt"/>
              </a:rPr>
              <a:t>rağmen</a:t>
            </a:r>
            <a:r>
              <a:rPr lang="en-US" sz="1600" b="1" dirty="0" smtClean="0">
                <a:effectLst/>
                <a:latin typeface="+mn-lt"/>
              </a:rPr>
              <a:t> </a:t>
            </a:r>
            <a:r>
              <a:rPr lang="en-US" sz="1600" b="1" dirty="0" err="1" smtClean="0">
                <a:effectLst/>
                <a:latin typeface="+mn-lt"/>
              </a:rPr>
              <a:t>zararsızdırlar</a:t>
            </a:r>
            <a:r>
              <a:rPr lang="en-US" sz="1600" b="1" dirty="0" smtClean="0">
                <a:effectLst/>
                <a:latin typeface="+mn-lt"/>
              </a:rPr>
              <a:t>.</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err="1" smtClean="0">
                <a:effectLst/>
                <a:latin typeface="+mn-lt"/>
              </a:rPr>
              <a:t>Öncelikle</a:t>
            </a:r>
            <a:r>
              <a:rPr lang="en-US" sz="1600" b="1" dirty="0" smtClean="0">
                <a:effectLst/>
                <a:latin typeface="+mn-lt"/>
              </a:rPr>
              <a:t> g</a:t>
            </a:r>
            <a:r>
              <a:rPr lang="tr-TR" sz="1600" b="1" dirty="0" smtClean="0">
                <a:effectLst/>
                <a:latin typeface="+mn-lt"/>
              </a:rPr>
              <a:t>i</a:t>
            </a:r>
            <a:r>
              <a:rPr lang="en-US" sz="1600" b="1" dirty="0" err="1" smtClean="0">
                <a:effectLst/>
                <a:latin typeface="+mn-lt"/>
              </a:rPr>
              <a:t>ngivada</a:t>
            </a:r>
            <a:r>
              <a:rPr lang="en-US" sz="1600" b="1" dirty="0" smtClean="0">
                <a:effectLst/>
                <a:latin typeface="+mn-lt"/>
              </a:rPr>
              <a:t> </a:t>
            </a:r>
            <a:r>
              <a:rPr lang="en-US" sz="1600" b="1" dirty="0" err="1" smtClean="0">
                <a:effectLst/>
                <a:latin typeface="+mn-lt"/>
              </a:rPr>
              <a:t>lokalize</a:t>
            </a:r>
            <a:r>
              <a:rPr lang="en-US" sz="1600" b="1" dirty="0" smtClean="0">
                <a:effectLst/>
                <a:latin typeface="+mn-lt"/>
              </a:rPr>
              <a:t> </a:t>
            </a:r>
            <a:r>
              <a:rPr lang="en-US" sz="1600" b="1" dirty="0" err="1" smtClean="0">
                <a:effectLst/>
                <a:latin typeface="+mn-lt"/>
              </a:rPr>
              <a:t>idiopatik</a:t>
            </a:r>
            <a:r>
              <a:rPr lang="en-US" sz="1600" b="1" dirty="0" smtClean="0">
                <a:effectLst/>
                <a:latin typeface="+mn-lt"/>
              </a:rPr>
              <a:t> </a:t>
            </a:r>
            <a:r>
              <a:rPr lang="en-US" sz="1600" b="1" dirty="0" err="1" smtClean="0">
                <a:effectLst/>
                <a:latin typeface="+mn-lt"/>
              </a:rPr>
              <a:t>bu</a:t>
            </a:r>
            <a:r>
              <a:rPr lang="tr-TR" sz="1600" b="1" dirty="0" smtClean="0">
                <a:effectLst/>
                <a:latin typeface="+mn-lt"/>
              </a:rPr>
              <a:t> </a:t>
            </a:r>
            <a:r>
              <a:rPr lang="en-US" sz="1600" b="1" dirty="0" err="1" smtClean="0">
                <a:effectLst/>
                <a:latin typeface="+mn-lt"/>
              </a:rPr>
              <a:t>pigmentasyonlar</a:t>
            </a:r>
            <a:r>
              <a:rPr lang="en-US" sz="1600" b="1" dirty="0" smtClean="0">
                <a:effectLst/>
                <a:latin typeface="+mn-lt"/>
              </a:rPr>
              <a:t>  </a:t>
            </a:r>
            <a:r>
              <a:rPr lang="en-US" sz="1600" b="1" dirty="0" err="1" smtClean="0">
                <a:effectLst/>
                <a:latin typeface="+mn-lt"/>
              </a:rPr>
              <a:t>açık-koyu</a:t>
            </a:r>
            <a:r>
              <a:rPr lang="en-US" sz="1600" b="1" dirty="0" smtClean="0">
                <a:effectLst/>
                <a:latin typeface="+mn-lt"/>
              </a:rPr>
              <a:t>  </a:t>
            </a:r>
            <a:r>
              <a:rPr lang="en-US" sz="1600" b="1" dirty="0" err="1" smtClean="0">
                <a:effectLst/>
                <a:latin typeface="+mn-lt"/>
              </a:rPr>
              <a:t>kahverengi</a:t>
            </a:r>
            <a:r>
              <a:rPr lang="en-US" sz="1600" b="1" dirty="0" smtClean="0">
                <a:effectLst/>
                <a:latin typeface="+mn-lt"/>
              </a:rPr>
              <a:t>  </a:t>
            </a:r>
            <a:r>
              <a:rPr lang="en-US" sz="1600" b="1" dirty="0" err="1" smtClean="0">
                <a:effectLst/>
                <a:latin typeface="+mn-lt"/>
              </a:rPr>
              <a:t>aralığında</a:t>
            </a:r>
            <a:r>
              <a:rPr lang="en-US" sz="1600" b="1" dirty="0" smtClean="0">
                <a:effectLst/>
                <a:latin typeface="+mn-lt"/>
              </a:rPr>
              <a:t>  </a:t>
            </a:r>
            <a:r>
              <a:rPr lang="en-US" sz="1600" b="1" dirty="0" err="1" smtClean="0">
                <a:effectLst/>
                <a:latin typeface="+mn-lt"/>
              </a:rPr>
              <a:t>noktalı</a:t>
            </a:r>
            <a:r>
              <a:rPr lang="en-US" sz="1600" b="1" dirty="0" smtClean="0">
                <a:effectLst/>
                <a:latin typeface="+mn-lt"/>
              </a:rPr>
              <a:t>  </a:t>
            </a:r>
            <a:r>
              <a:rPr lang="en-US" sz="1600" b="1" dirty="0" err="1" smtClean="0">
                <a:effectLst/>
                <a:latin typeface="+mn-lt"/>
              </a:rPr>
              <a:t>veya</a:t>
            </a:r>
            <a:r>
              <a:rPr lang="en-US" sz="1600" b="1" dirty="0" smtClean="0">
                <a:effectLst/>
                <a:latin typeface="+mn-lt"/>
              </a:rPr>
              <a:t>  </a:t>
            </a:r>
            <a:r>
              <a:rPr lang="en-US" sz="1600" b="1" dirty="0" err="1" smtClean="0">
                <a:effectLst/>
                <a:latin typeface="+mn-lt"/>
              </a:rPr>
              <a:t>keskin</a:t>
            </a:r>
            <a:r>
              <a:rPr lang="en-US" sz="1600" b="1" dirty="0" smtClean="0">
                <a:effectLst/>
                <a:latin typeface="+mn-lt"/>
              </a:rPr>
              <a:t>  </a:t>
            </a:r>
            <a:r>
              <a:rPr lang="en-US" sz="1600" b="1" dirty="0" err="1" smtClean="0">
                <a:effectLst/>
                <a:latin typeface="+mn-lt"/>
              </a:rPr>
              <a:t>bir</a:t>
            </a:r>
            <a:r>
              <a:rPr lang="en-US" sz="1600" b="1" dirty="0" smtClean="0">
                <a:effectLst/>
                <a:latin typeface="+mn-lt"/>
              </a:rPr>
              <a:t>     </a:t>
            </a:r>
            <a:r>
              <a:rPr lang="en-US" sz="1600" b="1" dirty="0" err="1" smtClean="0">
                <a:effectLst/>
                <a:latin typeface="+mn-lt"/>
              </a:rPr>
              <a:t>bant</a:t>
            </a:r>
            <a:r>
              <a:rPr lang="tr-TR" sz="1600" b="1" dirty="0" smtClean="0">
                <a:effectLst/>
                <a:latin typeface="+mn-lt"/>
              </a:rPr>
              <a:t>   </a:t>
            </a:r>
            <a:r>
              <a:rPr lang="en-US" sz="1600" b="1" dirty="0" err="1" smtClean="0">
                <a:effectLst/>
                <a:latin typeface="+mn-lt"/>
              </a:rPr>
              <a:t>şeklinde</a:t>
            </a:r>
            <a:r>
              <a:rPr lang="tr-TR" sz="1600" b="1" dirty="0" smtClean="0">
                <a:effectLst/>
                <a:latin typeface="+mn-lt"/>
              </a:rPr>
              <a:t>  </a:t>
            </a:r>
            <a:r>
              <a:rPr lang="en-US" sz="1600" b="1" dirty="0" err="1" smtClean="0">
                <a:effectLst/>
                <a:latin typeface="+mn-lt"/>
              </a:rPr>
              <a:t>görülürler</a:t>
            </a:r>
            <a:r>
              <a:rPr lang="tr-TR" sz="1600" b="1" dirty="0" smtClean="0">
                <a:effectLst/>
                <a:latin typeface="+mn-lt"/>
              </a:rPr>
              <a:t/>
            </a:r>
            <a:br>
              <a:rPr lang="tr-TR" sz="1600" b="1" dirty="0" smtClean="0">
                <a:effectLst/>
                <a:latin typeface="+mn-lt"/>
              </a:rPr>
            </a:br>
            <a:r>
              <a:rPr lang="tr-TR" sz="1600" b="1" dirty="0" smtClean="0">
                <a:effectLst/>
                <a:latin typeface="+mn-lt"/>
              </a:rPr>
              <a:t/>
            </a:r>
            <a:br>
              <a:rPr lang="tr-TR" sz="1600" b="1" dirty="0" smtClean="0">
                <a:effectLst/>
                <a:latin typeface="+mn-lt"/>
              </a:rPr>
            </a:br>
            <a:r>
              <a:rPr lang="en-US" sz="1600" b="1" dirty="0" smtClean="0">
                <a:effectLst/>
                <a:latin typeface="+mn-lt"/>
              </a:rPr>
              <a:t>.</a:t>
            </a:r>
            <a:r>
              <a:rPr lang="en-US" sz="1600" b="1" dirty="0" err="1" smtClean="0">
                <a:effectLst/>
                <a:latin typeface="+mn-lt"/>
              </a:rPr>
              <a:t>Halka</a:t>
            </a:r>
            <a:r>
              <a:rPr lang="en-US" sz="1600" b="1" dirty="0" smtClean="0">
                <a:effectLst/>
                <a:latin typeface="+mn-lt"/>
              </a:rPr>
              <a:t>   </a:t>
            </a:r>
            <a:r>
              <a:rPr lang="en-US" sz="1600" b="1" dirty="0" err="1" smtClean="0">
                <a:effectLst/>
                <a:latin typeface="+mn-lt"/>
              </a:rPr>
              <a:t>şeklindeki</a:t>
            </a:r>
            <a:r>
              <a:rPr lang="en-US" sz="1600" b="1" dirty="0" smtClean="0">
                <a:effectLst/>
                <a:latin typeface="+mn-lt"/>
              </a:rPr>
              <a:t>   melanin </a:t>
            </a:r>
            <a:r>
              <a:rPr lang="en-US" sz="1600" b="1" dirty="0" err="1" smtClean="0">
                <a:effectLst/>
                <a:latin typeface="+mn-lt"/>
              </a:rPr>
              <a:t>lezyonları</a:t>
            </a:r>
            <a:r>
              <a:rPr lang="tr-TR" sz="1600" b="1" dirty="0" smtClean="0">
                <a:effectLst/>
                <a:latin typeface="+mn-lt"/>
              </a:rPr>
              <a:t> </a:t>
            </a:r>
            <a:r>
              <a:rPr lang="en-US" sz="1600" b="1" dirty="0" smtClean="0">
                <a:effectLst/>
                <a:latin typeface="+mn-lt"/>
              </a:rPr>
              <a:t>(</a:t>
            </a:r>
            <a:r>
              <a:rPr lang="en-US" sz="1600" b="1" dirty="0" err="1" smtClean="0">
                <a:effectLst/>
                <a:latin typeface="+mn-lt"/>
              </a:rPr>
              <a:t>melanotik</a:t>
            </a:r>
            <a:r>
              <a:rPr lang="en-US" sz="1600" b="1" dirty="0" smtClean="0">
                <a:effectLst/>
                <a:latin typeface="+mn-lt"/>
              </a:rPr>
              <a:t> spot)</a:t>
            </a:r>
            <a:r>
              <a:rPr lang="tr-TR" sz="1600" b="1" dirty="0" smtClean="0">
                <a:effectLst/>
                <a:latin typeface="+mn-lt"/>
              </a:rPr>
              <a:t> </a:t>
            </a:r>
            <a:r>
              <a:rPr lang="en-US" sz="1600" b="1" dirty="0" err="1" smtClean="0">
                <a:effectLst/>
                <a:latin typeface="+mn-lt"/>
              </a:rPr>
              <a:t>yanak</a:t>
            </a:r>
            <a:r>
              <a:rPr lang="en-US" sz="1600" b="1" dirty="0" smtClean="0">
                <a:effectLst/>
                <a:latin typeface="+mn-lt"/>
              </a:rPr>
              <a:t>-</a:t>
            </a:r>
            <a:r>
              <a:rPr lang="tr-TR" sz="1600" b="1" dirty="0" smtClean="0">
                <a:effectLst/>
                <a:latin typeface="+mn-lt"/>
              </a:rPr>
              <a:t> </a:t>
            </a:r>
            <a:r>
              <a:rPr lang="en-US" sz="1600" b="1" dirty="0" err="1" smtClean="0">
                <a:effectLst/>
                <a:latin typeface="+mn-lt"/>
              </a:rPr>
              <a:t>dudak</a:t>
            </a:r>
            <a:r>
              <a:rPr lang="en-US" sz="1600" b="1" dirty="0" smtClean="0">
                <a:effectLst/>
                <a:latin typeface="+mn-lt"/>
              </a:rPr>
              <a:t> </a:t>
            </a:r>
            <a:r>
              <a:rPr lang="en-US" sz="1600" b="1" dirty="0" err="1" smtClean="0">
                <a:effectLst/>
                <a:latin typeface="+mn-lt"/>
              </a:rPr>
              <a:t>mukozasında</a:t>
            </a:r>
            <a:r>
              <a:rPr lang="en-US" sz="1600" b="1" dirty="0" smtClean="0">
                <a:effectLst/>
                <a:latin typeface="+mn-lt"/>
              </a:rPr>
              <a:t>   </a:t>
            </a:r>
            <a:r>
              <a:rPr lang="en-US" sz="1600" b="1" dirty="0" err="1" smtClean="0">
                <a:effectLst/>
                <a:latin typeface="+mn-lt"/>
              </a:rPr>
              <a:t>eya</a:t>
            </a:r>
            <a:r>
              <a:rPr lang="en-US" sz="1600" b="1" dirty="0" smtClean="0">
                <a:effectLst/>
                <a:latin typeface="+mn-lt"/>
              </a:rPr>
              <a:t> vermilion </a:t>
            </a:r>
            <a:r>
              <a:rPr lang="en-US" sz="1600" b="1" dirty="0" err="1" smtClean="0">
                <a:effectLst/>
                <a:latin typeface="+mn-lt"/>
              </a:rPr>
              <a:t>hattında</a:t>
            </a:r>
            <a:r>
              <a:rPr lang="en-US" sz="1600" b="1" dirty="0" smtClean="0">
                <a:effectLst/>
                <a:latin typeface="+mn-lt"/>
              </a:rPr>
              <a:t> </a:t>
            </a:r>
            <a:r>
              <a:rPr lang="en-US" sz="1600" b="1" dirty="0" err="1" smtClean="0">
                <a:effectLst/>
                <a:latin typeface="+mn-lt"/>
              </a:rPr>
              <a:t>da</a:t>
            </a:r>
            <a:r>
              <a:rPr lang="en-US" sz="1600" b="1" dirty="0" smtClean="0">
                <a:effectLst/>
                <a:latin typeface="+mn-lt"/>
              </a:rPr>
              <a:t> </a:t>
            </a:r>
            <a:r>
              <a:rPr lang="en-US" sz="1600" b="1" dirty="0" err="1" smtClean="0">
                <a:effectLst/>
                <a:latin typeface="+mn-lt"/>
              </a:rPr>
              <a:t>görülebilir</a:t>
            </a:r>
            <a:r>
              <a:rPr lang="en-US" sz="1600" b="1" dirty="0" smtClean="0">
                <a:effectLst/>
                <a:latin typeface="+mn-lt"/>
              </a:rPr>
              <a:t>.</a:t>
            </a:r>
            <a:r>
              <a:rPr lang="tr-TR" sz="1600" b="1" dirty="0" smtClean="0">
                <a:effectLst/>
                <a:latin typeface="+mn-lt"/>
              </a:rPr>
              <a:t/>
            </a:r>
            <a:br>
              <a:rPr lang="tr-TR" sz="1600" b="1" dirty="0" smtClean="0">
                <a:effectLst/>
                <a:latin typeface="+mn-lt"/>
              </a:rPr>
            </a:br>
            <a:endParaRPr lang="tr-TR" sz="1600" b="1" dirty="0" smtClean="0">
              <a:effectLst/>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844</TotalTime>
  <Words>2597</Words>
  <PresentationFormat>Ekran Gösterisi (4:3)</PresentationFormat>
  <Paragraphs>383</Paragraphs>
  <Slides>41</Slides>
  <Notes>1</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Gündönümü</vt:lpstr>
      <vt:lpstr>Gingivada Görülen Renk Değişiklileri</vt:lpstr>
      <vt:lpstr>  Mukozal dokular hastalıkların seyri boyunca pek çok renklenmelere maruz kalabilir.   Hastalıklar (Gingival,sistemik vs)  Pseudomembran formasyonu, ANUG)  Keratinizasyon (beyaz lezyon)   Vaskülarizasyon (kırmızı lezyon) oluşumu ile sonuçlanabilir. Mavi, kahverengi ve siyah renklenmeler ağız mukozasının pigmente lezyonlarıdır  İnsanda normal olarak oluşan pigmentler   melanin,   hemosiderin,   hemoglobin, hemoglobin türevleri ve   lipokromlardır.  Dişetinde fizyolojik pigmentasyon albinizm hariç hemen hemen her şahısta beyaz ve zenci ırkında gözlenir.  Oral mukozanın renginde renkli yabancı cisimlerin depoze olması nedeniyle uniform veya noktasal tarzda değişimler meydana gelebilir.</vt:lpstr>
      <vt:lpstr>   MELANOSİTLER  Melanositlerin(melanin üreten hücreler) embriyolojik kökeni nöral yarıktan gelir.   Oral melanin pigmentasyonunun renginin değişiklik göstermesinin nedeni   üretilen melanin miktarı,  pigmentin lokalizasyonu   derinliğiyle ilişkilidir.   Genelde yüzeyel pigmentasyon kahverengi iken,daha derinlerdeki pigmentasyonlar siyah ile mavi arasında değişirler.  </vt:lpstr>
      <vt:lpstr>GİNGİVADAKİ RENK DEĞİŞMELERİ</vt:lpstr>
      <vt:lpstr>  Endojen Kaynaklı </vt:lpstr>
      <vt:lpstr>ENDOJEN PİGMENTASYON    Sıklıkla melaninlerin bulunduğu yerlerdir   hemosiderin, bilirubin ve demir kaynaklı da olabilir.  Melanin pigmentasyonları en sık vestibülü ve anterior bölgede   Nadiren dudak mukozası,  sert damak,  bukkal mukoza ve dilde  bulunur.  Marjinal gingiva ve interdental papil tepelerinde pigmentasyon yoktur.  Renk değişimleri uniform,simetrik veya yüzeyden kabarık şekilde görülmektedir.  Oral mukozada pigment üretimindeki fokal ya da genel artış fizyolojik pigmenatasyondan malign neoplazilere kadar değişen birçok duruma yol açabilir.</vt:lpstr>
      <vt:lpstr>Slayt 7</vt:lpstr>
      <vt:lpstr>Fizyolojik Pigmentasyonlar </vt:lpstr>
      <vt:lpstr>Dişetleri   başta  olmak  üzere ağzın her yerinde görülebilir.  Ayrıca bukkal  mukoza, sert damak, dil,    dudaklar ve   yumuşak   damakta   da   rastlanır.  Fizyolojik pigmentasyonlar sadece koyu  değil açık tenli bireylerde de sıklıkla görülmektedir.   Genellikle hastalar tarafından tesadüfen farkedilir   Ciddi  miktarda olmasına rağmen zararsızdırlar.  Öncelikle gingivada lokalize idiopatik bu pigmentasyonlar  açık-koyu  kahverengi  aralığında  noktalı  veya  keskin  bir     bant   şeklinde  görülürler  .Halka   şeklindeki   melanin lezyonları (melanotik spot) yanak- dudak mukozasında   eya vermilion hattında da görülebilir. </vt:lpstr>
      <vt:lpstr>Sistemik hastalıklarla görülen pigmentasonlar</vt:lpstr>
      <vt:lpstr>Sistemik hastalıklarla görülen pigmentasonlar</vt:lpstr>
      <vt:lpstr>Peutz-Jeghers sendromu </vt:lpstr>
      <vt:lpstr>Sistemik hastalıklarla görülen pigmentasonlar</vt:lpstr>
      <vt:lpstr>Bilirubin pigmentasyonu</vt:lpstr>
      <vt:lpstr>Slayt 15</vt:lpstr>
      <vt:lpstr>Slayt 16</vt:lpstr>
      <vt:lpstr>Slayt 17</vt:lpstr>
      <vt:lpstr>     Kaposi’s sarkoma </vt:lpstr>
      <vt:lpstr>Slayt 19</vt:lpstr>
      <vt:lpstr>Melanin İçeren Pigmentasyonlar </vt:lpstr>
      <vt:lpstr>Slayt 21</vt:lpstr>
      <vt:lpstr>Slayt 22</vt:lpstr>
      <vt:lpstr>Slayt 23</vt:lpstr>
      <vt:lpstr>Slayt 24</vt:lpstr>
      <vt:lpstr>Slayt 25</vt:lpstr>
      <vt:lpstr>Slayt 26</vt:lpstr>
      <vt:lpstr>Slayt 27</vt:lpstr>
      <vt:lpstr>Slayt 28</vt:lpstr>
      <vt:lpstr>Herediter hemorajik telenjektazi</vt:lpstr>
      <vt:lpstr>Slayt 30</vt:lpstr>
      <vt:lpstr>Slayt 31</vt:lpstr>
      <vt:lpstr>Slayt 32</vt:lpstr>
      <vt:lpstr>Slayt 33</vt:lpstr>
      <vt:lpstr>Slayt 34</vt:lpstr>
      <vt:lpstr>Slayt 35</vt:lpstr>
      <vt:lpstr>  Civa</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ENDOJEN PİGMENTASYONLAR   Fizyolojik Pigmentasyonlar   Sistemik Hastalık ve Durumlarla Birlikte Görülen Pigmentasyomlar   Addison hastalığı   Peutz-Jeghers sendromu   Nörofibromatozis( Von Recklinghausen hastalığı)   Albright’s sendromu(Poliostotik fibröz displazi)   Bilirubin pigmentasyonu   Hamilelik ve cinsiyet hormonları   Karotenemi   Kaposi’s sarkoma   HIV oral melanozis   Melanin İçeren Pigmentasyonlar   Nevus (Ben)   İntramukozal nevus   Mavi nevus   Junctional nevus   Compound nevus </dc:title>
  <cp:lastModifiedBy>HBOSTANCI</cp:lastModifiedBy>
  <cp:revision>109</cp:revision>
  <dcterms:modified xsi:type="dcterms:W3CDTF">2017-01-27T07:02:39Z</dcterms:modified>
</cp:coreProperties>
</file>