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7"/>
  </p:notesMasterIdLst>
  <p:sldIdLst>
    <p:sldId id="1082" r:id="rId4"/>
    <p:sldId id="1089" r:id="rId5"/>
    <p:sldId id="1090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499" autoAdjust="0"/>
    <p:restoredTop sz="91471" autoAdjust="0"/>
  </p:normalViewPr>
  <p:slideViewPr>
    <p:cSldViewPr snapToGrid="0">
      <p:cViewPr>
        <p:scale>
          <a:sx n="75" d="100"/>
          <a:sy n="75" d="100"/>
        </p:scale>
        <p:origin x="1218" y="16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İnşaat, İhale ve Sözleşme Hukuku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(3-0)3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Dr. </a:t>
            </a: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Veli BÖKE</a:t>
            </a:r>
            <a:endParaRPr lang="tr-T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r>
              <a:rPr lang="tr-TR" sz="2000" b="1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Kamulaştırma,</a:t>
            </a: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özel mülkiyete konu taşınmazın, kamu yararı gerekçesiyle kamu hizmetinin yerine </a:t>
            </a:r>
            <a:r>
              <a:rPr lang="tr-TR" sz="24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getirilmesinde</a:t>
            </a:r>
            <a:r>
              <a:rPr lang="tr-TR" sz="2000" spc="-50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kullanılmak amacıyla yasada belirtilen yönteme uygun bir biçimde İdarenin tek yanlı irade beyanına dayanılarak, kural olarak karşılığı peşin ödenmek üzere, idarenin mülkiyetine geçirilmesi işlemi olarak tanımlanmaktadır.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q"/>
            </a:pPr>
            <a:endParaRPr lang="tr-TR" sz="2000" spc="-50" dirty="0"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Kamulaştırmanın Tanımı, Kapsamı ve Amaçları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4592"/>
            <a:ext cx="2428392" cy="1821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171" y="3974592"/>
            <a:ext cx="3544407" cy="1808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903" y="3974592"/>
            <a:ext cx="3540775" cy="18212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7846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A0B10D-DBCE-4FB1-9030-ACFFE81D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tr-TR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endParaRPr lang="tr-TR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/>
        </p:nvGraphicFramePr>
        <p:xfrm>
          <a:off x="465812" y="1187949"/>
          <a:ext cx="7886700" cy="3318894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5154717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Borçlar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Hukuku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Özel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Hükümler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Eren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Fikret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, Ankara 2015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779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Elektrik Piyasası Kanununun Öngördüğü Hukuki Rejim ve Elektrik Tedarik Sözleşmeleri, M. Yavuz, 2011.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427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Hukuku Araştırma Enstitüsü, Türkiye’de Elektrik Enerjisi Sektörü ve Hukuki Durumu, Ankara, 2007.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062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 Hukuku, Y. Aslan, C.I, C.II, C.III, 2007, 2008, 2009.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522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Sözleşmeleri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H.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Ayrancı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2010.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039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Eser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Sözleşmesi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İnşaat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Hukuku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E.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Aydemir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Ankara 2012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217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736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12503</TotalTime>
  <Words>162</Words>
  <Application>Microsoft Office PowerPoint</Application>
  <PresentationFormat>Ekran Gösterisi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3</vt:i4>
      </vt:variant>
    </vt:vector>
  </HeadingPairs>
  <TitlesOfParts>
    <vt:vector size="12" baseType="lpstr">
      <vt:lpstr>ＭＳ Ｐゴシック</vt:lpstr>
      <vt:lpstr>Arial</vt:lpstr>
      <vt:lpstr>Calibri</vt:lpstr>
      <vt:lpstr>Times New Roman</vt:lpstr>
      <vt:lpstr>Trebuchet MS</vt:lpstr>
      <vt:lpstr>Wingdings</vt:lpstr>
      <vt:lpstr>ekonomi</vt:lpstr>
      <vt:lpstr>1_Rics</vt:lpstr>
      <vt:lpstr>h.t.</vt:lpstr>
      <vt:lpstr>PowerPoint Sunusu</vt:lpstr>
      <vt:lpstr>PowerPoint Sunusu</vt:lpstr>
      <vt:lpstr>   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Windows Kullanıcısı</cp:lastModifiedBy>
  <cp:revision>816</cp:revision>
  <cp:lastPrinted>2016-10-24T07:53:35Z</cp:lastPrinted>
  <dcterms:created xsi:type="dcterms:W3CDTF">2016-09-18T09:35:24Z</dcterms:created>
  <dcterms:modified xsi:type="dcterms:W3CDTF">2020-02-28T13:55:45Z</dcterms:modified>
</cp:coreProperties>
</file>