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notesMasterIdLst>
    <p:notesMasterId r:id="rId23"/>
  </p:notes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65" r:id="rId2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6433" autoAdjust="0"/>
  </p:normalViewPr>
  <p:slideViewPr>
    <p:cSldViewPr snapToGrid="0">
      <p:cViewPr varScale="1">
        <p:scale>
          <a:sx n="113" d="100"/>
          <a:sy n="113" d="100"/>
        </p:scale>
        <p:origin x="43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108CFC-4A2A-47E8-BC3E-ED0B7C7E7493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2E8213-E6FB-4089-BA6A-B62E5B4E95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0253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65541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225296"/>
            <a:ext cx="10058400" cy="4643798"/>
          </a:xfrm>
        </p:spPr>
        <p:txBody>
          <a:bodyPr/>
          <a:lstStyle>
            <a:lvl1pPr>
              <a:defRPr sz="2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520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197633"/>
            <a:ext cx="10058400" cy="467146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097280" y="1138648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6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6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6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3600" dirty="0"/>
              <a:t>Bilişim Hukuku ve Etiği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BİT101 BİLGİ VE İLETİŞİM TEKNOLOJİLERİ</a:t>
            </a:r>
          </a:p>
          <a:p>
            <a:r>
              <a:rPr lang="tr-TR" dirty="0" smtClean="0"/>
              <a:t>ÖĞR.GÖR.DR. UFUK TANYERİ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Bilişim Hukuku [1]</a:t>
            </a:r>
          </a:p>
        </p:txBody>
      </p:sp>
      <p:pic>
        <p:nvPicPr>
          <p:cNvPr id="4" name="Picture 2" descr="C:\Users\Handan\Desktop\asdasd\15.PN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01" b="5888"/>
          <a:stretch/>
        </p:blipFill>
        <p:spPr bwMode="auto">
          <a:xfrm>
            <a:off x="2881985" y="1601337"/>
            <a:ext cx="6488989" cy="4130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5003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Bilişim Hukuku [1]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973" y="1287611"/>
            <a:ext cx="6022081" cy="4469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Resi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37" t="6200" r="16844" b="29276"/>
          <a:stretch/>
        </p:blipFill>
        <p:spPr bwMode="auto">
          <a:xfrm>
            <a:off x="7182099" y="2562815"/>
            <a:ext cx="3319527" cy="1919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8691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Bilişim Hukuku [1]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77" r="6810" b="7246"/>
          <a:stretch/>
        </p:blipFill>
        <p:spPr bwMode="auto">
          <a:xfrm>
            <a:off x="436727" y="1152144"/>
            <a:ext cx="5882185" cy="4306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Resi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08" r="9885"/>
          <a:stretch/>
        </p:blipFill>
        <p:spPr bwMode="auto">
          <a:xfrm>
            <a:off x="6509980" y="1308229"/>
            <a:ext cx="5053060" cy="41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3342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Bilişim Hukuku [1]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605" y="1579761"/>
            <a:ext cx="5575750" cy="39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2218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Etik [2]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2400" dirty="0" smtClean="0"/>
              <a:t>İlk </a:t>
            </a:r>
            <a:r>
              <a:rPr lang="tr-TR" sz="2400" dirty="0"/>
              <a:t>kullanımı; alışkanlık töre ve gelenek anlamlarını taşır.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/>
              <a:t>İ</a:t>
            </a:r>
            <a:r>
              <a:rPr lang="tr-TR" sz="2400" dirty="0" smtClean="0"/>
              <a:t>kinci </a:t>
            </a:r>
            <a:r>
              <a:rPr lang="tr-TR" sz="2400" dirty="0"/>
              <a:t>kullanımı ise (genel kullanımı budur), eylemde bulunan ve davranan kişi, aktarılan eylem kurallarını ve değer ölçülerini sorgulamadan uygulamayıp; aksine kavrayarak ve üzerinde düşünerek talep edilen iyiyi gerçekleştirmek için onları alışkanlığa dönüştüren kişidir. </a:t>
            </a:r>
            <a:endParaRPr lang="tr-TR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 smtClean="0"/>
              <a:t>Etik</a:t>
            </a:r>
            <a:r>
              <a:rPr lang="tr-TR" sz="2400" dirty="0"/>
              <a:t>; insanların kurduğu bireysel ve toplumsal ilişkilerin temelini oluşturan değerleri, normları, kuralları doğru-yanlış ya da iyi-kötü gibi ahlaksal açıdan araştıran bir felsefe dalıdır. 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612310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Etik [2]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225296"/>
            <a:ext cx="10058400" cy="4643798"/>
          </a:xfrm>
        </p:spPr>
        <p:txBody>
          <a:bodyPr>
            <a:normAutofit/>
          </a:bodyPr>
          <a:lstStyle/>
          <a:p>
            <a:r>
              <a:rPr lang="tr-TR" sz="2000" b="1" dirty="0" smtClean="0"/>
              <a:t>Ahlak</a:t>
            </a:r>
            <a:r>
              <a:rPr lang="tr-TR" sz="2000" b="1" dirty="0"/>
              <a:t>; bir toplumun iyi ya da kötü olarak kabul edilen davranışları belirleyen yazısız kurallar bütünüdür. </a:t>
            </a:r>
            <a:endParaRPr lang="tr-TR" sz="2000" dirty="0"/>
          </a:p>
          <a:p>
            <a:r>
              <a:rPr lang="tr-TR" sz="2000" dirty="0" smtClean="0"/>
              <a:t>Ahlak </a:t>
            </a:r>
            <a:r>
              <a:rPr lang="tr-TR" sz="2000" dirty="0"/>
              <a:t>ve </a:t>
            </a:r>
            <a:r>
              <a:rPr lang="tr-TR" sz="2000" dirty="0" smtClean="0"/>
              <a:t>Etik </a:t>
            </a:r>
            <a:r>
              <a:rPr lang="tr-TR" sz="2000" dirty="0"/>
              <a:t>kavramları , sık sık birbirinin yerine </a:t>
            </a:r>
            <a:r>
              <a:rPr lang="tr-TR" sz="2000" dirty="0" smtClean="0"/>
              <a:t>kullanılabilmektedir</a:t>
            </a:r>
            <a:r>
              <a:rPr lang="tr-TR" sz="2000" dirty="0"/>
              <a:t>. </a:t>
            </a:r>
            <a:endParaRPr lang="tr-TR" sz="2000" dirty="0" smtClean="0"/>
          </a:p>
          <a:p>
            <a:endParaRPr lang="tr-TR" sz="2000" dirty="0"/>
          </a:p>
          <a:p>
            <a:r>
              <a:rPr lang="tr-TR" sz="2000" dirty="0"/>
              <a:t>Ahlak insanın değer ve tutumlarını içerirken, etik; insanların bireysel ve toplumsal anlamda kurdukları ilişkilerin temelinde var olan değerleri, kuralları, doğru-yanlış, iyi-kötü gibi kavramları ahlaksal açıdan araştıran felsefe disiplinidir. </a:t>
            </a:r>
          </a:p>
          <a:p>
            <a:endParaRPr lang="tr-TR" sz="2000" dirty="0"/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152178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Etik Kuralları [2]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424169"/>
            <a:ext cx="10058400" cy="461294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2400" dirty="0" smtClean="0"/>
              <a:t>Bir </a:t>
            </a:r>
            <a:r>
              <a:rPr lang="tr-TR" sz="2400" dirty="0"/>
              <a:t>toplumun üyesi olmanın ilk koşulu, var </a:t>
            </a:r>
            <a:r>
              <a:rPr lang="tr-TR" sz="2400" dirty="0" smtClean="0"/>
              <a:t>olan ahlaki </a:t>
            </a:r>
            <a:r>
              <a:rPr lang="tr-TR" sz="2400" dirty="0"/>
              <a:t>çerçeveyi kabul etmektir.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 smtClean="0"/>
              <a:t>Etik</a:t>
            </a:r>
            <a:r>
              <a:rPr lang="tr-TR" sz="2400" dirty="0"/>
              <a:t>, toplumun bakış açısını dikkate alarak bireylerin </a:t>
            </a:r>
            <a:r>
              <a:rPr lang="tr-TR" sz="2400" dirty="0" smtClean="0"/>
              <a:t>uygun </a:t>
            </a:r>
            <a:r>
              <a:rPr lang="tr-TR" sz="2400" dirty="0"/>
              <a:t>olmayan davranışlarını belirler.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 smtClean="0"/>
              <a:t>Etik </a:t>
            </a:r>
            <a:r>
              <a:rPr lang="tr-TR" sz="2400" dirty="0"/>
              <a:t>ilkeler yıllarca süren tartışmalar sonunda ortaya çıkar. 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91434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Etik Kurallar (Değerler) [2]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225296"/>
            <a:ext cx="4661722" cy="418016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2000" dirty="0" smtClean="0"/>
              <a:t>Doğruluk</a:t>
            </a:r>
            <a:r>
              <a:rPr lang="tr-TR" sz="2000" dirty="0"/>
              <a:t>, dürüstlük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000" dirty="0" smtClean="0"/>
              <a:t>Güvenilir </a:t>
            </a:r>
            <a:r>
              <a:rPr lang="tr-TR" sz="2000" dirty="0"/>
              <a:t>olma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000" dirty="0" smtClean="0"/>
              <a:t>Sadakat </a:t>
            </a:r>
            <a:endParaRPr lang="tr-TR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2000" dirty="0" smtClean="0"/>
              <a:t>Adalet </a:t>
            </a:r>
            <a:endParaRPr lang="tr-TR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2000" dirty="0" smtClean="0"/>
              <a:t>Başkalarına </a:t>
            </a:r>
            <a:r>
              <a:rPr lang="tr-TR" sz="2000" dirty="0"/>
              <a:t>yardım </a:t>
            </a:r>
            <a:r>
              <a:rPr lang="tr-TR" sz="2000" dirty="0" smtClean="0"/>
              <a:t>etme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000" dirty="0" smtClean="0"/>
              <a:t>Başkalarına </a:t>
            </a:r>
            <a:r>
              <a:rPr lang="tr-TR" sz="2000" dirty="0"/>
              <a:t>saygı gösterme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000" dirty="0" smtClean="0"/>
              <a:t>Vatandaşlık </a:t>
            </a:r>
            <a:r>
              <a:rPr lang="tr-TR" sz="2000" dirty="0"/>
              <a:t>sorumluluğuna sahip olma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000" dirty="0" smtClean="0"/>
              <a:t>Yalan </a:t>
            </a:r>
            <a:r>
              <a:rPr lang="tr-TR" sz="2000" dirty="0"/>
              <a:t>söylememe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000" dirty="0" smtClean="0"/>
              <a:t>Başkasının </a:t>
            </a:r>
            <a:r>
              <a:rPr lang="tr-TR" sz="2000" dirty="0"/>
              <a:t>hakkını yememe 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2000" dirty="0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6583680" y="1225296"/>
            <a:ext cx="4471007" cy="464379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tr-TR" sz="2000" dirty="0" smtClean="0"/>
              <a:t>Karşısındakinin güç durumundan yararlanmama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000" dirty="0" smtClean="0"/>
              <a:t>Acısı olanın acısını paylaşma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000" dirty="0" smtClean="0"/>
              <a:t>Dayanışma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000" dirty="0" smtClean="0"/>
              <a:t>Bireylerin eşitliğinin kabul edilmesi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000" dirty="0" smtClean="0"/>
              <a:t>Kaynakların adil dağıtılması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000" dirty="0" smtClean="0"/>
              <a:t>Mükemmeliyeti arama vb. 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292616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Etik Sistemleri </a:t>
            </a:r>
            <a:r>
              <a:rPr lang="tr-TR" dirty="0" smtClean="0"/>
              <a:t>[2]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276096"/>
            <a:ext cx="4293586" cy="464379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2400" dirty="0" smtClean="0"/>
              <a:t>Amaçlanan </a:t>
            </a:r>
            <a:r>
              <a:rPr lang="tr-TR" sz="2400" dirty="0"/>
              <a:t>Sonuç Etiği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 smtClean="0"/>
              <a:t>Kural </a:t>
            </a:r>
            <a:r>
              <a:rPr lang="tr-TR" sz="2400" dirty="0"/>
              <a:t>Etiği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 smtClean="0"/>
              <a:t>Toplumsal </a:t>
            </a:r>
            <a:r>
              <a:rPr lang="tr-TR" sz="2400" dirty="0"/>
              <a:t>Sözleşme Etiği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 smtClean="0"/>
              <a:t>Kişisel </a:t>
            </a:r>
            <a:r>
              <a:rPr lang="tr-TR" sz="2400" dirty="0"/>
              <a:t>Etik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 smtClean="0"/>
              <a:t>Sosyal </a:t>
            </a:r>
            <a:r>
              <a:rPr lang="tr-TR" sz="2400" dirty="0"/>
              <a:t>Yaşam Etiği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8952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Etik </a:t>
            </a:r>
            <a:r>
              <a:rPr lang="tr-TR" dirty="0" smtClean="0"/>
              <a:t>Sistemleri [2]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225296"/>
            <a:ext cx="10058401" cy="4421971"/>
          </a:xfrm>
        </p:spPr>
        <p:txBody>
          <a:bodyPr>
            <a:normAutofit/>
          </a:bodyPr>
          <a:lstStyle/>
          <a:p>
            <a:r>
              <a:rPr lang="tr-TR" sz="2000" b="1" dirty="0" smtClean="0"/>
              <a:t>Amaçlanan </a:t>
            </a:r>
            <a:r>
              <a:rPr lang="tr-TR" sz="2000" b="1" dirty="0"/>
              <a:t>Sonuç Etiği: </a:t>
            </a:r>
            <a:r>
              <a:rPr lang="tr-TR" sz="2000" dirty="0"/>
              <a:t>Bir eylemin ahlaki doğruluğu, amaçlanan sonuçları tarafından belirlenir. </a:t>
            </a:r>
          </a:p>
          <a:p>
            <a:r>
              <a:rPr lang="tr-TR" sz="2000" b="1" dirty="0"/>
              <a:t>Kural Etiği: </a:t>
            </a:r>
            <a:r>
              <a:rPr lang="tr-TR" sz="2000" dirty="0"/>
              <a:t>Bir eylemin ahlaki doğruluğu, standartlar ve yasalar </a:t>
            </a:r>
          </a:p>
          <a:p>
            <a:r>
              <a:rPr lang="tr-TR" sz="2000" dirty="0"/>
              <a:t>tarafından belirlenir. </a:t>
            </a:r>
          </a:p>
          <a:p>
            <a:r>
              <a:rPr lang="tr-TR" sz="2000" b="1" dirty="0"/>
              <a:t>Toplumsal </a:t>
            </a:r>
            <a:r>
              <a:rPr lang="tr-TR" sz="2000" b="1" dirty="0" smtClean="0"/>
              <a:t>Sözleşme </a:t>
            </a:r>
            <a:r>
              <a:rPr lang="tr-TR" sz="2000" b="1" dirty="0"/>
              <a:t>Etiği: </a:t>
            </a:r>
            <a:r>
              <a:rPr lang="tr-TR" sz="2000" dirty="0"/>
              <a:t>Bir eylemin ahlaki doğruluğu, belli bir toplumun normları ve gelenekleri tarafından belirlenir. </a:t>
            </a:r>
          </a:p>
          <a:p>
            <a:r>
              <a:rPr lang="tr-TR" sz="2000" b="1" dirty="0" smtClean="0"/>
              <a:t>Kişisel </a:t>
            </a:r>
            <a:r>
              <a:rPr lang="tr-TR" sz="2000" b="1" dirty="0"/>
              <a:t>Etik: </a:t>
            </a:r>
            <a:r>
              <a:rPr lang="tr-TR" sz="2000" dirty="0"/>
              <a:t>Bir eylemin ahlaki doğruluğu, kişinin vicdanı </a:t>
            </a:r>
          </a:p>
          <a:p>
            <a:r>
              <a:rPr lang="tr-TR" sz="2000" dirty="0"/>
              <a:t>tarafından belirlenir. </a:t>
            </a:r>
          </a:p>
          <a:p>
            <a:r>
              <a:rPr lang="tr-TR" sz="2000" b="1" dirty="0"/>
              <a:t>Sosyal </a:t>
            </a:r>
            <a:r>
              <a:rPr lang="tr-TR" sz="2000" b="1" dirty="0" smtClean="0"/>
              <a:t>Yaşam </a:t>
            </a:r>
            <a:r>
              <a:rPr lang="tr-TR" sz="2000" b="1" dirty="0"/>
              <a:t>Etiği: </a:t>
            </a:r>
            <a:r>
              <a:rPr lang="tr-TR" sz="2000" dirty="0"/>
              <a:t>Kişinin yaşamında uyması gereken sosyal ve ekolojik kurallar. </a:t>
            </a:r>
          </a:p>
        </p:txBody>
      </p:sp>
    </p:spTree>
    <p:extLst>
      <p:ext uri="{BB962C8B-B14F-4D97-AF65-F5344CB8AC3E}">
        <p14:creationId xmlns:p14="http://schemas.microsoft.com/office/powerpoint/2010/main" val="97067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Bilişim Hukuku [1]</a:t>
            </a:r>
            <a:endParaRPr lang="tr-TR" dirty="0"/>
          </a:p>
        </p:txBody>
      </p:sp>
      <p:pic>
        <p:nvPicPr>
          <p:cNvPr id="4" name="Picture 2" descr="C:\Users\Sinan_bjk\Desktop\asd\13.PN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53" b="9709"/>
          <a:stretch/>
        </p:blipFill>
        <p:spPr bwMode="auto">
          <a:xfrm>
            <a:off x="2002644" y="1368567"/>
            <a:ext cx="8247671" cy="4772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668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Etik Sorgulama [2]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273229"/>
            <a:ext cx="4344181" cy="4382505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400" b="1" dirty="0" smtClean="0"/>
              <a:t>Problemi </a:t>
            </a:r>
            <a:r>
              <a:rPr lang="tr-TR" sz="2400" b="1" dirty="0"/>
              <a:t>tanımla ve açıklığa kavuştur. </a:t>
            </a:r>
            <a:endParaRPr lang="tr-TR" sz="2400" dirty="0"/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400" dirty="0" smtClean="0"/>
              <a:t> </a:t>
            </a:r>
            <a:r>
              <a:rPr lang="tr-TR" sz="2400" b="1" dirty="0"/>
              <a:t>Tüm olası gerçekleri öğrenmeye çalış. </a:t>
            </a:r>
            <a:endParaRPr lang="tr-TR" sz="2400" dirty="0"/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400" dirty="0" smtClean="0"/>
              <a:t> </a:t>
            </a:r>
            <a:r>
              <a:rPr lang="tr-TR" sz="2400" b="1" dirty="0"/>
              <a:t>Bütün tercihleri-seçenekleri sırala. </a:t>
            </a:r>
            <a:endParaRPr lang="tr-TR" sz="2400" dirty="0"/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400" dirty="0" smtClean="0"/>
              <a:t> </a:t>
            </a:r>
            <a:r>
              <a:rPr lang="tr-TR" sz="2400" b="1" dirty="0"/>
              <a:t>Her tercihi bunları sorarak test et. </a:t>
            </a:r>
            <a:endParaRPr lang="tr-TR" sz="2400" dirty="0"/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tr-TR" sz="2400" dirty="0" smtClean="0"/>
              <a:t>Doğru </a:t>
            </a:r>
            <a:r>
              <a:rPr lang="tr-TR" sz="2400" dirty="0"/>
              <a:t>mu?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tr-TR" sz="2400" dirty="0" smtClean="0"/>
              <a:t>Yasal </a:t>
            </a:r>
            <a:r>
              <a:rPr lang="tr-TR" sz="2400" dirty="0"/>
              <a:t>mı?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tr-TR" sz="2400" dirty="0" smtClean="0"/>
              <a:t>Yararlı </a:t>
            </a:r>
            <a:r>
              <a:rPr lang="tr-TR" sz="2400" dirty="0"/>
              <a:t>mı? </a:t>
            </a:r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5996615" y="1213208"/>
            <a:ext cx="5159065" cy="42308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000" b="1" dirty="0" smtClean="0"/>
              <a:t>Kararını ver, ancak hala emin değilsen şunları yap. </a:t>
            </a:r>
            <a:endParaRPr lang="tr-TR" sz="2000" dirty="0" smtClean="0"/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tr-TR" sz="2000" dirty="0" smtClean="0"/>
              <a:t>Eğer yanlış olduğunu biliyorsan yapma. 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tr-TR" sz="2000" dirty="0" smtClean="0"/>
              <a:t>Emin değilsen sor. 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tr-TR" sz="2000" dirty="0" smtClean="0"/>
              <a:t>Bir yanıt alıncaya kadar sormaya devam et.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000" dirty="0" smtClean="0"/>
              <a:t> </a:t>
            </a:r>
            <a:r>
              <a:rPr lang="tr-TR" sz="2000" b="1" dirty="0" smtClean="0"/>
              <a:t>İki soru daha sorarak kararını yeniden gözden geçir. </a:t>
            </a:r>
            <a:endParaRPr lang="tr-TR" sz="2000" dirty="0" smtClean="0"/>
          </a:p>
          <a:p>
            <a: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tr-TR" sz="2000" dirty="0" smtClean="0"/>
              <a:t>Ailem bunu öğrenseydi kendimi nasıl hissederdim. </a:t>
            </a:r>
          </a:p>
          <a:p>
            <a: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tr-TR" sz="2000" dirty="0" smtClean="0"/>
              <a:t>Vereceğim karar basında yayınlanmış olsaydı kendimi nasıl hissederdim. </a:t>
            </a:r>
          </a:p>
          <a:p>
            <a: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tr-TR" sz="2000" dirty="0" smtClean="0"/>
              <a:t> Eyleme geç.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722668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225296"/>
            <a:ext cx="10479024" cy="4643798"/>
          </a:xfrm>
        </p:spPr>
        <p:txBody>
          <a:bodyPr/>
          <a:lstStyle/>
          <a:p>
            <a:r>
              <a:rPr lang="tr-TR" dirty="0" smtClean="0"/>
              <a:t>1. Köse G., 2012, Bilişim Hukuku Ders Notları</a:t>
            </a:r>
          </a:p>
          <a:p>
            <a:r>
              <a:rPr lang="tr-TR" dirty="0" smtClean="0"/>
              <a:t>2. </a:t>
            </a:r>
            <a:r>
              <a:rPr lang="tr-TR" dirty="0" err="1" smtClean="0"/>
              <a:t>Özdinç</a:t>
            </a:r>
            <a:r>
              <a:rPr lang="tr-TR" dirty="0" smtClean="0"/>
              <a:t> F. 2016 İnternet ve Etik Ders Notları</a:t>
            </a:r>
          </a:p>
        </p:txBody>
      </p:sp>
    </p:spTree>
    <p:extLst>
      <p:ext uri="{BB962C8B-B14F-4D97-AF65-F5344CB8AC3E}">
        <p14:creationId xmlns:p14="http://schemas.microsoft.com/office/powerpoint/2010/main" val="1816776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Bilişim Hukuku [1]</a:t>
            </a:r>
            <a:endParaRPr lang="tr-TR" dirty="0"/>
          </a:p>
        </p:txBody>
      </p:sp>
      <p:pic>
        <p:nvPicPr>
          <p:cNvPr id="4" name="Picture 2" descr="C:\Users\Sinan_bjk\Desktop\asd\22.PN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70" b="9121"/>
          <a:stretch/>
        </p:blipFill>
        <p:spPr bwMode="auto">
          <a:xfrm>
            <a:off x="1801505" y="1378424"/>
            <a:ext cx="8342012" cy="49810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4917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Bilişim Hukuku [1]</a:t>
            </a:r>
          </a:p>
        </p:txBody>
      </p:sp>
      <p:pic>
        <p:nvPicPr>
          <p:cNvPr id="4" name="Picture 2" descr="C:\Users\Sinan_bjk\Desktop\asd\23.PN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55" b="13824"/>
          <a:stretch/>
        </p:blipFill>
        <p:spPr bwMode="auto">
          <a:xfrm>
            <a:off x="2411709" y="1370394"/>
            <a:ext cx="7429542" cy="4437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9360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Bilişim Hukuku [1]</a:t>
            </a:r>
          </a:p>
        </p:txBody>
      </p:sp>
      <p:pic>
        <p:nvPicPr>
          <p:cNvPr id="4" name="Picture 2" descr="C:\Users\Sinan_bjk\Desktop\asd\24.PN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82" b="20584"/>
          <a:stretch/>
        </p:blipFill>
        <p:spPr bwMode="auto">
          <a:xfrm>
            <a:off x="2704362" y="1696492"/>
            <a:ext cx="6844235" cy="3476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1747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Bilişim Hukuku [1]</a:t>
            </a:r>
          </a:p>
        </p:txBody>
      </p:sp>
      <p:pic>
        <p:nvPicPr>
          <p:cNvPr id="4" name="Picture 2" descr="C:\Users\Sinan_bjk\Desktop\asd\25.PN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85" b="9121"/>
          <a:stretch/>
        </p:blipFill>
        <p:spPr bwMode="auto">
          <a:xfrm>
            <a:off x="1842502" y="1521472"/>
            <a:ext cx="8567956" cy="4271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0371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Bilişim Hukuku [1]</a:t>
            </a:r>
          </a:p>
        </p:txBody>
      </p:sp>
      <p:pic>
        <p:nvPicPr>
          <p:cNvPr id="4" name="Picture 2" descr="C:\Users\Sinan_bjk\Desktop\asdas\6.PN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50" b="8533"/>
          <a:stretch/>
        </p:blipFill>
        <p:spPr bwMode="auto">
          <a:xfrm>
            <a:off x="2762186" y="1471051"/>
            <a:ext cx="6728587" cy="3812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3103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Bilişim Hukuku [1]</a:t>
            </a:r>
          </a:p>
        </p:txBody>
      </p:sp>
      <p:pic>
        <p:nvPicPr>
          <p:cNvPr id="4" name="Picture 2" descr="C:\Users\Sinan_bjk\Desktop\asdas\11.PN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46" b="7064"/>
          <a:stretch/>
        </p:blipFill>
        <p:spPr bwMode="auto">
          <a:xfrm>
            <a:off x="2171933" y="1477243"/>
            <a:ext cx="7909093" cy="469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5629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Bilişim Hukuku [1]</a:t>
            </a:r>
          </a:p>
        </p:txBody>
      </p:sp>
      <p:pic>
        <p:nvPicPr>
          <p:cNvPr id="4" name="Picture 2" descr="C:\Users\Sinan_bjk\Desktop\asdas\12.PN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71" b="10297"/>
          <a:stretch/>
        </p:blipFill>
        <p:spPr bwMode="auto">
          <a:xfrm>
            <a:off x="2427776" y="1560015"/>
            <a:ext cx="7397407" cy="4128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2483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1457</TotalTime>
  <Words>525</Words>
  <Application>Microsoft Office PowerPoint</Application>
  <PresentationFormat>Geniş ekran</PresentationFormat>
  <Paragraphs>77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5" baseType="lpstr">
      <vt:lpstr>Calibri</vt:lpstr>
      <vt:lpstr>Times New Roman</vt:lpstr>
      <vt:lpstr>Wingdings</vt:lpstr>
      <vt:lpstr>Geçmişe bakış</vt:lpstr>
      <vt:lpstr>Bilişim Hukuku ve Etiği</vt:lpstr>
      <vt:lpstr>Bilişim Hukuku [1]</vt:lpstr>
      <vt:lpstr>Bilişim Hukuku [1]</vt:lpstr>
      <vt:lpstr>Bilişim Hukuku [1]</vt:lpstr>
      <vt:lpstr>Bilişim Hukuku [1]</vt:lpstr>
      <vt:lpstr>Bilişim Hukuku [1]</vt:lpstr>
      <vt:lpstr>Bilişim Hukuku [1]</vt:lpstr>
      <vt:lpstr>Bilişim Hukuku [1]</vt:lpstr>
      <vt:lpstr>Bilişim Hukuku [1]</vt:lpstr>
      <vt:lpstr>Bilişim Hukuku [1]</vt:lpstr>
      <vt:lpstr>Bilişim Hukuku [1]</vt:lpstr>
      <vt:lpstr>Bilişim Hukuku [1]</vt:lpstr>
      <vt:lpstr>Bilişim Hukuku [1]</vt:lpstr>
      <vt:lpstr>Etik [2]</vt:lpstr>
      <vt:lpstr>Etik [2]</vt:lpstr>
      <vt:lpstr>Etik Kuralları [2]</vt:lpstr>
      <vt:lpstr>Etik Kurallar (Değerler) [2]</vt:lpstr>
      <vt:lpstr>Etik Sistemleri [2]</vt:lpstr>
      <vt:lpstr>Etik Sistemleri [2]</vt:lpstr>
      <vt:lpstr>Etik Sorgulama [2]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Ufuk.Tanyeri</cp:lastModifiedBy>
  <cp:revision>123</cp:revision>
  <dcterms:created xsi:type="dcterms:W3CDTF">2017-11-14T11:12:27Z</dcterms:created>
  <dcterms:modified xsi:type="dcterms:W3CDTF">2017-12-12T00:04:04Z</dcterms:modified>
</cp:coreProperties>
</file>