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06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71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8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7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18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83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91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5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24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65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15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B47D-E71A-4D1A-8E91-C6D2C0CB8E01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1DF8B-BC63-4A39-A78F-ED2DC2AE1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8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Amaçları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</a:t>
            </a:r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94575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Geçen İki </a:t>
            </a:r>
            <a:r>
              <a:rPr lang="tr-TR" sz="2000" b="1" dirty="0" smtClean="0"/>
              <a:t>Haftanın Özeti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Kendini tanıma, gerçekleştirme ve başkalarıyla iletişim becerisini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Dil gelişimi, sözel ve sözel olmayan ifade becerilerini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Duygunun sağlıklı bir biçimde boşalımı ve kontrolü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7475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Sosyal duyarlık yaratma,</a:t>
            </a: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88709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0070C0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Eleştirel ve bağımsız düşünebilme becerisi geliştirme.</a:t>
            </a:r>
            <a:endParaRPr lang="tr-TR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411246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2"/>
                </a:solidFill>
              </a:rPr>
              <a:t>Sosyal duyarlık yaratma,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Demokratik tutum ve davranış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Eleştirel ve bağımsız düşünebilme becerisi geliştirme.</a:t>
            </a:r>
            <a:endParaRPr lang="tr-TR" sz="2000" b="1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83215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0070C0"/>
                </a:solidFill>
              </a:rPr>
              <a:t>İşbirliği yapabilme becerisi geliştirme,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2"/>
                </a:solidFill>
              </a:rPr>
              <a:t>Sosyal duyarlık yaratma,</a:t>
            </a:r>
          </a:p>
          <a:p>
            <a:pPr algn="just">
              <a:lnSpc>
                <a:spcPct val="150000"/>
              </a:lnSpc>
            </a:pP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5711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1311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511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Yaratıcı Dramanın Amaçları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Amaçları</dc:title>
  <dc:creator>Microsoft hesabı</dc:creator>
  <cp:lastModifiedBy>Microsoft hesabı</cp:lastModifiedBy>
  <cp:revision>4</cp:revision>
  <dcterms:created xsi:type="dcterms:W3CDTF">2020-07-29T11:02:13Z</dcterms:created>
  <dcterms:modified xsi:type="dcterms:W3CDTF">2020-07-29T11:18:59Z</dcterms:modified>
</cp:coreProperties>
</file>