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0" d="100"/>
          <a:sy n="40" d="100"/>
        </p:scale>
        <p:origin x="8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B47D-E71A-4D1A-8E91-C6D2C0CB8E01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DF8B-BC63-4A39-A78F-ED2DC2AE1A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9062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B47D-E71A-4D1A-8E91-C6D2C0CB8E01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DF8B-BC63-4A39-A78F-ED2DC2AE1A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2712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B47D-E71A-4D1A-8E91-C6D2C0CB8E01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DF8B-BC63-4A39-A78F-ED2DC2AE1A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886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B47D-E71A-4D1A-8E91-C6D2C0CB8E01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DF8B-BC63-4A39-A78F-ED2DC2AE1A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5798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B47D-E71A-4D1A-8E91-C6D2C0CB8E01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DF8B-BC63-4A39-A78F-ED2DC2AE1A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0185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B47D-E71A-4D1A-8E91-C6D2C0CB8E01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DF8B-BC63-4A39-A78F-ED2DC2AE1A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9834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B47D-E71A-4D1A-8E91-C6D2C0CB8E01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DF8B-BC63-4A39-A78F-ED2DC2AE1A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391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B47D-E71A-4D1A-8E91-C6D2C0CB8E01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DF8B-BC63-4A39-A78F-ED2DC2AE1A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2152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B47D-E71A-4D1A-8E91-C6D2C0CB8E01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DF8B-BC63-4A39-A78F-ED2DC2AE1A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246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B47D-E71A-4D1A-8E91-C6D2C0CB8E01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DF8B-BC63-4A39-A78F-ED2DC2AE1A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0658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9B47D-E71A-4D1A-8E91-C6D2C0CB8E01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1DF8B-BC63-4A39-A78F-ED2DC2AE1A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2156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9B47D-E71A-4D1A-8E91-C6D2C0CB8E01}" type="datetimeFigureOut">
              <a:rPr lang="tr-TR" smtClean="0"/>
              <a:t>29.07.2020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D1DF8B-BC63-4A39-A78F-ED2DC2AE1AB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088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Yaratıcı Dramanın Amaçları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Bölüm </a:t>
            </a:r>
            <a:r>
              <a:rPr lang="tr-TR" dirty="0" smtClean="0"/>
              <a:t>3</a:t>
            </a:r>
            <a:endParaRPr lang="tr-TR" dirty="0"/>
          </a:p>
        </p:txBody>
      </p:sp>
      <p:sp>
        <p:nvSpPr>
          <p:cNvPr id="5" name="Alt Başlık 2"/>
          <p:cNvSpPr txBox="1">
            <a:spLocks/>
          </p:cNvSpPr>
          <p:nvPr/>
        </p:nvSpPr>
        <p:spPr>
          <a:xfrm>
            <a:off x="8826367" y="5945157"/>
            <a:ext cx="3012707" cy="527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1800" smtClean="0"/>
              <a:t>TIP 140</a:t>
            </a:r>
          </a:p>
          <a:p>
            <a:r>
              <a:rPr lang="tr-TR" sz="1800" smtClean="0"/>
              <a:t>Prof. Dr. Ömer Adıgüzel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194575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b="1" dirty="0" smtClean="0"/>
              <a:t>Geçen İki </a:t>
            </a:r>
            <a:r>
              <a:rPr lang="tr-TR" sz="2000" b="1" dirty="0" smtClean="0"/>
              <a:t>Haftanın Özeti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dirty="0" smtClean="0"/>
              <a:t>Hayal gücünü ve yaratıcılığı geliştirmek,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dirty="0" smtClean="0"/>
              <a:t>Kendini tanıma, gerçekleştirme ve başkalarıyla iletişim becerisini geliştirme,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dirty="0" smtClean="0"/>
              <a:t>Dil gelişimi, sözel ve sözel olmayan ifade becerilerini geliştirme,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tr-TR" sz="2000" dirty="0" smtClean="0"/>
              <a:t>Duygunun sağlıklı bir biçimde boşalımı ve kontrolü</a:t>
            </a:r>
          </a:p>
          <a:p>
            <a:pPr algn="just">
              <a:lnSpc>
                <a:spcPct val="150000"/>
              </a:lnSpc>
            </a:pPr>
            <a:endParaRPr lang="tr-TR" sz="2000" dirty="0"/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97475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/>
              <a:t>İşbirliği yapabilme becerisi geliştirme,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/>
              <a:t>Sosyal duyarlık yaratma,</a:t>
            </a:r>
          </a:p>
          <a:p>
            <a:pPr algn="just">
              <a:lnSpc>
                <a:spcPct val="150000"/>
              </a:lnSpc>
            </a:pP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88709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2352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rgbClr val="0070C0"/>
                </a:solidFill>
              </a:rPr>
              <a:t>İşbirliği yapabilme becerisi geliştirme,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bg1"/>
                </a:solidFill>
              </a:rPr>
              <a:t>Sosyal duyarlık yaratma,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bg1"/>
                </a:solidFill>
              </a:rPr>
              <a:t>Demokratik tutum ve davranış geliştirme,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bg1"/>
                </a:solidFill>
              </a:rPr>
              <a:t>Eleştirel ve bağımsız düşünebilme becerisi geliştirme.</a:t>
            </a:r>
            <a:endParaRPr lang="tr-TR" sz="2000" b="1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</a:pP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411246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23529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bg1"/>
                </a:solidFill>
              </a:rPr>
              <a:t>İşbirliği yapabilme becerisi geliştirme,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accent2"/>
                </a:solidFill>
              </a:rPr>
              <a:t>Sosyal duyarlık yaratma,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bg1"/>
                </a:solidFill>
              </a:rPr>
              <a:t>Demokratik tutum ve davranış geliştirme,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bg1"/>
                </a:solidFill>
              </a:rPr>
              <a:t>Eleştirel ve bağımsız düşünebilme becerisi geliştirme.</a:t>
            </a:r>
            <a:endParaRPr lang="tr-TR" sz="2000" b="1" dirty="0">
              <a:solidFill>
                <a:schemeClr val="bg1"/>
              </a:solidFill>
            </a:endParaRPr>
          </a:p>
          <a:p>
            <a:pPr algn="just">
              <a:lnSpc>
                <a:spcPct val="150000"/>
              </a:lnSpc>
            </a:pP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183215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rgbClr val="0070C0"/>
                </a:solidFill>
              </a:rPr>
              <a:t>İşbirliği yapabilme becerisi geliştirme,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 startAt="5"/>
            </a:pPr>
            <a:r>
              <a:rPr lang="tr-TR" sz="2000" b="1" dirty="0" smtClean="0">
                <a:solidFill>
                  <a:schemeClr val="accent2"/>
                </a:solidFill>
              </a:rPr>
              <a:t>Sosyal duyarlık yaratma,</a:t>
            </a:r>
          </a:p>
          <a:p>
            <a:pPr algn="just">
              <a:lnSpc>
                <a:spcPct val="150000"/>
              </a:lnSpc>
            </a:pPr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157117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939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tr-TR" sz="3200" dirty="0" smtClean="0"/>
              <a:t>DİNLEDİĞİNİZ İÇİN TEŞEKKÜRLER</a:t>
            </a:r>
          </a:p>
        </p:txBody>
      </p:sp>
      <p:sp>
        <p:nvSpPr>
          <p:cNvPr id="3" name="Dikdörtgen 2"/>
          <p:cNvSpPr/>
          <p:nvPr/>
        </p:nvSpPr>
        <p:spPr>
          <a:xfrm>
            <a:off x="3541998" y="2422441"/>
            <a:ext cx="4427815" cy="11510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tr-TR" sz="4000" dirty="0"/>
              <a:t>Sağlıklı günler dileriz</a:t>
            </a:r>
          </a:p>
        </p:txBody>
      </p:sp>
    </p:spTree>
    <p:extLst>
      <p:ext uri="{BB962C8B-B14F-4D97-AF65-F5344CB8AC3E}">
        <p14:creationId xmlns:p14="http://schemas.microsoft.com/office/powerpoint/2010/main" val="13110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183907" y="1097280"/>
            <a:ext cx="95097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2000" b="1" dirty="0" smtClean="0"/>
              <a:t>Kaynak</a:t>
            </a:r>
          </a:p>
          <a:p>
            <a:pPr algn="just">
              <a:lnSpc>
                <a:spcPct val="150000"/>
              </a:lnSpc>
            </a:pPr>
            <a:r>
              <a:rPr lang="tr-TR" sz="2000" dirty="0"/>
              <a:t>Adıgüzel, Ö. (2019). </a:t>
            </a:r>
            <a:r>
              <a:rPr lang="tr-TR" sz="2000" i="1" dirty="0"/>
              <a:t>Eğitimde Yaratıcı Drama </a:t>
            </a:r>
            <a:r>
              <a:rPr lang="tr-TR" sz="2000" dirty="0"/>
              <a:t>(3. bs.). İstanbul: Yapı Kredi Yayınları. </a:t>
            </a:r>
          </a:p>
          <a:p>
            <a:pPr algn="just">
              <a:lnSpc>
                <a:spcPct val="150000"/>
              </a:lnSpc>
            </a:pPr>
            <a:endParaRPr lang="tr-TR" sz="2000" b="1" dirty="0" smtClean="0"/>
          </a:p>
          <a:p>
            <a:pPr algn="just">
              <a:lnSpc>
                <a:spcPct val="150000"/>
              </a:lnSpc>
            </a:pPr>
            <a:endParaRPr lang="tr-TR" sz="2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lnSpc>
                <a:spcPct val="150000"/>
              </a:lnSpc>
            </a:pPr>
            <a:endParaRPr lang="tr-TR" sz="2000" dirty="0"/>
          </a:p>
          <a:p>
            <a:pPr algn="just">
              <a:lnSpc>
                <a:spcPct val="150000"/>
              </a:lnSpc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3511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127</Words>
  <Application>Microsoft Office PowerPoint</Application>
  <PresentationFormat>Geniş ekran</PresentationFormat>
  <Paragraphs>27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Yaratıcı Dramanın Amaçları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Yaratıcı Dramanın Amaçları</dc:title>
  <dc:creator>Microsoft hesabı</dc:creator>
  <cp:lastModifiedBy>Microsoft hesabı</cp:lastModifiedBy>
  <cp:revision>4</cp:revision>
  <dcterms:created xsi:type="dcterms:W3CDTF">2020-07-29T11:02:13Z</dcterms:created>
  <dcterms:modified xsi:type="dcterms:W3CDTF">2020-07-29T11:18:59Z</dcterms:modified>
</cp:coreProperties>
</file>