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General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endParaRPr lang="tr-TR" dirty="0"/>
          </a:p>
          <a:p>
            <a:r>
              <a:rPr lang="tr-TR" dirty="0" err="1"/>
              <a:t>Procedures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seperation</a:t>
            </a:r>
            <a:r>
              <a:rPr lang="tr-TR" dirty="0"/>
              <a:t> </a:t>
            </a:r>
            <a:r>
              <a:rPr lang="tr-TR" dirty="0" err="1"/>
              <a:t>suits</a:t>
            </a:r>
            <a:endParaRPr lang="tr-TR" dirty="0"/>
          </a:p>
          <a:p>
            <a:r>
              <a:rPr lang="tr-TR" dirty="0" err="1"/>
              <a:t>Decision</a:t>
            </a:r>
            <a:r>
              <a:rPr lang="tr-TR" dirty="0"/>
              <a:t> can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: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seperation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General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endParaRPr lang="tr-TR" dirty="0"/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 167 of TCC,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sopuse</a:t>
            </a:r>
            <a:r>
              <a:rPr lang="tr-TR" dirty="0"/>
              <a:t> </a:t>
            </a:r>
            <a:r>
              <a:rPr lang="tr-TR" dirty="0" err="1"/>
              <a:t>filing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süit can ask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seperation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competent</a:t>
            </a:r>
            <a:r>
              <a:rPr lang="tr-TR" dirty="0"/>
              <a:t> </a:t>
            </a:r>
            <a:r>
              <a:rPr lang="tr-TR" dirty="0" err="1"/>
              <a:t>court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court</a:t>
            </a:r>
            <a:r>
              <a:rPr lang="tr-TR" dirty="0"/>
              <a:t> </a:t>
            </a:r>
            <a:r>
              <a:rPr lang="tr-TR" dirty="0" err="1"/>
              <a:t>fo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of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6 </a:t>
            </a:r>
            <a:r>
              <a:rPr lang="tr-TR" dirty="0" err="1"/>
              <a:t>months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an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01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Procedures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seperation</a:t>
            </a:r>
            <a:r>
              <a:rPr lang="tr-TR" dirty="0"/>
              <a:t> </a:t>
            </a:r>
            <a:r>
              <a:rPr lang="tr-TR" dirty="0" err="1"/>
              <a:t>suits</a:t>
            </a:r>
            <a:endParaRPr lang="tr-TR" dirty="0"/>
          </a:p>
          <a:p>
            <a:r>
              <a:rPr lang="tr-TR" dirty="0"/>
              <a:t>He </a:t>
            </a:r>
            <a:r>
              <a:rPr lang="tr-TR" dirty="0" err="1"/>
              <a:t>procedure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is a mix of </a:t>
            </a:r>
            <a:r>
              <a:rPr lang="tr-TR" dirty="0" err="1"/>
              <a:t>procedures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TCC, CCP </a:t>
            </a:r>
            <a:r>
              <a:rPr lang="tr-TR" dirty="0" err="1"/>
              <a:t>adn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Courts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acceptence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not </a:t>
            </a:r>
            <a:r>
              <a:rPr lang="tr-TR" dirty="0" err="1"/>
              <a:t>bound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making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proofs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ask </a:t>
            </a:r>
            <a:r>
              <a:rPr lang="tr-TR" dirty="0" err="1"/>
              <a:t>freely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can </a:t>
            </a:r>
            <a:r>
              <a:rPr lang="tr-TR" dirty="0" err="1"/>
              <a:t>take</a:t>
            </a:r>
            <a:r>
              <a:rPr lang="tr-TR" dirty="0"/>
              <a:t> a </a:t>
            </a:r>
            <a:r>
              <a:rPr lang="tr-TR" dirty="0" err="1"/>
              <a:t>decision</a:t>
            </a:r>
            <a:r>
              <a:rPr lang="tr-TR" dirty="0"/>
              <a:t> of </a:t>
            </a:r>
            <a:r>
              <a:rPr lang="tr-TR" dirty="0" err="1"/>
              <a:t>secrecy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demand</a:t>
            </a:r>
            <a:r>
              <a:rPr lang="tr-TR" dirty="0"/>
              <a:t> of a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agreements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is not </a:t>
            </a:r>
            <a:r>
              <a:rPr lang="tr-TR" dirty="0" err="1"/>
              <a:t>boundary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619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can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several</a:t>
            </a:r>
            <a:r>
              <a:rPr lang="tr-TR" dirty="0"/>
              <a:t> </a:t>
            </a:r>
            <a:r>
              <a:rPr lang="tr-TR" dirty="0" err="1"/>
              <a:t>precautions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. </a:t>
            </a:r>
          </a:p>
          <a:p>
            <a:r>
              <a:rPr lang="tr-TR" dirty="0" err="1"/>
              <a:t>They</a:t>
            </a:r>
            <a:r>
              <a:rPr lang="tr-TR" dirty="0"/>
              <a:t> can be </a:t>
            </a:r>
            <a:r>
              <a:rPr lang="tr-TR" dirty="0" err="1"/>
              <a:t>about</a:t>
            </a:r>
            <a:r>
              <a:rPr lang="tr-TR" dirty="0"/>
              <a:t>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living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of a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,</a:t>
            </a:r>
          </a:p>
          <a:p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monetary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,</a:t>
            </a:r>
          </a:p>
          <a:p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168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Decisions</a:t>
            </a:r>
            <a:r>
              <a:rPr lang="tr-TR" dirty="0"/>
              <a:t> can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seperation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a </a:t>
            </a:r>
            <a:r>
              <a:rPr lang="tr-TR" dirty="0" err="1"/>
              <a:t>seperation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judgeg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time.</a:t>
            </a:r>
          </a:p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time,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</a:t>
            </a:r>
            <a:r>
              <a:rPr lang="tr-TR" dirty="0" err="1"/>
              <a:t>seperately</a:t>
            </a:r>
            <a:r>
              <a:rPr lang="tr-TR" dirty="0"/>
              <a:t>, but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exists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time limit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ear</a:t>
            </a:r>
            <a:r>
              <a:rPr lang="tr-TR" dirty="0"/>
              <a:t>,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.</a:t>
            </a:r>
          </a:p>
          <a:p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in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obligaitons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07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is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can be </a:t>
            </a:r>
            <a:r>
              <a:rPr lang="tr-TR" dirty="0" err="1"/>
              <a:t>ruled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ınion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end</a:t>
            </a:r>
            <a:endParaRPr lang="tr-TR" dirty="0"/>
          </a:p>
          <a:p>
            <a:r>
              <a:rPr lang="tr-TR" dirty="0"/>
              <a:t>2.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dissolution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 </a:t>
            </a:r>
            <a:r>
              <a:rPr lang="tr-TR" dirty="0" err="1"/>
              <a:t>regime</a:t>
            </a:r>
            <a:endParaRPr lang="tr-TR" dirty="0"/>
          </a:p>
          <a:p>
            <a:r>
              <a:rPr lang="tr-TR" dirty="0"/>
              <a:t>3.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status</a:t>
            </a:r>
            <a:r>
              <a:rPr lang="tr-TR" dirty="0"/>
              <a:t> </a:t>
            </a:r>
            <a:r>
              <a:rPr lang="tr-TR" dirty="0" err="1"/>
              <a:t>gained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change</a:t>
            </a:r>
            <a:endParaRPr lang="tr-TR" dirty="0"/>
          </a:p>
          <a:p>
            <a:r>
              <a:rPr lang="tr-TR" dirty="0"/>
              <a:t>4.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inheritence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end</a:t>
            </a:r>
            <a:endParaRPr lang="tr-TR" dirty="0"/>
          </a:p>
          <a:p>
            <a:r>
              <a:rPr lang="tr-TR" dirty="0"/>
              <a:t>5.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prescription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obligaiton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start </a:t>
            </a:r>
            <a:r>
              <a:rPr lang="tr-TR" dirty="0" err="1"/>
              <a:t>again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2603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ıv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6.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custody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child</a:t>
            </a:r>
            <a:r>
              <a:rPr lang="tr-TR" dirty="0"/>
              <a:t>(s)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decided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.</a:t>
            </a:r>
          </a:p>
          <a:p>
            <a:r>
              <a:rPr lang="tr-TR" dirty="0"/>
              <a:t>7.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relation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establihed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.</a:t>
            </a:r>
          </a:p>
          <a:p>
            <a:r>
              <a:rPr lang="tr-TR" dirty="0"/>
              <a:t>8.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alimony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child’s</a:t>
            </a:r>
            <a:r>
              <a:rPr lang="tr-TR" dirty="0"/>
              <a:t>/</a:t>
            </a:r>
            <a:r>
              <a:rPr lang="tr-TR" dirty="0" err="1"/>
              <a:t>childs</a:t>
            </a:r>
            <a:r>
              <a:rPr lang="tr-TR" dirty="0"/>
              <a:t>’ </a:t>
            </a:r>
            <a:r>
              <a:rPr lang="tr-TR" dirty="0" err="1"/>
              <a:t>benefit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established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.</a:t>
            </a:r>
          </a:p>
          <a:p>
            <a:r>
              <a:rPr lang="tr-TR" dirty="0"/>
              <a:t>9.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monatory</a:t>
            </a:r>
            <a:r>
              <a:rPr lang="tr-TR" dirty="0"/>
              <a:t> </a:t>
            </a:r>
            <a:r>
              <a:rPr lang="tr-TR" dirty="0" err="1"/>
              <a:t>compensation</a:t>
            </a:r>
            <a:r>
              <a:rPr lang="tr-TR" dirty="0"/>
              <a:t> </a:t>
            </a:r>
            <a:r>
              <a:rPr lang="tr-TR" dirty="0" err="1"/>
              <a:t>payment</a:t>
            </a:r>
            <a:endParaRPr lang="tr-TR" dirty="0"/>
          </a:p>
          <a:p>
            <a:r>
              <a:rPr lang="tr-TR" dirty="0"/>
              <a:t>10. </a:t>
            </a:r>
            <a:r>
              <a:rPr lang="tr-TR" dirty="0" err="1"/>
              <a:t>the</a:t>
            </a:r>
            <a:r>
              <a:rPr lang="tr-TR" dirty="0"/>
              <a:t> moral </a:t>
            </a:r>
            <a:r>
              <a:rPr lang="tr-TR" dirty="0" err="1"/>
              <a:t>compensation</a:t>
            </a:r>
            <a:r>
              <a:rPr lang="tr-TR" dirty="0"/>
              <a:t> </a:t>
            </a:r>
            <a:r>
              <a:rPr lang="tr-TR" dirty="0" err="1"/>
              <a:t>payment</a:t>
            </a:r>
            <a:endParaRPr lang="tr-TR" dirty="0"/>
          </a:p>
          <a:p>
            <a:r>
              <a:rPr lang="tr-TR" dirty="0"/>
              <a:t>11.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alimony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benefit</a:t>
            </a:r>
            <a:r>
              <a:rPr lang="tr-TR" dirty="0"/>
              <a:t> of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spouse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85171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447</TotalTime>
  <Words>458</Words>
  <Application>Microsoft Macintosh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Famıly LAW</vt:lpstr>
      <vt:lpstr>Dıvorce ıv</vt:lpstr>
      <vt:lpstr>Dıvorce ıv</vt:lpstr>
      <vt:lpstr>Dıvorce ıv</vt:lpstr>
      <vt:lpstr>Dıvorce ıv</vt:lpstr>
      <vt:lpstr>Dıvorce ıv</vt:lpstr>
      <vt:lpstr>Dıvorce ıv</vt:lpstr>
      <vt:lpstr>Dıvorce ıv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117</cp:revision>
  <dcterms:created xsi:type="dcterms:W3CDTF">2020-10-13T17:05:39Z</dcterms:created>
  <dcterms:modified xsi:type="dcterms:W3CDTF">2021-03-24T09:37:10Z</dcterms:modified>
</cp:coreProperties>
</file>