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0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2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1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5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74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96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9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23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45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28AC89-0717-4257-A99C-8016976B82C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09A945-BA9B-401E-8658-42D185041185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0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/>
          <a:lstStyle/>
          <a:p>
            <a:pPr algn="l"/>
            <a:r>
              <a:rPr lang="tr-TR" dirty="0" smtClean="0"/>
              <a:t>FMUS1003 </a:t>
            </a:r>
            <a:br>
              <a:rPr lang="tr-TR" dirty="0" smtClean="0"/>
            </a:br>
            <a:r>
              <a:rPr lang="tr-TR" dirty="0" smtClean="0"/>
              <a:t>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296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Biyolojik Kontrol (Balık Stoklanması) </a:t>
            </a:r>
            <a:r>
              <a:rPr lang="tr-TR" altLang="tr-TR" sz="2400" b="1" dirty="0" smtClean="0"/>
              <a:t>Yöntemi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950" y="2807430"/>
            <a:ext cx="3554276" cy="2024047"/>
          </a:xfrm>
          <a:prstGeom prst="rect">
            <a:avLst/>
          </a:prstGeom>
        </p:spPr>
      </p:pic>
      <p:pic>
        <p:nvPicPr>
          <p:cNvPr id="5" name="Picture 4" descr="Ctenopharyngodon idell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99874"/>
            <a:ext cx="4913021" cy="36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7170168" y="4831477"/>
            <a:ext cx="3650592" cy="40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Ctenopharyngodon </a:t>
            </a:r>
            <a:r>
              <a:rPr lang="tr-TR" i="1" dirty="0" err="1"/>
              <a:t>idella</a:t>
            </a:r>
            <a:r>
              <a:rPr lang="tr-TR" i="1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Grass</a:t>
            </a:r>
            <a:r>
              <a:rPr lang="tr-TR" dirty="0" smtClean="0"/>
              <a:t> </a:t>
            </a:r>
            <a:r>
              <a:rPr lang="tr-TR" dirty="0" err="1" smtClean="0"/>
              <a:t>carp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1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40556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Doğal ve Kültürel Ötrofikasyon</a:t>
            </a: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21" y="2122244"/>
            <a:ext cx="4476858" cy="33604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88" y="2122244"/>
            <a:ext cx="4444390" cy="33604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25338" y="365650"/>
            <a:ext cx="5025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ÖTROFİKASYON ÇEŞİTLERİ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79638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Göle Fosfor ve Azot Getiren Su Kaynaklarının Denetimi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548288" y="518615"/>
            <a:ext cx="7156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4000" b="1" dirty="0" smtClean="0"/>
              <a:t>ÖTROFİKASYON ÇÖZÜM YOLLARI</a:t>
            </a:r>
            <a:endParaRPr lang="tr-TR" sz="4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438" y="1846263"/>
            <a:ext cx="804545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Fosfor İçermeyen Deterjan Kullanımının Desteklenmesi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8" y="2014892"/>
            <a:ext cx="7806519" cy="40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Nutrient   (Fosfor   ve   Azot)   </a:t>
            </a:r>
            <a:r>
              <a:rPr lang="tr-TR" altLang="tr-TR" sz="2400" b="1" dirty="0" err="1"/>
              <a:t>İnaktivasyonu</a:t>
            </a:r>
            <a:r>
              <a:rPr lang="tr-TR" altLang="tr-TR" sz="2400" b="1" dirty="0"/>
              <a:t>   (</a:t>
            </a:r>
            <a:r>
              <a:rPr lang="tr-TR" altLang="tr-TR" sz="2400" b="1" dirty="0" err="1"/>
              <a:t>Alimünyum</a:t>
            </a:r>
            <a:r>
              <a:rPr lang="tr-TR" altLang="tr-TR" sz="2400" b="1" dirty="0"/>
              <a:t>   Sülfat Yöntemi)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173" y="1982741"/>
            <a:ext cx="69416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Dip Çamurunun Örtülmesi (</a:t>
            </a:r>
            <a:r>
              <a:rPr lang="tr-TR" altLang="tr-TR" sz="2400" b="1" dirty="0" err="1"/>
              <a:t>Bentik</a:t>
            </a:r>
            <a:r>
              <a:rPr lang="tr-TR" altLang="tr-TR" sz="2400" b="1" dirty="0"/>
              <a:t> Örtü Oluşturulması</a:t>
            </a:r>
            <a:r>
              <a:rPr lang="tr-TR" altLang="tr-TR" sz="2400" b="1" dirty="0" smtClean="0"/>
              <a:t>)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460" y="1846263"/>
            <a:ext cx="76973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Sediment    Kazınması    (</a:t>
            </a:r>
            <a:r>
              <a:rPr lang="tr-TR" altLang="tr-TR" sz="2400" b="1" dirty="0" err="1"/>
              <a:t>Dreçleme</a:t>
            </a:r>
            <a:r>
              <a:rPr lang="tr-TR" altLang="tr-TR" sz="2400" b="1" dirty="0" smtClean="0"/>
              <a:t>)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559" t="1942"/>
          <a:stretch/>
        </p:blipFill>
        <p:spPr>
          <a:xfrm>
            <a:off x="3111690" y="1846263"/>
            <a:ext cx="603231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Kimyasal Kontrol Yöntemi (</a:t>
            </a:r>
            <a:r>
              <a:rPr lang="tr-TR" altLang="tr-TR" sz="2400" b="1" dirty="0" err="1"/>
              <a:t>Algisid</a:t>
            </a:r>
            <a:r>
              <a:rPr lang="tr-TR" altLang="tr-TR" sz="2400" b="1" dirty="0"/>
              <a:t> ve </a:t>
            </a:r>
            <a:r>
              <a:rPr lang="tr-TR" altLang="tr-TR" sz="2400" b="1" dirty="0" err="1"/>
              <a:t>Herbisidlerin</a:t>
            </a:r>
            <a:r>
              <a:rPr lang="tr-TR" altLang="tr-TR" sz="2400" b="1" dirty="0"/>
              <a:t> Kullanılması</a:t>
            </a:r>
            <a:r>
              <a:rPr lang="tr-TR" altLang="tr-TR" sz="2400" b="1" dirty="0" smtClean="0"/>
              <a:t>)</a:t>
            </a:r>
            <a:endParaRPr lang="tr-TR" sz="2400" dirty="0"/>
          </a:p>
        </p:txBody>
      </p:sp>
      <p:pic>
        <p:nvPicPr>
          <p:cNvPr id="4" name="Picture 4" descr="endothall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81" y="2276809"/>
            <a:ext cx="4353803" cy="31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pper sulphat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3" y="2116776"/>
            <a:ext cx="3461415" cy="34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dirty="0"/>
              <a:t>Mekanik </a:t>
            </a:r>
            <a:r>
              <a:rPr lang="tr-TR" altLang="tr-TR" sz="2400" b="1" dirty="0" err="1"/>
              <a:t>Makrofit</a:t>
            </a:r>
            <a:r>
              <a:rPr lang="tr-TR" altLang="tr-TR" sz="2400" b="1" dirty="0"/>
              <a:t> Kesimi (</a:t>
            </a:r>
            <a:r>
              <a:rPr lang="tr-TR" altLang="tr-TR" sz="2400" b="1" dirty="0" err="1"/>
              <a:t>Hasatlama</a:t>
            </a:r>
            <a:r>
              <a:rPr lang="tr-TR" altLang="tr-TR" sz="2400" b="1" dirty="0"/>
              <a:t>)</a:t>
            </a:r>
            <a:r>
              <a:rPr lang="tr-TR" altLang="tr-TR" sz="2400" dirty="0"/>
              <a:t> </a:t>
            </a:r>
            <a:r>
              <a:rPr lang="tr-TR" altLang="tr-TR" sz="2400" b="1" dirty="0"/>
              <a:t>(Makine Yardımıyla </a:t>
            </a:r>
            <a:r>
              <a:rPr lang="tr-TR" altLang="tr-TR" sz="2400" b="1" dirty="0" err="1" smtClean="0"/>
              <a:t>Makrofit</a:t>
            </a:r>
            <a:r>
              <a:rPr lang="tr-TR" altLang="tr-TR" sz="2400" dirty="0" smtClean="0"/>
              <a:t> </a:t>
            </a:r>
            <a:r>
              <a:rPr lang="tr-TR" altLang="tr-TR" sz="2400" b="1" dirty="0" smtClean="0"/>
              <a:t>Kesimi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8746" y="1846263"/>
            <a:ext cx="409483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325</Words>
  <Application>Microsoft Office PowerPoint</Application>
  <PresentationFormat>Geniş ekran</PresentationFormat>
  <Paragraphs>31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Geçmişe bakış</vt:lpstr>
      <vt:lpstr>FMUS1003  Su okuryazarlığı</vt:lpstr>
      <vt:lpstr>Doğal ve Kültürel Ötrofikasyon</vt:lpstr>
      <vt:lpstr>Göle Fosfor ve Azot Getiren Su Kaynaklarının Denetimi</vt:lpstr>
      <vt:lpstr>Fosfor İçermeyen Deterjan Kullanımının Desteklenmesi</vt:lpstr>
      <vt:lpstr>Nutrient   (Fosfor   ve   Azot)   İnaktivasyonu   (Alimünyum   Sülfat Yöntemi)</vt:lpstr>
      <vt:lpstr>Dip Çamurunun Örtülmesi (Bentik Örtü Oluşturulması)</vt:lpstr>
      <vt:lpstr>Sediment    Kazınması    (Dreçleme)</vt:lpstr>
      <vt:lpstr>Kimyasal Kontrol Yöntemi (Algisid ve Herbisidlerin Kullanılması)</vt:lpstr>
      <vt:lpstr>Mekanik Makrofit Kesimi (Hasatlama) (Makine Yardımıyla Makrofit Kesimi</vt:lpstr>
      <vt:lpstr>Biyolojik Kontrol (Balık Stoklanması) Yöntemi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hp_ergen</dc:creator>
  <cp:lastModifiedBy>hp_ergen</cp:lastModifiedBy>
  <cp:revision>8</cp:revision>
  <dcterms:created xsi:type="dcterms:W3CDTF">2020-10-02T09:25:36Z</dcterms:created>
  <dcterms:modified xsi:type="dcterms:W3CDTF">2020-10-02T10:01:43Z</dcterms:modified>
</cp:coreProperties>
</file>