
<file path=[Content_Types].xml><?xml version="1.0" encoding="utf-8"?>
<Types xmlns="http://schemas.openxmlformats.org/package/2006/content-types">
  <Default Extension="xml" ContentType="application/xml"/>
  <Default Extension="jpeg" ContentType="image/jpeg"/>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8" r:id="rId2"/>
  </p:sldMasterIdLst>
  <p:notesMasterIdLst>
    <p:notesMasterId r:id="rId13"/>
  </p:notesMasterIdLst>
  <p:handoutMasterIdLst>
    <p:handoutMasterId r:id="rId14"/>
  </p:handoutMasterIdLst>
  <p:sldIdLst>
    <p:sldId id="256" r:id="rId3"/>
    <p:sldId id="307" r:id="rId4"/>
    <p:sldId id="308" r:id="rId5"/>
    <p:sldId id="309" r:id="rId6"/>
    <p:sldId id="311" r:id="rId7"/>
    <p:sldId id="312" r:id="rId8"/>
    <p:sldId id="313" r:id="rId9"/>
    <p:sldId id="314" r:id="rId10"/>
    <p:sldId id="315" r:id="rId11"/>
    <p:sldId id="316" r:id="rId12"/>
  </p:sldIdLst>
  <p:sldSz cx="9144000" cy="5143500" type="screen16x9"/>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454"/>
    <p:restoredTop sz="90496"/>
  </p:normalViewPr>
  <p:slideViewPr>
    <p:cSldViewPr>
      <p:cViewPr>
        <p:scale>
          <a:sx n="155" d="100"/>
          <a:sy n="155" d="100"/>
        </p:scale>
        <p:origin x="1496" y="1008"/>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celik\Documents\masaustu\sunum\tuik%20veriler\tarla%20urunleri.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cked"/>
        <c:varyColors val="0"/>
        <c:ser>
          <c:idx val="0"/>
          <c:order val="0"/>
          <c:spPr>
            <a:ln w="50800"/>
          </c:spPr>
          <c:dLbls>
            <c:dLbl>
              <c:idx val="5"/>
              <c:layout>
                <c:manualLayout>
                  <c:x val="-0.0593498870495871"/>
                  <c:y val="-0.046964808024894"/>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0.0529942368765833"/>
                  <c:y val="-0.038062589953146"/>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0.054583274531058"/>
                  <c:y val="-0.046964808024894"/>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Sayfa7!$A$170:$A$182</c:f>
              <c:numCache>
                <c:formatCode>General</c:formatCode>
                <c:ptCount val="13"/>
                <c:pt idx="0">
                  <c:v>2000.0</c:v>
                </c:pt>
                <c:pt idx="1">
                  <c:v>2001.0</c:v>
                </c:pt>
                <c:pt idx="2">
                  <c:v>2002.0</c:v>
                </c:pt>
                <c:pt idx="3">
                  <c:v>2003.0</c:v>
                </c:pt>
                <c:pt idx="4">
                  <c:v>2004.0</c:v>
                </c:pt>
                <c:pt idx="5">
                  <c:v>2005.0</c:v>
                </c:pt>
                <c:pt idx="6">
                  <c:v>2006.0</c:v>
                </c:pt>
                <c:pt idx="7">
                  <c:v>2007.0</c:v>
                </c:pt>
                <c:pt idx="8">
                  <c:v>2008.0</c:v>
                </c:pt>
                <c:pt idx="9">
                  <c:v>2009.0</c:v>
                </c:pt>
                <c:pt idx="10">
                  <c:v>2010.0</c:v>
                </c:pt>
                <c:pt idx="11">
                  <c:v>2011.0</c:v>
                </c:pt>
                <c:pt idx="12">
                  <c:v>2012.0</c:v>
                </c:pt>
              </c:numCache>
            </c:numRef>
          </c:cat>
          <c:val>
            <c:numRef>
              <c:f>Sayfa7!$F$170:$F$182</c:f>
              <c:numCache>
                <c:formatCode>0.00</c:formatCode>
                <c:ptCount val="13"/>
                <c:pt idx="0">
                  <c:v>1.57890132960112</c:v>
                </c:pt>
                <c:pt idx="1">
                  <c:v>1.56804344969559</c:v>
                </c:pt>
                <c:pt idx="2">
                  <c:v>1.575625680087051</c:v>
                </c:pt>
                <c:pt idx="3">
                  <c:v>1.790258493682754</c:v>
                </c:pt>
                <c:pt idx="4">
                  <c:v>3.529976437734532</c:v>
                </c:pt>
                <c:pt idx="5">
                  <c:v>4.116952930378896</c:v>
                </c:pt>
                <c:pt idx="6">
                  <c:v>5.494555148886175</c:v>
                </c:pt>
                <c:pt idx="7">
                  <c:v>7.564732564732565</c:v>
                </c:pt>
                <c:pt idx="8">
                  <c:v>7.669289058352237</c:v>
                </c:pt>
                <c:pt idx="9">
                  <c:v>7.224926971762391</c:v>
                </c:pt>
                <c:pt idx="10">
                  <c:v>7.098435526187896</c:v>
                </c:pt>
                <c:pt idx="11">
                  <c:v>6.951139073519712</c:v>
                </c:pt>
                <c:pt idx="12">
                  <c:v>9.128651713837268</c:v>
                </c:pt>
              </c:numCache>
            </c:numRef>
          </c:val>
          <c:smooth val="0"/>
        </c:ser>
        <c:dLbls>
          <c:dLblPos val="t"/>
          <c:showLegendKey val="0"/>
          <c:showVal val="1"/>
          <c:showCatName val="0"/>
          <c:showSerName val="0"/>
          <c:showPercent val="0"/>
          <c:showBubbleSize val="0"/>
        </c:dLbls>
        <c:dropLines>
          <c:spPr>
            <a:ln w="9525" cap="flat" cmpd="sng" algn="ctr">
              <a:solidFill>
                <a:schemeClr val="accent3">
                  <a:shade val="95000"/>
                  <a:satMod val="105000"/>
                </a:schemeClr>
              </a:solidFill>
              <a:prstDash val="solid"/>
            </a:ln>
            <a:effectLst/>
          </c:spPr>
        </c:dropLines>
        <c:marker val="1"/>
        <c:smooth val="0"/>
        <c:axId val="-338725744"/>
        <c:axId val="-338721840"/>
      </c:lineChart>
      <c:catAx>
        <c:axId val="-338725744"/>
        <c:scaling>
          <c:orientation val="minMax"/>
        </c:scaling>
        <c:delete val="0"/>
        <c:axPos val="b"/>
        <c:numFmt formatCode="General" sourceLinked="1"/>
        <c:majorTickMark val="none"/>
        <c:minorTickMark val="none"/>
        <c:tickLblPos val="nextTo"/>
        <c:crossAx val="-338721840"/>
        <c:crosses val="autoZero"/>
        <c:auto val="1"/>
        <c:lblAlgn val="ctr"/>
        <c:lblOffset val="100"/>
        <c:noMultiLvlLbl val="0"/>
      </c:catAx>
      <c:valAx>
        <c:axId val="-338721840"/>
        <c:scaling>
          <c:orientation val="minMax"/>
        </c:scaling>
        <c:delete val="1"/>
        <c:axPos val="l"/>
        <c:numFmt formatCode="0.00" sourceLinked="1"/>
        <c:majorTickMark val="out"/>
        <c:minorTickMark val="none"/>
        <c:tickLblPos val="nextTo"/>
        <c:crossAx val="-338725744"/>
        <c:crosses val="autoZero"/>
        <c:crossBetween val="between"/>
      </c:valAx>
      <c:spPr>
        <a:noFill/>
      </c:spPr>
    </c:plotArea>
    <c:plotVisOnly val="1"/>
    <c:dispBlanksAs val="gap"/>
    <c:showDLblsOverMax val="0"/>
  </c:chart>
  <c:spPr>
    <a:solidFill>
      <a:schemeClr val="bg1">
        <a:alpha val="89000"/>
      </a:schemeClr>
    </a:solidFill>
    <a:ln>
      <a:noFill/>
    </a:ln>
    <a:effectLst/>
  </c:spPr>
  <c:txPr>
    <a:bodyPr/>
    <a:lstStyle/>
    <a:p>
      <a:pPr>
        <a:defRPr sz="14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9090" name="Rectangle 1"/>
          <p:cNvSpPr>
            <a:spLocks noGrp="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smtClean="0">
                <a:latin typeface="Calibri" pitchFamily="34"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1D1C7187-52DB-480B-B579-7031AA33D1DF}" type="datetime1">
              <a:rPr lang="en-US"/>
              <a:pPr>
                <a:defRPr/>
              </a:pPr>
              <a:t>11/24/17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atin typeface="Calibri" pitchFamily="34" charset="0"/>
              </a:defRPr>
            </a:lvl1pPr>
          </a:lstStyle>
          <a:p>
            <a:pPr>
              <a:defRPr/>
            </a:pPr>
            <a:r>
              <a:rPr lang="en-US"/>
              <a:t>YEM KÜLTÜRÜNÜN İLKELERİ</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AE4CB48E-7AB3-4342-951B-8AFA89D940AE}" type="slidenum">
              <a:rPr lang="en-US" altLang="en-US"/>
              <a:pPr/>
              <a:t>‹#›</a:t>
            </a:fld>
            <a:endParaRPr lang="en-US" altLang="en-US"/>
          </a:p>
        </p:txBody>
      </p:sp>
    </p:spTree>
    <p:extLst>
      <p:ext uri="{BB962C8B-B14F-4D97-AF65-F5344CB8AC3E}">
        <p14:creationId xmlns:p14="http://schemas.microsoft.com/office/powerpoint/2010/main" val="36966217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298" name="Rectangle 1"/>
          <p:cNvSpPr>
            <a:spLocks noGrp="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smtClean="0">
                <a:latin typeface="Calibri"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AD501AE4-6705-0645-84C1-3ED81A4EC9EC}" type="datetimeFigureOut">
              <a:rPr lang="en-US"/>
              <a:pPr>
                <a:defRPr/>
              </a:pPr>
              <a:t>11/24/17</a:t>
            </a:fld>
            <a:endParaRPr lang="en-US"/>
          </a:p>
        </p:txBody>
      </p:sp>
      <p:sp>
        <p:nvSpPr>
          <p:cNvPr id="55300" name="Rectangle 3"/>
          <p:cNvSpPr>
            <a:spLocks noGrp="1" noRot="1" noChangeAspect="1"/>
          </p:cNvSpPr>
          <p:nvPr>
            <p:ph type="sldImg" idx="2"/>
          </p:nvPr>
        </p:nvSpPr>
        <p:spPr bwMode="auto">
          <a:xfrm>
            <a:off x="381000" y="685800"/>
            <a:ext cx="6096000" cy="3429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atin typeface="Calibri" pitchFamily="34" charset="0"/>
              </a:defRPr>
            </a:lvl1pPr>
          </a:lstStyle>
          <a:p>
            <a:pPr>
              <a:defRPr/>
            </a:pPr>
            <a:r>
              <a:rPr lang="en-US"/>
              <a:t>YEM KÜLTÜRÜNÜN İLKELERİ</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80BE2213-DCF4-ED42-A32C-6880A148AB93}" type="slidenum">
              <a:rPr lang="en-US" altLang="en-US"/>
              <a:pPr/>
              <a:t>‹#›</a:t>
            </a:fld>
            <a:endParaRPr lang="en-US" altLang="en-US"/>
          </a:p>
        </p:txBody>
      </p:sp>
    </p:spTree>
    <p:extLst>
      <p:ext uri="{BB962C8B-B14F-4D97-AF65-F5344CB8AC3E}">
        <p14:creationId xmlns:p14="http://schemas.microsoft.com/office/powerpoint/2010/main" val="1395177224"/>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hape 1"/>
          <p:cNvSpPr>
            <a:spLocks noGrp="1" noRot="1" noChangeAspect="1" noTextEdit="1"/>
          </p:cNvSpPr>
          <p:nvPr>
            <p:ph type="sldImg"/>
          </p:nvPr>
        </p:nvSpPr>
        <p:spPr>
          <a:xfrm>
            <a:off x="381000" y="685800"/>
            <a:ext cx="6096000" cy="3429000"/>
          </a:xfrm>
          <a:ln/>
        </p:spPr>
      </p:sp>
      <p:sp>
        <p:nvSpPr>
          <p:cNvPr id="56323" name="Shap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tLang="en-US"/>
          </a:p>
        </p:txBody>
      </p:sp>
      <p:sp>
        <p:nvSpPr>
          <p:cNvPr id="56324" name="Shape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a:latin typeface="Calibri" charset="0"/>
              </a:rPr>
              <a:t>YEM KÜLTÜRÜNÜN İLKELERİ</a:t>
            </a:r>
          </a:p>
        </p:txBody>
      </p:sp>
    </p:spTree>
    <p:extLst>
      <p:ext uri="{BB962C8B-B14F-4D97-AF65-F5344CB8AC3E}">
        <p14:creationId xmlns:p14="http://schemas.microsoft.com/office/powerpoint/2010/main" val="241984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Rectangle 3"/>
          <p:cNvSpPr>
            <a:spLocks noGrp="1"/>
          </p:cNvSpPr>
          <p:nvPr>
            <p:ph type="dt" sz="half" idx="10"/>
          </p:nvPr>
        </p:nvSpPr>
        <p:spPr/>
        <p:txBody>
          <a:bodyPr/>
          <a:lstStyle>
            <a:lvl1pPr>
              <a:defRPr/>
            </a:lvl1pPr>
          </a:lstStyle>
          <a:p>
            <a:pPr>
              <a:defRPr/>
            </a:pPr>
            <a:fld id="{DFA4EBCB-D3C6-9841-A6BA-C2AF2B071DBA}"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57EE9070-2B08-0343-892F-33B574FA7D1E}" type="slidenum">
              <a:rPr lang="en-US" altLang="en-US"/>
              <a:pPr/>
              <a:t>‹#›</a:t>
            </a:fld>
            <a:endParaRPr lang="en-US" alt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1016099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endParaRPr lang="en-US"/>
          </a:p>
        </p:txBody>
      </p:sp>
      <p:sp>
        <p:nvSpPr>
          <p:cNvPr id="5" name="Rectangle 4"/>
          <p:cNvSpPr>
            <a:spLocks noGrp="1"/>
          </p:cNvSpPr>
          <p:nvPr>
            <p:ph type="dt" sz="half" idx="10"/>
          </p:nvPr>
        </p:nvSpPr>
        <p:spPr/>
        <p:txBody>
          <a:bodyPr/>
          <a:lstStyle>
            <a:lvl1pPr>
              <a:defRPr/>
            </a:lvl1pPr>
          </a:lstStyle>
          <a:p>
            <a:pPr>
              <a:defRPr/>
            </a:pPr>
            <a:fld id="{D07357FA-C664-6B4D-BF11-FBD1B70B7A11}"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0CD3B814-FF0D-B145-BD95-F44AF0D7A577}" type="slidenum">
              <a:rPr lang="en-US" altLang="en-US"/>
              <a:pPr/>
              <a:t>‹#›</a:t>
            </a:fld>
            <a:endParaRPr lang="en-US" alt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1633432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Rectangle 3"/>
          <p:cNvSpPr>
            <a:spLocks noGrp="1"/>
          </p:cNvSpPr>
          <p:nvPr>
            <p:ph type="dt" sz="half" idx="10"/>
          </p:nvPr>
        </p:nvSpPr>
        <p:spPr/>
        <p:txBody>
          <a:bodyPr/>
          <a:lstStyle>
            <a:lvl1pPr>
              <a:defRPr/>
            </a:lvl1pPr>
          </a:lstStyle>
          <a:p>
            <a:pPr>
              <a:defRPr/>
            </a:pPr>
            <a:fld id="{ED0328AC-0F26-2546-BEF3-796DD65C9AC0}"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D12EBB94-F1BE-4847-8D1B-0A0487D99D95}" type="slidenum">
              <a:rPr lang="en-US" altLang="en-US"/>
              <a:pPr/>
              <a:t>‹#›</a:t>
            </a:fld>
            <a:endParaRPr lang="en-US" altLang="en-US"/>
          </a:p>
        </p:txBody>
      </p:sp>
    </p:spTree>
    <p:extLst>
      <p:ext uri="{BB962C8B-B14F-4D97-AF65-F5344CB8AC3E}">
        <p14:creationId xmlns:p14="http://schemas.microsoft.com/office/powerpoint/2010/main" val="1822752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fld id="{62281C25-283A-F74C-9B4C-DD326CBC6736}"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FB7049A9-71A1-A84E-B6E3-41D878903366}" type="slidenum">
              <a:rPr lang="en-US" altLang="en-US"/>
              <a:pPr/>
              <a:t>‹#›</a:t>
            </a:fld>
            <a:endParaRPr lang="en-US" altLang="en-US"/>
          </a:p>
        </p:txBody>
      </p:sp>
    </p:spTree>
    <p:extLst>
      <p:ext uri="{BB962C8B-B14F-4D97-AF65-F5344CB8AC3E}">
        <p14:creationId xmlns:p14="http://schemas.microsoft.com/office/powerpoint/2010/main" val="1153345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endParaRPr lang="en-US"/>
          </a:p>
        </p:txBody>
      </p:sp>
      <p:sp>
        <p:nvSpPr>
          <p:cNvPr id="4" name="Rectangle 3"/>
          <p:cNvSpPr>
            <a:spLocks noGrp="1"/>
          </p:cNvSpPr>
          <p:nvPr>
            <p:ph type="dt" sz="half" idx="10"/>
          </p:nvPr>
        </p:nvSpPr>
        <p:spPr/>
        <p:txBody>
          <a:bodyPr/>
          <a:lstStyle>
            <a:lvl1pPr>
              <a:defRPr/>
            </a:lvl1pPr>
          </a:lstStyle>
          <a:p>
            <a:pPr>
              <a:defRPr/>
            </a:pPr>
            <a:fld id="{61C44EF5-3BC8-E64B-9F88-B4A4553913A4}"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B3EA9A08-FBAC-E943-9A8D-B0CAE2403DF8}" type="slidenum">
              <a:rPr lang="en-US" altLang="en-US"/>
              <a:pPr/>
              <a:t>‹#›</a:t>
            </a:fld>
            <a:endParaRPr lang="en-US" altLang="en-US"/>
          </a:p>
        </p:txBody>
      </p:sp>
    </p:spTree>
    <p:extLst>
      <p:ext uri="{BB962C8B-B14F-4D97-AF65-F5344CB8AC3E}">
        <p14:creationId xmlns:p14="http://schemas.microsoft.com/office/powerpoint/2010/main" val="10932778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dt" sz="half" idx="10"/>
          </p:nvPr>
        </p:nvSpPr>
        <p:spPr/>
        <p:txBody>
          <a:bodyPr/>
          <a:lstStyle>
            <a:lvl1pPr>
              <a:defRPr/>
            </a:lvl1pPr>
          </a:lstStyle>
          <a:p>
            <a:pPr>
              <a:defRPr/>
            </a:pPr>
            <a:fld id="{C700315A-4988-B545-8B7F-65B8FB212A21}"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31EDF2A8-6AD1-FD47-9625-019CAED13B41}" type="slidenum">
              <a:rPr lang="en-US" altLang="en-US"/>
              <a:pPr/>
              <a:t>‹#›</a:t>
            </a:fld>
            <a:endParaRPr lang="en-US" altLang="en-US"/>
          </a:p>
        </p:txBody>
      </p:sp>
    </p:spTree>
    <p:extLst>
      <p:ext uri="{BB962C8B-B14F-4D97-AF65-F5344CB8AC3E}">
        <p14:creationId xmlns:p14="http://schemas.microsoft.com/office/powerpoint/2010/main" val="8510437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p:cNvSpPr>
          <p:nvPr>
            <p:ph type="dt" sz="half" idx="10"/>
          </p:nvPr>
        </p:nvSpPr>
        <p:spPr/>
        <p:txBody>
          <a:bodyPr/>
          <a:lstStyle>
            <a:lvl1pPr>
              <a:defRPr/>
            </a:lvl1pPr>
          </a:lstStyle>
          <a:p>
            <a:pPr>
              <a:defRPr/>
            </a:pPr>
            <a:fld id="{4814715A-2480-7041-95D4-1DEA6F5A1B14}" type="datetime1">
              <a:rPr lang="en-US"/>
              <a:pPr>
                <a:defRPr/>
              </a:pPr>
              <a:t>11/24/17</a:t>
            </a:fld>
            <a:endParaRPr lang="en-US"/>
          </a:p>
        </p:txBody>
      </p:sp>
      <p:sp>
        <p:nvSpPr>
          <p:cNvPr id="8" name="Rectangle 7"/>
          <p:cNvSpPr>
            <a:spLocks noGrp="1"/>
          </p:cNvSpPr>
          <p:nvPr>
            <p:ph type="ftr" sz="quarter" idx="11"/>
          </p:nvPr>
        </p:nvSpPr>
        <p:spPr/>
        <p:txBody>
          <a:bodyPr/>
          <a:lstStyle>
            <a:lvl1pPr>
              <a:defRPr/>
            </a:lvl1pPr>
          </a:lstStyle>
          <a:p>
            <a:pPr>
              <a:defRPr/>
            </a:pPr>
            <a:r>
              <a:rPr lang="en-US"/>
              <a:t>YEM KÜLTÜRÜNÜN İLKELERİ</a:t>
            </a:r>
          </a:p>
        </p:txBody>
      </p:sp>
      <p:sp>
        <p:nvSpPr>
          <p:cNvPr id="9" name="Rectangle 8"/>
          <p:cNvSpPr>
            <a:spLocks noGrp="1"/>
          </p:cNvSpPr>
          <p:nvPr>
            <p:ph type="sldNum" sz="quarter" idx="12"/>
          </p:nvPr>
        </p:nvSpPr>
        <p:spPr/>
        <p:txBody>
          <a:bodyPr/>
          <a:lstStyle>
            <a:lvl1pPr>
              <a:defRPr/>
            </a:lvl1pPr>
          </a:lstStyle>
          <a:p>
            <a:fld id="{BB2B1F68-B41C-B145-A521-AFB156C0550E}" type="slidenum">
              <a:rPr lang="en-US" altLang="en-US"/>
              <a:pPr/>
              <a:t>‹#›</a:t>
            </a:fld>
            <a:endParaRPr lang="en-US" altLang="en-US"/>
          </a:p>
        </p:txBody>
      </p:sp>
    </p:spTree>
    <p:extLst>
      <p:ext uri="{BB962C8B-B14F-4D97-AF65-F5344CB8AC3E}">
        <p14:creationId xmlns:p14="http://schemas.microsoft.com/office/powerpoint/2010/main" val="1251116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type="dt" sz="half" idx="10"/>
          </p:nvPr>
        </p:nvSpPr>
        <p:spPr/>
        <p:txBody>
          <a:bodyPr/>
          <a:lstStyle>
            <a:lvl1pPr>
              <a:defRPr/>
            </a:lvl1pPr>
          </a:lstStyle>
          <a:p>
            <a:pPr>
              <a:defRPr/>
            </a:pPr>
            <a:fld id="{A4538810-3A75-6D4D-A653-3C9122AE7E68}" type="datetime1">
              <a:rPr lang="en-US"/>
              <a:pPr>
                <a:defRPr/>
              </a:pPr>
              <a:t>11/24/17</a:t>
            </a:fld>
            <a:endParaRPr lang="en-US"/>
          </a:p>
        </p:txBody>
      </p:sp>
      <p:sp>
        <p:nvSpPr>
          <p:cNvPr id="4" name="Rectangle 3"/>
          <p:cNvSpPr>
            <a:spLocks noGrp="1"/>
          </p:cNvSpPr>
          <p:nvPr>
            <p:ph type="ftr" sz="quarter" idx="11"/>
          </p:nvPr>
        </p:nvSpPr>
        <p:spPr/>
        <p:txBody>
          <a:bodyPr/>
          <a:lstStyle>
            <a:lvl1pPr>
              <a:defRPr/>
            </a:lvl1pPr>
          </a:lstStyle>
          <a:p>
            <a:pPr>
              <a:defRPr/>
            </a:pPr>
            <a:r>
              <a:rPr lang="en-US"/>
              <a:t>YEM KÜLTÜRÜNÜN İLKELERİ</a:t>
            </a:r>
          </a:p>
        </p:txBody>
      </p:sp>
      <p:sp>
        <p:nvSpPr>
          <p:cNvPr id="5" name="Rectangle 4"/>
          <p:cNvSpPr>
            <a:spLocks noGrp="1"/>
          </p:cNvSpPr>
          <p:nvPr>
            <p:ph type="sldNum" sz="quarter" idx="12"/>
          </p:nvPr>
        </p:nvSpPr>
        <p:spPr/>
        <p:txBody>
          <a:bodyPr/>
          <a:lstStyle>
            <a:lvl1pPr>
              <a:defRPr/>
            </a:lvl1pPr>
          </a:lstStyle>
          <a:p>
            <a:fld id="{804727DC-8152-074E-B806-CFBE3D013C39}" type="slidenum">
              <a:rPr lang="en-US" altLang="en-US"/>
              <a:pPr/>
              <a:t>‹#›</a:t>
            </a:fld>
            <a:endParaRPr lang="en-US" altLang="en-US"/>
          </a:p>
        </p:txBody>
      </p:sp>
    </p:spTree>
    <p:extLst>
      <p:ext uri="{BB962C8B-B14F-4D97-AF65-F5344CB8AC3E}">
        <p14:creationId xmlns:p14="http://schemas.microsoft.com/office/powerpoint/2010/main" val="15007453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p:cNvSpPr>
          <p:nvPr>
            <p:ph type="dt" sz="half" idx="10"/>
          </p:nvPr>
        </p:nvSpPr>
        <p:spPr/>
        <p:txBody>
          <a:bodyPr/>
          <a:lstStyle>
            <a:lvl1pPr>
              <a:defRPr/>
            </a:lvl1pPr>
          </a:lstStyle>
          <a:p>
            <a:pPr>
              <a:defRPr/>
            </a:pPr>
            <a:fld id="{E81A6DAF-C1A9-7947-A0FA-BD552F813A2B}" type="datetime1">
              <a:rPr lang="en-US"/>
              <a:pPr>
                <a:defRPr/>
              </a:pPr>
              <a:t>11/24/17</a:t>
            </a:fld>
            <a:endParaRPr lang="en-US"/>
          </a:p>
        </p:txBody>
      </p:sp>
      <p:sp>
        <p:nvSpPr>
          <p:cNvPr id="3" name="Rectangle 2"/>
          <p:cNvSpPr>
            <a:spLocks noGrp="1"/>
          </p:cNvSpPr>
          <p:nvPr>
            <p:ph type="ftr" sz="quarter" idx="11"/>
          </p:nvPr>
        </p:nvSpPr>
        <p:spPr/>
        <p:txBody>
          <a:bodyPr/>
          <a:lstStyle>
            <a:lvl1pPr>
              <a:defRPr/>
            </a:lvl1pPr>
          </a:lstStyle>
          <a:p>
            <a:pPr>
              <a:defRPr/>
            </a:pPr>
            <a:r>
              <a:rPr lang="en-US"/>
              <a:t>YEM KÜLTÜRÜNÜN İLKELERİ</a:t>
            </a:r>
          </a:p>
        </p:txBody>
      </p:sp>
      <p:sp>
        <p:nvSpPr>
          <p:cNvPr id="4" name="Rectangle 3"/>
          <p:cNvSpPr>
            <a:spLocks noGrp="1"/>
          </p:cNvSpPr>
          <p:nvPr>
            <p:ph type="sldNum" sz="quarter" idx="12"/>
          </p:nvPr>
        </p:nvSpPr>
        <p:spPr/>
        <p:txBody>
          <a:bodyPr/>
          <a:lstStyle>
            <a:lvl1pPr>
              <a:defRPr/>
            </a:lvl1pPr>
          </a:lstStyle>
          <a:p>
            <a:fld id="{19EA5EEA-71F5-AF44-9AB5-E29FF69129FF}" type="slidenum">
              <a:rPr lang="en-US" altLang="en-US"/>
              <a:pPr/>
              <a:t>‹#›</a:t>
            </a:fld>
            <a:endParaRPr lang="en-US" altLang="en-US"/>
          </a:p>
        </p:txBody>
      </p:sp>
    </p:spTree>
    <p:extLst>
      <p:ext uri="{BB962C8B-B14F-4D97-AF65-F5344CB8AC3E}">
        <p14:creationId xmlns:p14="http://schemas.microsoft.com/office/powerpoint/2010/main" val="8314785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endParaRPr lang="en-US"/>
          </a:p>
        </p:txBody>
      </p:sp>
      <p:sp>
        <p:nvSpPr>
          <p:cNvPr id="5" name="Rectangle 4"/>
          <p:cNvSpPr>
            <a:spLocks noGrp="1"/>
          </p:cNvSpPr>
          <p:nvPr>
            <p:ph type="dt" sz="half" idx="10"/>
          </p:nvPr>
        </p:nvSpPr>
        <p:spPr/>
        <p:txBody>
          <a:bodyPr/>
          <a:lstStyle>
            <a:lvl1pPr>
              <a:defRPr/>
            </a:lvl1pPr>
          </a:lstStyle>
          <a:p>
            <a:pPr>
              <a:defRPr/>
            </a:pPr>
            <a:fld id="{168F85B0-AB21-C246-B460-BACDA1F30321}"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2459462D-7540-1A4D-8B0F-98475187D13C}" type="slidenum">
              <a:rPr lang="en-US" altLang="en-US"/>
              <a:pPr/>
              <a:t>‹#›</a:t>
            </a:fld>
            <a:endParaRPr lang="en-US" altLang="en-US"/>
          </a:p>
        </p:txBody>
      </p:sp>
    </p:spTree>
    <p:extLst>
      <p:ext uri="{BB962C8B-B14F-4D97-AF65-F5344CB8AC3E}">
        <p14:creationId xmlns:p14="http://schemas.microsoft.com/office/powerpoint/2010/main" val="9840332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endParaRPr lang="en-US"/>
          </a:p>
        </p:txBody>
      </p:sp>
      <p:sp>
        <p:nvSpPr>
          <p:cNvPr id="5" name="Rectangle 4"/>
          <p:cNvSpPr>
            <a:spLocks noGrp="1"/>
          </p:cNvSpPr>
          <p:nvPr>
            <p:ph type="dt" sz="half" idx="10"/>
          </p:nvPr>
        </p:nvSpPr>
        <p:spPr/>
        <p:txBody>
          <a:bodyPr/>
          <a:lstStyle>
            <a:lvl1pPr>
              <a:defRPr/>
            </a:lvl1pPr>
          </a:lstStyle>
          <a:p>
            <a:pPr>
              <a:defRPr/>
            </a:pPr>
            <a:fld id="{3A0C3ABB-6000-0747-A216-9C976CA529A5}"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249CD183-1B3B-394B-8E86-2924135C3FC9}" type="slidenum">
              <a:rPr lang="en-US" altLang="en-US"/>
              <a:pPr/>
              <a:t>‹#›</a:t>
            </a:fld>
            <a:endParaRPr lang="en-US" altLang="en-US"/>
          </a:p>
        </p:txBody>
      </p:sp>
    </p:spTree>
    <p:extLst>
      <p:ext uri="{BB962C8B-B14F-4D97-AF65-F5344CB8AC3E}">
        <p14:creationId xmlns:p14="http://schemas.microsoft.com/office/powerpoint/2010/main" val="875720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115616" y="205979"/>
            <a:ext cx="7571184" cy="857250"/>
          </a:xfrm>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pPr>
              <a:defRPr/>
            </a:pPr>
            <a:fld id="{56B6B3F5-BB09-6B4A-9510-F2559A915688}" type="datetime1">
              <a:rPr lang="en-US" smtClean="0"/>
              <a:pPr>
                <a:defRPr/>
              </a:pPr>
              <a:t>11/24/17</a:t>
            </a:fld>
            <a:endParaRPr lang="en-US"/>
          </a:p>
        </p:txBody>
      </p:sp>
      <p:sp>
        <p:nvSpPr>
          <p:cNvPr id="4" name="Footer Placeholder 3"/>
          <p:cNvSpPr>
            <a:spLocks noGrp="1"/>
          </p:cNvSpPr>
          <p:nvPr>
            <p:ph type="ftr" sz="quarter" idx="11"/>
          </p:nvPr>
        </p:nvSpPr>
        <p:spPr/>
        <p:txBody>
          <a:bodyPr/>
          <a:lstStyle/>
          <a:p>
            <a:pPr>
              <a:defRPr/>
            </a:pPr>
            <a:r>
              <a:rPr lang="en-US" dirty="0" smtClean="0"/>
              <a:t>YEM KÜLTÜRÜNÜN İLKELERİ DERSİ</a:t>
            </a:r>
            <a:endParaRPr lang="en-US" dirty="0"/>
          </a:p>
        </p:txBody>
      </p:sp>
      <p:sp>
        <p:nvSpPr>
          <p:cNvPr id="5" name="Slide Number Placeholder 4"/>
          <p:cNvSpPr>
            <a:spLocks noGrp="1"/>
          </p:cNvSpPr>
          <p:nvPr>
            <p:ph type="sldNum" sz="quarter" idx="12"/>
          </p:nvPr>
        </p:nvSpPr>
        <p:spPr/>
        <p:txBody>
          <a:bodyPr/>
          <a:lstStyle/>
          <a:p>
            <a:fld id="{2B07A4B8-98E7-A341-8DD4-7EE91DA868EF}" type="slidenum">
              <a:rPr lang="en-US" altLang="en-US" smtClean="0"/>
              <a:pPr/>
              <a:t>‹#›</a:t>
            </a:fld>
            <a:endParaRPr lang="en-US" alt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0"/>
            <a:ext cx="504056" cy="450497"/>
          </a:xfrm>
          <a:prstGeom prst="rect">
            <a:avLst/>
          </a:prstGeom>
        </p:spPr>
      </p:pic>
    </p:spTree>
    <p:extLst>
      <p:ext uri="{BB962C8B-B14F-4D97-AF65-F5344CB8AC3E}">
        <p14:creationId xmlns:p14="http://schemas.microsoft.com/office/powerpoint/2010/main" val="936658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8001000" cy="857250"/>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fld id="{34E9A909-6F33-2045-9B19-11C06BCF4F5E}"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DA790470-575A-964D-A7D8-0B2E355AC696}" type="slidenum">
              <a:rPr lang="en-US" altLang="en-US"/>
              <a:pPr/>
              <a:t>‹#›</a:t>
            </a:fld>
            <a:endParaRPr lang="en-US" alt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799915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endParaRPr lang="en-US"/>
          </a:p>
        </p:txBody>
      </p:sp>
      <p:sp>
        <p:nvSpPr>
          <p:cNvPr id="4" name="Rectangle 3"/>
          <p:cNvSpPr>
            <a:spLocks noGrp="1"/>
          </p:cNvSpPr>
          <p:nvPr>
            <p:ph type="dt" sz="half" idx="10"/>
          </p:nvPr>
        </p:nvSpPr>
        <p:spPr/>
        <p:txBody>
          <a:bodyPr/>
          <a:lstStyle>
            <a:lvl1pPr>
              <a:defRPr/>
            </a:lvl1pPr>
          </a:lstStyle>
          <a:p>
            <a:pPr>
              <a:defRPr/>
            </a:pPr>
            <a:fld id="{9538F3D5-45FD-0148-A6D9-B4A0037F710B}"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6E39BEB2-19A9-2B4A-ACF6-F745D9E4AAAA}" type="slidenum">
              <a:rPr lang="en-US" altLang="en-US"/>
              <a:pPr/>
              <a:t>‹#›</a:t>
            </a:fld>
            <a:endParaRPr lang="en-US" alt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93184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dt" sz="half" idx="10"/>
          </p:nvPr>
        </p:nvSpPr>
        <p:spPr/>
        <p:txBody>
          <a:bodyPr/>
          <a:lstStyle>
            <a:lvl1pPr>
              <a:defRPr/>
            </a:lvl1pPr>
          </a:lstStyle>
          <a:p>
            <a:pPr>
              <a:defRPr/>
            </a:pPr>
            <a:fld id="{4696298E-6FB0-9143-BF28-D8D9AF94B037}"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2C42BF9A-EFB2-C441-916B-5E815EE0EABA}" type="slidenum">
              <a:rPr lang="en-US" altLang="en-US"/>
              <a:pPr/>
              <a:t>‹#›</a:t>
            </a:fld>
            <a:endParaRPr lang="en-US" alt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2020093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80010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p:cNvSpPr>
          <p:nvPr>
            <p:ph type="dt" sz="half" idx="10"/>
          </p:nvPr>
        </p:nvSpPr>
        <p:spPr/>
        <p:txBody>
          <a:bodyPr/>
          <a:lstStyle>
            <a:lvl1pPr>
              <a:defRPr/>
            </a:lvl1pPr>
          </a:lstStyle>
          <a:p>
            <a:pPr>
              <a:defRPr/>
            </a:pPr>
            <a:fld id="{6EC8BDBB-7FE3-6F42-9072-1C8F3E60CB88}" type="datetime1">
              <a:rPr lang="en-US"/>
              <a:pPr>
                <a:defRPr/>
              </a:pPr>
              <a:t>11/24/17</a:t>
            </a:fld>
            <a:endParaRPr lang="en-US"/>
          </a:p>
        </p:txBody>
      </p:sp>
      <p:sp>
        <p:nvSpPr>
          <p:cNvPr id="8" name="Rectangle 7"/>
          <p:cNvSpPr>
            <a:spLocks noGrp="1"/>
          </p:cNvSpPr>
          <p:nvPr>
            <p:ph type="ftr" sz="quarter" idx="11"/>
          </p:nvPr>
        </p:nvSpPr>
        <p:spPr/>
        <p:txBody>
          <a:bodyPr/>
          <a:lstStyle>
            <a:lvl1pPr>
              <a:defRPr/>
            </a:lvl1pPr>
          </a:lstStyle>
          <a:p>
            <a:pPr>
              <a:defRPr/>
            </a:pPr>
            <a:r>
              <a:rPr lang="en-US"/>
              <a:t>YEM KÜLTÜRÜNÜN İLKELERİ</a:t>
            </a:r>
          </a:p>
        </p:txBody>
      </p:sp>
      <p:sp>
        <p:nvSpPr>
          <p:cNvPr id="9" name="Rectangle 8"/>
          <p:cNvSpPr>
            <a:spLocks noGrp="1"/>
          </p:cNvSpPr>
          <p:nvPr>
            <p:ph type="sldNum" sz="quarter" idx="12"/>
          </p:nvPr>
        </p:nvSpPr>
        <p:spPr/>
        <p:txBody>
          <a:bodyPr/>
          <a:lstStyle>
            <a:lvl1pPr>
              <a:defRPr/>
            </a:lvl1pPr>
          </a:lstStyle>
          <a:p>
            <a:fld id="{2750AE29-3FC5-BB48-BDB7-50229ADED8E6}" type="slidenum">
              <a:rPr lang="en-US" altLang="en-US"/>
              <a:pPr/>
              <a:t>‹#›</a:t>
            </a:fld>
            <a:endParaRPr lang="en-US" alt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2135016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8001000" cy="857250"/>
          </a:xfrm>
        </p:spPr>
        <p:txBody>
          <a:bodyPr/>
          <a:lstStyle/>
          <a:p>
            <a:r>
              <a:rPr lang="en-US" smtClean="0"/>
              <a:t>Click to edit Master title style</a:t>
            </a:r>
            <a:endParaRPr lang="en-US"/>
          </a:p>
        </p:txBody>
      </p:sp>
      <p:sp>
        <p:nvSpPr>
          <p:cNvPr id="3" name="Rectangle 2"/>
          <p:cNvSpPr>
            <a:spLocks noGrp="1"/>
          </p:cNvSpPr>
          <p:nvPr>
            <p:ph type="dt" sz="half" idx="10"/>
          </p:nvPr>
        </p:nvSpPr>
        <p:spPr/>
        <p:txBody>
          <a:bodyPr/>
          <a:lstStyle>
            <a:lvl1pPr>
              <a:defRPr/>
            </a:lvl1pPr>
          </a:lstStyle>
          <a:p>
            <a:pPr>
              <a:defRPr/>
            </a:pPr>
            <a:fld id="{EFEC2DE2-56C2-FC4A-859F-85601C0B5733}" type="datetime1">
              <a:rPr lang="en-US"/>
              <a:pPr>
                <a:defRPr/>
              </a:pPr>
              <a:t>11/24/17</a:t>
            </a:fld>
            <a:endParaRPr lang="en-US"/>
          </a:p>
        </p:txBody>
      </p:sp>
      <p:sp>
        <p:nvSpPr>
          <p:cNvPr id="4" name="Rectangle 3"/>
          <p:cNvSpPr>
            <a:spLocks noGrp="1"/>
          </p:cNvSpPr>
          <p:nvPr>
            <p:ph type="ftr" sz="quarter" idx="11"/>
          </p:nvPr>
        </p:nvSpPr>
        <p:spPr/>
        <p:txBody>
          <a:bodyPr/>
          <a:lstStyle>
            <a:lvl1pPr>
              <a:defRPr/>
            </a:lvl1pPr>
          </a:lstStyle>
          <a:p>
            <a:pPr>
              <a:defRPr/>
            </a:pPr>
            <a:r>
              <a:rPr lang="en-US"/>
              <a:t>YEM KÜLTÜRÜNÜN İLKELERİ</a:t>
            </a:r>
          </a:p>
        </p:txBody>
      </p:sp>
      <p:sp>
        <p:nvSpPr>
          <p:cNvPr id="5" name="Rectangle 4"/>
          <p:cNvSpPr>
            <a:spLocks noGrp="1"/>
          </p:cNvSpPr>
          <p:nvPr>
            <p:ph type="sldNum" sz="quarter" idx="12"/>
          </p:nvPr>
        </p:nvSpPr>
        <p:spPr/>
        <p:txBody>
          <a:bodyPr/>
          <a:lstStyle>
            <a:lvl1pPr>
              <a:defRPr/>
            </a:lvl1pPr>
          </a:lstStyle>
          <a:p>
            <a:fld id="{0CAF7CFE-F71E-ED40-B51B-95199E7D8D61}" type="slidenum">
              <a:rPr lang="en-US" altLang="en-US"/>
              <a:pPr/>
              <a:t>‹#›</a:t>
            </a:fld>
            <a:endParaRPr lang="en-US" alt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92257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p:cNvSpPr>
          <p:nvPr>
            <p:ph type="dt" sz="half" idx="10"/>
          </p:nvPr>
        </p:nvSpPr>
        <p:spPr/>
        <p:txBody>
          <a:bodyPr/>
          <a:lstStyle>
            <a:lvl1pPr>
              <a:defRPr/>
            </a:lvl1pPr>
          </a:lstStyle>
          <a:p>
            <a:pPr>
              <a:defRPr/>
            </a:pPr>
            <a:fld id="{78E22837-31B7-C948-AF4E-C129EED9167F}" type="datetime1">
              <a:rPr lang="en-US"/>
              <a:pPr>
                <a:defRPr/>
              </a:pPr>
              <a:t>11/24/17</a:t>
            </a:fld>
            <a:endParaRPr lang="en-US"/>
          </a:p>
        </p:txBody>
      </p:sp>
      <p:sp>
        <p:nvSpPr>
          <p:cNvPr id="3" name="Rectangle 2"/>
          <p:cNvSpPr>
            <a:spLocks noGrp="1"/>
          </p:cNvSpPr>
          <p:nvPr>
            <p:ph type="ftr" sz="quarter" idx="11"/>
          </p:nvPr>
        </p:nvSpPr>
        <p:spPr/>
        <p:txBody>
          <a:bodyPr/>
          <a:lstStyle>
            <a:lvl1pPr>
              <a:defRPr/>
            </a:lvl1pPr>
          </a:lstStyle>
          <a:p>
            <a:pPr>
              <a:defRPr/>
            </a:pPr>
            <a:r>
              <a:rPr lang="en-US"/>
              <a:t>YEM KÜLTÜRÜNÜN İLKELERİ</a:t>
            </a:r>
          </a:p>
        </p:txBody>
      </p:sp>
      <p:sp>
        <p:nvSpPr>
          <p:cNvPr id="4" name="Rectangle 3"/>
          <p:cNvSpPr>
            <a:spLocks noGrp="1"/>
          </p:cNvSpPr>
          <p:nvPr>
            <p:ph type="sldNum" sz="quarter" idx="12"/>
          </p:nvPr>
        </p:nvSpPr>
        <p:spPr/>
        <p:txBody>
          <a:bodyPr/>
          <a:lstStyle>
            <a:lvl1pPr>
              <a:defRPr/>
            </a:lvl1pPr>
          </a:lstStyle>
          <a:p>
            <a:fld id="{ACEB1182-C12A-794B-A53F-8EEF6323220C}" type="slidenum">
              <a:rPr lang="en-US" altLang="en-US"/>
              <a:pPr/>
              <a:t>‹#›</a:t>
            </a:fld>
            <a:endParaRPr lang="en-US" alt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950968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endParaRPr lang="en-US"/>
          </a:p>
        </p:txBody>
      </p:sp>
      <p:sp>
        <p:nvSpPr>
          <p:cNvPr id="5" name="Rectangle 4"/>
          <p:cNvSpPr>
            <a:spLocks noGrp="1"/>
          </p:cNvSpPr>
          <p:nvPr>
            <p:ph type="dt" sz="half" idx="10"/>
          </p:nvPr>
        </p:nvSpPr>
        <p:spPr/>
        <p:txBody>
          <a:bodyPr/>
          <a:lstStyle>
            <a:lvl1pPr>
              <a:defRPr/>
            </a:lvl1pPr>
          </a:lstStyle>
          <a:p>
            <a:pPr>
              <a:defRPr/>
            </a:pPr>
            <a:fld id="{27211D48-ED16-B94A-91D0-CF189151AEF9}"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398824B4-05D9-7F4F-98CE-15DF82BECCC0}" type="slidenum">
              <a:rPr lang="en-US" altLang="en-US"/>
              <a:pPr/>
              <a:t>‹#›</a:t>
            </a:fld>
            <a:endParaRPr lang="en-US" alt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13573037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theme" Target="../theme/theme2.xml"/><Relationship Id="rId11" Type="http://schemas.openxmlformats.org/officeDocument/2006/relationships/image" Target="../media/image1.png"/><Relationship Id="rId1" Type="http://schemas.openxmlformats.org/officeDocument/2006/relationships/slideLayout" Target="../slideLayouts/slideLayout11.xml"/><Relationship Id="rId2"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
          <p:cNvSpPr>
            <a:spLocks noGrp="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wrap="square" lIns="91440" tIns="45720" rIns="91440" bIns="45720" numCol="1" anchor="ctr" anchorCtr="0" compatLnSpc="1">
            <a:prstTxWarp prst="textNoShape">
              <a:avLst/>
            </a:prstTxWarp>
          </a:bodyPr>
          <a:lstStyle>
            <a:lvl1pPr>
              <a:defRPr sz="900" smtClean="0">
                <a:solidFill>
                  <a:srgbClr val="898989"/>
                </a:solidFill>
                <a:latin typeface="Calibri" pitchFamily="34" charset="0"/>
              </a:defRPr>
            </a:lvl1pPr>
          </a:lstStyle>
          <a:p>
            <a:pPr>
              <a:defRPr/>
            </a:pPr>
            <a:fld id="{56B6B3F5-BB09-6B4A-9510-F2559A915688}" type="datetime1">
              <a:rPr lang="en-US"/>
              <a:pPr>
                <a:defRPr/>
              </a:pPr>
              <a:t>11/24/17</a:t>
            </a:fld>
            <a:endParaRPr lang="en-US"/>
          </a:p>
        </p:txBody>
      </p:sp>
      <p:sp>
        <p:nvSpPr>
          <p:cNvPr id="5" name="Footer Placeholder 4"/>
          <p:cNvSpPr>
            <a:spLocks noGrp="1"/>
          </p:cNvSpPr>
          <p:nvPr>
            <p:ph type="ftr" sz="quarter" idx="3"/>
          </p:nvPr>
        </p:nvSpPr>
        <p:spPr>
          <a:xfrm>
            <a:off x="3143250" y="4768454"/>
            <a:ext cx="2895600" cy="273844"/>
          </a:xfrm>
          <a:prstGeom prst="rect">
            <a:avLst/>
          </a:prstGeom>
        </p:spPr>
        <p:txBody>
          <a:bodyPr vert="horz" wrap="square" lIns="91440" tIns="45720" rIns="91440" bIns="45720" numCol="1" anchor="ctr" anchorCtr="0" compatLnSpc="1">
            <a:prstTxWarp prst="textNoShape">
              <a:avLst/>
            </a:prstTxWarp>
          </a:bodyPr>
          <a:lstStyle>
            <a:lvl1pPr algn="ctr">
              <a:defRPr sz="900" smtClean="0">
                <a:solidFill>
                  <a:srgbClr val="898989"/>
                </a:solidFill>
                <a:latin typeface="Calibri" pitchFamily="34" charset="0"/>
              </a:defRPr>
            </a:lvl1pPr>
          </a:lstStyle>
          <a:p>
            <a:pPr>
              <a:defRPr/>
            </a:pPr>
            <a:r>
              <a:rPr lang="en-US"/>
              <a:t>YEM KÜLTÜRÜNÜN İLKELERİ</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prstTxWarp prst="textNoShape">
              <a:avLst/>
            </a:prstTxWarp>
          </a:bodyPr>
          <a:lstStyle>
            <a:lvl1pPr algn="r">
              <a:defRPr sz="900">
                <a:solidFill>
                  <a:srgbClr val="898989"/>
                </a:solidFill>
                <a:latin typeface="Calibri" charset="0"/>
              </a:defRPr>
            </a:lvl1pPr>
          </a:lstStyle>
          <a:p>
            <a:fld id="{2B07A4B8-98E7-A341-8DD4-7EE91DA868E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9" r:id="rId1"/>
    <p:sldLayoutId id="2147483677"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Lst>
  <p:hf sldNum="0" hdr="0" dt="0"/>
  <p:txStyles>
    <p:titleStyle>
      <a:lvl1pPr marL="257175" indent="-257175" algn="ctr" defTabSz="-10404872" rtl="0" eaLnBrk="0" fontAlgn="base" hangingPunct="0">
        <a:spcBef>
          <a:spcPct val="0"/>
        </a:spcBef>
        <a:spcAft>
          <a:spcPct val="0"/>
        </a:spcAft>
        <a:defRPr sz="3300" kern="1200">
          <a:solidFill>
            <a:schemeClr val="tx1"/>
          </a:solidFill>
          <a:latin typeface="+mj-lt"/>
          <a:ea typeface="+mj-ea"/>
          <a:cs typeface="+mj-cs"/>
        </a:defRPr>
      </a:lvl1pPr>
      <a:lvl2pPr marL="257175" indent="-257175" algn="ctr" defTabSz="-10404872" rtl="0" eaLnBrk="0" fontAlgn="base" hangingPunct="0">
        <a:spcBef>
          <a:spcPct val="0"/>
        </a:spcBef>
        <a:spcAft>
          <a:spcPct val="0"/>
        </a:spcAft>
        <a:defRPr sz="3300">
          <a:solidFill>
            <a:schemeClr val="tx1"/>
          </a:solidFill>
          <a:latin typeface="Calibri" pitchFamily="34" charset="0"/>
        </a:defRPr>
      </a:lvl2pPr>
      <a:lvl3pPr marL="257175" indent="-257175" algn="ctr" defTabSz="-10404872" rtl="0" eaLnBrk="0" fontAlgn="base" hangingPunct="0">
        <a:spcBef>
          <a:spcPct val="0"/>
        </a:spcBef>
        <a:spcAft>
          <a:spcPct val="0"/>
        </a:spcAft>
        <a:defRPr sz="3300">
          <a:solidFill>
            <a:schemeClr val="tx1"/>
          </a:solidFill>
          <a:latin typeface="Calibri" pitchFamily="34" charset="0"/>
        </a:defRPr>
      </a:lvl3pPr>
      <a:lvl4pPr marL="257175" indent="-257175" algn="ctr" defTabSz="-10404872" rtl="0" eaLnBrk="0" fontAlgn="base" hangingPunct="0">
        <a:spcBef>
          <a:spcPct val="0"/>
        </a:spcBef>
        <a:spcAft>
          <a:spcPct val="0"/>
        </a:spcAft>
        <a:defRPr sz="3300">
          <a:solidFill>
            <a:schemeClr val="tx1"/>
          </a:solidFill>
          <a:latin typeface="Calibri" pitchFamily="34" charset="0"/>
        </a:defRPr>
      </a:lvl4pPr>
      <a:lvl5pPr marL="257175" indent="-257175" algn="ctr" defTabSz="-10404872" rtl="0" eaLnBrk="0" fontAlgn="base" hangingPunct="0">
        <a:spcBef>
          <a:spcPct val="0"/>
        </a:spcBef>
        <a:spcAft>
          <a:spcPct val="0"/>
        </a:spcAft>
        <a:defRPr sz="3300">
          <a:solidFill>
            <a:schemeClr val="tx1"/>
          </a:solidFill>
          <a:latin typeface="Calibri" pitchFamily="34" charset="0"/>
        </a:defRPr>
      </a:lvl5pPr>
      <a:lvl6pPr marL="600075" indent="-257175" algn="ctr" defTabSz="-10404872" rtl="0" eaLnBrk="0" fontAlgn="base" hangingPunct="0">
        <a:spcBef>
          <a:spcPct val="0"/>
        </a:spcBef>
        <a:spcAft>
          <a:spcPct val="0"/>
        </a:spcAft>
        <a:defRPr sz="3300">
          <a:solidFill>
            <a:schemeClr val="tx1"/>
          </a:solidFill>
          <a:latin typeface="Calibri" pitchFamily="34" charset="0"/>
        </a:defRPr>
      </a:lvl6pPr>
      <a:lvl7pPr marL="942975" indent="-257175" algn="ctr" defTabSz="-10404872" rtl="0" eaLnBrk="0" fontAlgn="base" hangingPunct="0">
        <a:spcBef>
          <a:spcPct val="0"/>
        </a:spcBef>
        <a:spcAft>
          <a:spcPct val="0"/>
        </a:spcAft>
        <a:defRPr sz="3300">
          <a:solidFill>
            <a:schemeClr val="tx1"/>
          </a:solidFill>
          <a:latin typeface="Calibri" pitchFamily="34" charset="0"/>
        </a:defRPr>
      </a:lvl7pPr>
      <a:lvl8pPr marL="1285875" indent="-257175" algn="ctr" defTabSz="-10404872" rtl="0" eaLnBrk="0" fontAlgn="base" hangingPunct="0">
        <a:spcBef>
          <a:spcPct val="0"/>
        </a:spcBef>
        <a:spcAft>
          <a:spcPct val="0"/>
        </a:spcAft>
        <a:defRPr sz="3300">
          <a:solidFill>
            <a:schemeClr val="tx1"/>
          </a:solidFill>
          <a:latin typeface="Calibri" pitchFamily="34" charset="0"/>
        </a:defRPr>
      </a:lvl8pPr>
      <a:lvl9pPr marL="1628775" indent="-257175" algn="ctr" defTabSz="-10404872" rtl="0" eaLnBrk="0" fontAlgn="base" hangingPunct="0">
        <a:spcBef>
          <a:spcPct val="0"/>
        </a:spcBef>
        <a:spcAft>
          <a:spcPct val="0"/>
        </a:spcAft>
        <a:defRPr sz="3300">
          <a:solidFill>
            <a:schemeClr val="tx1"/>
          </a:solidFill>
          <a:latin typeface="Calibri" pitchFamily="34" charset="0"/>
        </a:defRPr>
      </a:lvl9pPr>
    </p:titleStyle>
    <p:bodyStyle>
      <a:lvl1pPr marL="257175" indent="-257175" algn="l" defTabSz="-10404872"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defTabSz="-10404872"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defTabSz="-10404872"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defTabSz="-10404872"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defTabSz="-10404872"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rtl="0" latinLnBrk="0">
        <a:spcBef>
          <a:spcPct val="20000"/>
        </a:spcBef>
        <a:buFont typeface="Arial"/>
        <a:buChar char="•"/>
        <a:defRPr sz="1500" kern="1200">
          <a:solidFill>
            <a:schemeClr val="tx1"/>
          </a:solidFill>
          <a:latin typeface="+mn-lt"/>
          <a:ea typeface="+mn-ea"/>
          <a:cs typeface="+mn-cs"/>
        </a:defRPr>
      </a:lvl6pPr>
      <a:lvl7pPr marL="2228850" indent="-171450" algn="l" rtl="0" latinLnBrk="0">
        <a:spcBef>
          <a:spcPct val="20000"/>
        </a:spcBef>
        <a:buFont typeface="Arial"/>
        <a:buChar char="•"/>
        <a:defRPr sz="1500" kern="1200">
          <a:solidFill>
            <a:schemeClr val="tx1"/>
          </a:solidFill>
          <a:latin typeface="+mn-lt"/>
          <a:ea typeface="+mn-ea"/>
          <a:cs typeface="+mn-cs"/>
        </a:defRPr>
      </a:lvl7pPr>
      <a:lvl8pPr marL="2571750" indent="-171450" algn="l" rtl="0" latinLnBrk="0">
        <a:spcBef>
          <a:spcPct val="20000"/>
        </a:spcBef>
        <a:buFont typeface="Arial"/>
        <a:buChar char="•"/>
        <a:defRPr sz="1500" kern="1200">
          <a:solidFill>
            <a:schemeClr val="tx1"/>
          </a:solidFill>
          <a:latin typeface="+mn-lt"/>
          <a:ea typeface="+mn-ea"/>
          <a:cs typeface="+mn-cs"/>
        </a:defRPr>
      </a:lvl8pPr>
      <a:lvl9pPr marL="2914650" indent="-171450" algn="l" rtl="0" latinLnBrk="0">
        <a:spcBef>
          <a:spcPct val="20000"/>
        </a:spcBef>
        <a:buFont typeface="Arial"/>
        <a:buChar char="•"/>
        <a:defRPr sz="1500" kern="120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342900" algn="l" rtl="0">
        <a:defRPr kern="1200">
          <a:solidFill>
            <a:schemeClr val="tx1"/>
          </a:solidFill>
          <a:latin typeface="+mn-lt"/>
          <a:ea typeface="+mn-ea"/>
          <a:cs typeface="+mn-cs"/>
        </a:defRPr>
      </a:lvl2pPr>
      <a:lvl3pPr marL="685800" algn="l" rtl="0">
        <a:defRPr kern="1200">
          <a:solidFill>
            <a:schemeClr val="tx1"/>
          </a:solidFill>
          <a:latin typeface="+mn-lt"/>
          <a:ea typeface="+mn-ea"/>
          <a:cs typeface="+mn-cs"/>
        </a:defRPr>
      </a:lvl3pPr>
      <a:lvl4pPr marL="1028700" algn="l" rtl="0">
        <a:defRPr kern="1200">
          <a:solidFill>
            <a:schemeClr val="tx1"/>
          </a:solidFill>
          <a:latin typeface="+mn-lt"/>
          <a:ea typeface="+mn-ea"/>
          <a:cs typeface="+mn-cs"/>
        </a:defRPr>
      </a:lvl4pPr>
      <a:lvl5pPr marL="1371600" algn="l" rtl="0">
        <a:defRPr kern="1200">
          <a:solidFill>
            <a:schemeClr val="tx1"/>
          </a:solidFill>
          <a:latin typeface="+mn-lt"/>
          <a:ea typeface="+mn-ea"/>
          <a:cs typeface="+mn-cs"/>
        </a:defRPr>
      </a:lvl5pPr>
      <a:lvl6pPr marL="1714500" algn="l" rtl="0">
        <a:defRPr kern="1200">
          <a:solidFill>
            <a:schemeClr val="tx1"/>
          </a:solidFill>
          <a:latin typeface="+mn-lt"/>
          <a:ea typeface="+mn-ea"/>
          <a:cs typeface="+mn-cs"/>
        </a:defRPr>
      </a:lvl6pPr>
      <a:lvl7pPr marL="2057400" algn="l" rtl="0">
        <a:defRPr kern="1200">
          <a:solidFill>
            <a:schemeClr val="tx1"/>
          </a:solidFill>
          <a:latin typeface="+mn-lt"/>
          <a:ea typeface="+mn-ea"/>
          <a:cs typeface="+mn-cs"/>
        </a:defRPr>
      </a:lvl7pPr>
      <a:lvl8pPr marL="2400300" algn="l" rtl="0">
        <a:defRPr kern="1200">
          <a:solidFill>
            <a:schemeClr val="tx1"/>
          </a:solidFill>
          <a:latin typeface="+mn-lt"/>
          <a:ea typeface="+mn-ea"/>
          <a:cs typeface="+mn-cs"/>
        </a:defRPr>
      </a:lvl8pPr>
      <a:lvl9pPr marL="2743200" algn="l" rtl="0">
        <a:defRPr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Rectangle 1"/>
          <p:cNvSpPr>
            <a:spLocks noGrp="1"/>
          </p:cNvSpPr>
          <p:nvPr>
            <p:ph type="title"/>
          </p:nvPr>
        </p:nvSpPr>
        <p:spPr bwMode="auto">
          <a:xfrm>
            <a:off x="685800" y="205979"/>
            <a:ext cx="8001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wrap="square" lIns="91440" tIns="45720" rIns="91440" bIns="45720" numCol="1" anchor="ctr" anchorCtr="0" compatLnSpc="1">
            <a:prstTxWarp prst="textNoShape">
              <a:avLst/>
            </a:prstTxWarp>
          </a:bodyPr>
          <a:lstStyle>
            <a:lvl1pPr>
              <a:defRPr sz="900" smtClean="0">
                <a:solidFill>
                  <a:srgbClr val="898989"/>
                </a:solidFill>
                <a:latin typeface="Calibri" pitchFamily="34" charset="0"/>
              </a:defRPr>
            </a:lvl1pPr>
          </a:lstStyle>
          <a:p>
            <a:pPr>
              <a:defRPr/>
            </a:pPr>
            <a:fld id="{CDF110D3-A983-CD49-ACA0-664EB2431A63}" type="datetime1">
              <a:rPr lang="en-US"/>
              <a:pPr>
                <a:defRPr/>
              </a:pPr>
              <a:t>11/24/17</a:t>
            </a:fld>
            <a:endParaRPr lang="en-US"/>
          </a:p>
        </p:txBody>
      </p:sp>
      <p:sp>
        <p:nvSpPr>
          <p:cNvPr id="5" name="Footer Placeholder 4"/>
          <p:cNvSpPr>
            <a:spLocks noGrp="1"/>
          </p:cNvSpPr>
          <p:nvPr>
            <p:ph type="ftr" sz="quarter" idx="3"/>
          </p:nvPr>
        </p:nvSpPr>
        <p:spPr>
          <a:xfrm>
            <a:off x="3143250" y="4768454"/>
            <a:ext cx="2895600" cy="273844"/>
          </a:xfrm>
          <a:prstGeom prst="rect">
            <a:avLst/>
          </a:prstGeom>
        </p:spPr>
        <p:txBody>
          <a:bodyPr vert="horz" wrap="square" lIns="91440" tIns="45720" rIns="91440" bIns="45720" numCol="1" anchor="ctr" anchorCtr="0" compatLnSpc="1">
            <a:prstTxWarp prst="textNoShape">
              <a:avLst/>
            </a:prstTxWarp>
          </a:bodyPr>
          <a:lstStyle>
            <a:lvl1pPr algn="ctr">
              <a:defRPr sz="900" smtClean="0">
                <a:solidFill>
                  <a:srgbClr val="898989"/>
                </a:solidFill>
                <a:latin typeface="Calibri" pitchFamily="34" charset="0"/>
              </a:defRPr>
            </a:lvl1pPr>
          </a:lstStyle>
          <a:p>
            <a:pPr>
              <a:defRPr/>
            </a:pPr>
            <a:r>
              <a:rPr lang="en-US"/>
              <a:t>YEM KÜLTÜRÜNÜN İLKELERİ</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prstTxWarp prst="textNoShape">
              <a:avLst/>
            </a:prstTxWarp>
          </a:bodyPr>
          <a:lstStyle>
            <a:lvl1pPr algn="r">
              <a:defRPr sz="900">
                <a:solidFill>
                  <a:srgbClr val="898989"/>
                </a:solidFill>
                <a:latin typeface="Calibri" charset="0"/>
              </a:defRPr>
            </a:lvl1pPr>
          </a:lstStyle>
          <a:p>
            <a:fld id="{BA3578D7-5193-FA4A-AC0B-2A4936C6896D}" type="slidenum">
              <a:rPr lang="en-US" altLang="en-US"/>
              <a:pPr/>
              <a:t>‹#›</a:t>
            </a:fld>
            <a:endParaRPr lang="en-US" altLang="en-US"/>
          </a:p>
        </p:txBody>
      </p:sp>
      <p:pic>
        <p:nvPicPr>
          <p:cNvPr id="7" name="Picture 6"/>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Lst>
  <p:hf sldNum="0" hdr="0" dt="0"/>
  <p:txStyles>
    <p:titleStyle>
      <a:lvl1pPr marL="257175" indent="-257175" algn="ctr" defTabSz="-10404872" rtl="0" eaLnBrk="0" fontAlgn="base" hangingPunct="0">
        <a:spcBef>
          <a:spcPct val="0"/>
        </a:spcBef>
        <a:spcAft>
          <a:spcPct val="0"/>
        </a:spcAft>
        <a:defRPr sz="3300" kern="1200">
          <a:solidFill>
            <a:schemeClr val="tx1"/>
          </a:solidFill>
          <a:latin typeface="+mj-lt"/>
          <a:ea typeface="+mj-ea"/>
          <a:cs typeface="+mj-cs"/>
        </a:defRPr>
      </a:lvl1pPr>
      <a:lvl2pPr marL="257175" indent="-257175" algn="ctr" defTabSz="-10404872" rtl="0" eaLnBrk="0" fontAlgn="base" hangingPunct="0">
        <a:spcBef>
          <a:spcPct val="0"/>
        </a:spcBef>
        <a:spcAft>
          <a:spcPct val="0"/>
        </a:spcAft>
        <a:defRPr sz="3300">
          <a:solidFill>
            <a:schemeClr val="tx1"/>
          </a:solidFill>
          <a:latin typeface="Calibri" pitchFamily="34" charset="0"/>
        </a:defRPr>
      </a:lvl2pPr>
      <a:lvl3pPr marL="257175" indent="-257175" algn="ctr" defTabSz="-10404872" rtl="0" eaLnBrk="0" fontAlgn="base" hangingPunct="0">
        <a:spcBef>
          <a:spcPct val="0"/>
        </a:spcBef>
        <a:spcAft>
          <a:spcPct val="0"/>
        </a:spcAft>
        <a:defRPr sz="3300">
          <a:solidFill>
            <a:schemeClr val="tx1"/>
          </a:solidFill>
          <a:latin typeface="Calibri" pitchFamily="34" charset="0"/>
        </a:defRPr>
      </a:lvl3pPr>
      <a:lvl4pPr marL="257175" indent="-257175" algn="ctr" defTabSz="-10404872" rtl="0" eaLnBrk="0" fontAlgn="base" hangingPunct="0">
        <a:spcBef>
          <a:spcPct val="0"/>
        </a:spcBef>
        <a:spcAft>
          <a:spcPct val="0"/>
        </a:spcAft>
        <a:defRPr sz="3300">
          <a:solidFill>
            <a:schemeClr val="tx1"/>
          </a:solidFill>
          <a:latin typeface="Calibri" pitchFamily="34" charset="0"/>
        </a:defRPr>
      </a:lvl4pPr>
      <a:lvl5pPr marL="257175" indent="-257175" algn="ctr" defTabSz="-10404872" rtl="0" eaLnBrk="0" fontAlgn="base" hangingPunct="0">
        <a:spcBef>
          <a:spcPct val="0"/>
        </a:spcBef>
        <a:spcAft>
          <a:spcPct val="0"/>
        </a:spcAft>
        <a:defRPr sz="3300">
          <a:solidFill>
            <a:schemeClr val="tx1"/>
          </a:solidFill>
          <a:latin typeface="Calibri" pitchFamily="34" charset="0"/>
        </a:defRPr>
      </a:lvl5pPr>
      <a:lvl6pPr marL="600075" indent="-257175" algn="ctr" defTabSz="-10404872" rtl="0" eaLnBrk="0" fontAlgn="base" hangingPunct="0">
        <a:spcBef>
          <a:spcPct val="0"/>
        </a:spcBef>
        <a:spcAft>
          <a:spcPct val="0"/>
        </a:spcAft>
        <a:defRPr sz="3300">
          <a:solidFill>
            <a:schemeClr val="tx1"/>
          </a:solidFill>
          <a:latin typeface="Calibri" pitchFamily="34" charset="0"/>
        </a:defRPr>
      </a:lvl6pPr>
      <a:lvl7pPr marL="942975" indent="-257175" algn="ctr" defTabSz="-10404872" rtl="0" eaLnBrk="0" fontAlgn="base" hangingPunct="0">
        <a:spcBef>
          <a:spcPct val="0"/>
        </a:spcBef>
        <a:spcAft>
          <a:spcPct val="0"/>
        </a:spcAft>
        <a:defRPr sz="3300">
          <a:solidFill>
            <a:schemeClr val="tx1"/>
          </a:solidFill>
          <a:latin typeface="Calibri" pitchFamily="34" charset="0"/>
        </a:defRPr>
      </a:lvl7pPr>
      <a:lvl8pPr marL="1285875" indent="-257175" algn="ctr" defTabSz="-10404872" rtl="0" eaLnBrk="0" fontAlgn="base" hangingPunct="0">
        <a:spcBef>
          <a:spcPct val="0"/>
        </a:spcBef>
        <a:spcAft>
          <a:spcPct val="0"/>
        </a:spcAft>
        <a:defRPr sz="3300">
          <a:solidFill>
            <a:schemeClr val="tx1"/>
          </a:solidFill>
          <a:latin typeface="Calibri" pitchFamily="34" charset="0"/>
        </a:defRPr>
      </a:lvl8pPr>
      <a:lvl9pPr marL="1628775" indent="-257175" algn="ctr" defTabSz="-10404872" rtl="0" eaLnBrk="0" fontAlgn="base" hangingPunct="0">
        <a:spcBef>
          <a:spcPct val="0"/>
        </a:spcBef>
        <a:spcAft>
          <a:spcPct val="0"/>
        </a:spcAft>
        <a:defRPr sz="3300">
          <a:solidFill>
            <a:schemeClr val="tx1"/>
          </a:solidFill>
          <a:latin typeface="Calibri" pitchFamily="34" charset="0"/>
        </a:defRPr>
      </a:lvl9pPr>
    </p:titleStyle>
    <p:bodyStyle>
      <a:lvl1pPr marL="257175" indent="-257175" algn="l" defTabSz="-10404872"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defTabSz="-10404872"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defTabSz="-10404872"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defTabSz="-10404872"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defTabSz="-10404872"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rtl="0" latinLnBrk="0">
        <a:spcBef>
          <a:spcPct val="20000"/>
        </a:spcBef>
        <a:buFont typeface="Arial"/>
        <a:buChar char="•"/>
        <a:defRPr sz="1500" kern="1200">
          <a:solidFill>
            <a:schemeClr val="tx1"/>
          </a:solidFill>
          <a:latin typeface="+mn-lt"/>
          <a:ea typeface="+mn-ea"/>
          <a:cs typeface="+mn-cs"/>
        </a:defRPr>
      </a:lvl6pPr>
      <a:lvl7pPr marL="2228850" indent="-171450" algn="l" rtl="0" latinLnBrk="0">
        <a:spcBef>
          <a:spcPct val="20000"/>
        </a:spcBef>
        <a:buFont typeface="Arial"/>
        <a:buChar char="•"/>
        <a:defRPr sz="1500" kern="1200">
          <a:solidFill>
            <a:schemeClr val="tx1"/>
          </a:solidFill>
          <a:latin typeface="+mn-lt"/>
          <a:ea typeface="+mn-ea"/>
          <a:cs typeface="+mn-cs"/>
        </a:defRPr>
      </a:lvl7pPr>
      <a:lvl8pPr marL="2571750" indent="-171450" algn="l" rtl="0" latinLnBrk="0">
        <a:spcBef>
          <a:spcPct val="20000"/>
        </a:spcBef>
        <a:buFont typeface="Arial"/>
        <a:buChar char="•"/>
        <a:defRPr sz="1500" kern="1200">
          <a:solidFill>
            <a:schemeClr val="tx1"/>
          </a:solidFill>
          <a:latin typeface="+mn-lt"/>
          <a:ea typeface="+mn-ea"/>
          <a:cs typeface="+mn-cs"/>
        </a:defRPr>
      </a:lvl8pPr>
      <a:lvl9pPr marL="2914650" indent="-171450" algn="l" rtl="0" latinLnBrk="0">
        <a:spcBef>
          <a:spcPct val="20000"/>
        </a:spcBef>
        <a:buFont typeface="Arial"/>
        <a:buChar char="•"/>
        <a:defRPr sz="1500" kern="120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342900" algn="l" rtl="0">
        <a:defRPr kern="1200">
          <a:solidFill>
            <a:schemeClr val="tx1"/>
          </a:solidFill>
          <a:latin typeface="+mn-lt"/>
          <a:ea typeface="+mn-ea"/>
          <a:cs typeface="+mn-cs"/>
        </a:defRPr>
      </a:lvl2pPr>
      <a:lvl3pPr marL="685800" algn="l" rtl="0">
        <a:defRPr kern="1200">
          <a:solidFill>
            <a:schemeClr val="tx1"/>
          </a:solidFill>
          <a:latin typeface="+mn-lt"/>
          <a:ea typeface="+mn-ea"/>
          <a:cs typeface="+mn-cs"/>
        </a:defRPr>
      </a:lvl3pPr>
      <a:lvl4pPr marL="1028700" algn="l" rtl="0">
        <a:defRPr kern="1200">
          <a:solidFill>
            <a:schemeClr val="tx1"/>
          </a:solidFill>
          <a:latin typeface="+mn-lt"/>
          <a:ea typeface="+mn-ea"/>
          <a:cs typeface="+mn-cs"/>
        </a:defRPr>
      </a:lvl4pPr>
      <a:lvl5pPr marL="1371600" algn="l" rtl="0">
        <a:defRPr kern="1200">
          <a:solidFill>
            <a:schemeClr val="tx1"/>
          </a:solidFill>
          <a:latin typeface="+mn-lt"/>
          <a:ea typeface="+mn-ea"/>
          <a:cs typeface="+mn-cs"/>
        </a:defRPr>
      </a:lvl5pPr>
      <a:lvl6pPr marL="1714500" algn="l" rtl="0">
        <a:defRPr kern="1200">
          <a:solidFill>
            <a:schemeClr val="tx1"/>
          </a:solidFill>
          <a:latin typeface="+mn-lt"/>
          <a:ea typeface="+mn-ea"/>
          <a:cs typeface="+mn-cs"/>
        </a:defRPr>
      </a:lvl6pPr>
      <a:lvl7pPr marL="2057400" algn="l" rtl="0">
        <a:defRPr kern="1200">
          <a:solidFill>
            <a:schemeClr val="tx1"/>
          </a:solidFill>
          <a:latin typeface="+mn-lt"/>
          <a:ea typeface="+mn-ea"/>
          <a:cs typeface="+mn-cs"/>
        </a:defRPr>
      </a:lvl7pPr>
      <a:lvl8pPr marL="2400300" algn="l" rtl="0">
        <a:defRPr kern="1200">
          <a:solidFill>
            <a:schemeClr val="tx1"/>
          </a:solidFill>
          <a:latin typeface="+mn-lt"/>
          <a:ea typeface="+mn-ea"/>
          <a:cs typeface="+mn-cs"/>
        </a:defRPr>
      </a:lvl8pPr>
      <a:lvl9pPr marL="2743200" algn="l" rtl="0">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4" Type="http://schemas.microsoft.com/office/2007/relationships/hdphoto" Target="../media/hdphoto1.wdp"/><Relationship Id="rId1" Type="http://schemas.openxmlformats.org/officeDocument/2006/relationships/slideLayout" Target="../slideLayouts/slideLayout3.xml"/><Relationship Id="rId2" Type="http://schemas.openxmlformats.org/officeDocument/2006/relationships/hyperlink" Target="http://www.google.com.tr/url?sa=i&amp;rct=j&amp;q=&amp;esrc=s&amp;frm=1&amp;source=images&amp;cd=&amp;cad=rja&amp;docid=C8to7GyuUGVe7M&amp;tbnid=k34TZ8wpGfNUwM:&amp;ved=0CAUQjRw&amp;url=http://www.torunoglutohum.com/bilgi-bankasi/holstein-sigiri&amp;ei=S7mPUvHNOoXEtAbl04G4BQ&amp;bvm=bv.56988011,d.Yms&amp;psig=AFQjCNGfzXh-PP5Ye3FxFAT6Ijo-vUK7MQ&amp;ust=138523703376531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icture 2"/>
          <p:cNvSpPr>
            <a:spLocks noGrp="1"/>
          </p:cNvSpPr>
          <p:nvPr>
            <p:ph type="ctrTitle"/>
          </p:nvPr>
        </p:nvSpPr>
        <p:spPr>
          <a:xfrm>
            <a:off x="1654969" y="1597641"/>
            <a:ext cx="5834063" cy="1101684"/>
          </a:xfrm>
          <a:scene3d>
            <a:camera prst="orthographicFront"/>
            <a:lightRig rig="threePt" dir="t"/>
          </a:scene3d>
          <a:sp3d/>
        </p:spPr>
        <p:txBody>
          <a:bodyPr rtlCol="0">
            <a:normAutofit/>
            <a:scene3d>
              <a:camera prst="orthographicFront"/>
              <a:lightRig rig="twoPt" dir="tl">
                <a:rot lat="0" lon="0" rev="7200000"/>
              </a:lightRig>
            </a:scene3d>
            <a:sp3d contourW="8890" prstMaterial="flat">
              <a:bevelT w="31750" h="31750"/>
              <a:contourClr>
                <a:schemeClr val="accent2">
                  <a:shade val="80000"/>
                </a:schemeClr>
              </a:contourClr>
            </a:sp3d>
          </a:bodyPr>
          <a:lstStyle/>
          <a:p>
            <a:pPr marL="0" indent="0" defTabSz="685800" eaLnBrk="1" fontAlgn="auto" hangingPunct="1">
              <a:spcAft>
                <a:spcPts val="0"/>
              </a:spcAft>
              <a:defRPr/>
            </a:pPr>
            <a:r>
              <a:rPr lang="tr-TR" b="1" dirty="0">
                <a:ln w="11430"/>
                <a:gradFill>
                  <a:gsLst>
                    <a:gs pos="0">
                      <a:schemeClr val="accent2">
                        <a:tint val="70000"/>
                        <a:shade val="10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7000"/>
                    </a:srgbClr>
                  </a:outerShdw>
                </a:effectLst>
              </a:rPr>
              <a:t>YEM KÜLTÜRÜNÜN İLKELERİ</a:t>
            </a:r>
            <a:endParaRPr lang="en-US" b="1" dirty="0">
              <a:ln w="11430"/>
              <a:gradFill>
                <a:gsLst>
                  <a:gs pos="0">
                    <a:schemeClr val="accent2">
                      <a:tint val="70000"/>
                      <a:shade val="10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7000"/>
                  </a:srgbClr>
                </a:outerShdw>
              </a:effectLst>
            </a:endParaRPr>
          </a:p>
        </p:txBody>
      </p:sp>
      <p:sp>
        <p:nvSpPr>
          <p:cNvPr id="3" name="Picture 3"/>
          <p:cNvSpPr>
            <a:spLocks noGrp="1"/>
          </p:cNvSpPr>
          <p:nvPr>
            <p:ph type="subTitle" idx="1"/>
          </p:nvPr>
        </p:nvSpPr>
        <p:spPr>
          <a:xfrm>
            <a:off x="2171700" y="2914429"/>
            <a:ext cx="4800600" cy="1314671"/>
          </a:xfrm>
          <a:scene3d>
            <a:camera prst="orthographicFront"/>
            <a:lightRig rig="threePt" dir="t"/>
          </a:scene3d>
          <a:sp3d/>
        </p:spPr>
        <p:txBody>
          <a:bodyPr rtlCol="0">
            <a:normAutofit/>
            <a:scene3d>
              <a:camera prst="orthographicFront"/>
              <a:lightRig rig="glow" dir="tl">
                <a:rot lat="0" lon="0" rev="5400000"/>
              </a:lightRig>
            </a:scene3d>
            <a:sp3d contourW="12700">
              <a:bevelT w="25400" h="25400"/>
              <a:contourClr>
                <a:schemeClr val="accent6">
                  <a:shade val="73000"/>
                </a:schemeClr>
              </a:contourClr>
            </a:sp3d>
          </a:bodyPr>
          <a:lstStyle/>
          <a:p>
            <a:pPr defTabSz="685800" eaLnBrk="1" fontAlgn="auto" hangingPunct="1">
              <a:spcAft>
                <a:spcPts val="0"/>
              </a:spcAft>
              <a:defRPr/>
            </a:pPr>
            <a:r>
              <a:rPr lang="tr-TR" sz="2700" b="1" dirty="0" err="1">
                <a:ln w="11430"/>
                <a:gradFill>
                  <a:gsLst>
                    <a:gs pos="0">
                      <a:schemeClr val="accent6">
                        <a:tint val="70000"/>
                        <a:shade val="100000"/>
                        <a:satMod val="130000"/>
                      </a:schemeClr>
                    </a:gs>
                    <a:gs pos="25000">
                      <a:schemeClr val="accent6">
                        <a:tint val="92000"/>
                        <a:shade val="100000"/>
                        <a:satMod val="105000"/>
                      </a:schemeClr>
                    </a:gs>
                    <a:gs pos="50000">
                      <a:schemeClr val="accent6">
                        <a:tint val="100000"/>
                        <a:shade val="99000"/>
                        <a:satMod val="100000"/>
                      </a:schemeClr>
                    </a:gs>
                    <a:gs pos="75000">
                      <a:schemeClr val="accent6">
                        <a:tint val="92000"/>
                        <a:shade val="100000"/>
                        <a:satMod val="105000"/>
                      </a:schemeClr>
                    </a:gs>
                    <a:gs pos="100000">
                      <a:schemeClr val="accent6">
                        <a:tint val="70000"/>
                        <a:shade val="100000"/>
                        <a:satMod val="130000"/>
                      </a:schemeClr>
                    </a:gs>
                  </a:gsLst>
                  <a:lin ang="5400000"/>
                </a:gradFill>
                <a:effectLst>
                  <a:outerShdw blurRad="80000" dist="40000" dir="5040000" algn="tl">
                    <a:srgbClr val="000000">
                      <a:alpha val="30000"/>
                    </a:srgbClr>
                  </a:outerShdw>
                </a:effectLst>
              </a:rPr>
              <a:t>Prof.Dr</a:t>
            </a:r>
            <a:r>
              <a:rPr lang="tr-TR" sz="2700" b="1" dirty="0">
                <a:ln w="11430"/>
                <a:gradFill>
                  <a:gsLst>
                    <a:gs pos="0">
                      <a:schemeClr val="accent6">
                        <a:tint val="70000"/>
                        <a:shade val="100000"/>
                        <a:satMod val="130000"/>
                      </a:schemeClr>
                    </a:gs>
                    <a:gs pos="25000">
                      <a:schemeClr val="accent6">
                        <a:tint val="92000"/>
                        <a:shade val="100000"/>
                        <a:satMod val="105000"/>
                      </a:schemeClr>
                    </a:gs>
                    <a:gs pos="50000">
                      <a:schemeClr val="accent6">
                        <a:tint val="100000"/>
                        <a:shade val="99000"/>
                        <a:satMod val="100000"/>
                      </a:schemeClr>
                    </a:gs>
                    <a:gs pos="75000">
                      <a:schemeClr val="accent6">
                        <a:tint val="92000"/>
                        <a:shade val="100000"/>
                        <a:satMod val="105000"/>
                      </a:schemeClr>
                    </a:gs>
                    <a:gs pos="100000">
                      <a:schemeClr val="accent6">
                        <a:tint val="70000"/>
                        <a:shade val="100000"/>
                        <a:satMod val="130000"/>
                      </a:schemeClr>
                    </a:gs>
                  </a:gsLst>
                  <a:lin ang="5400000"/>
                </a:gradFill>
                <a:effectLst>
                  <a:outerShdw blurRad="80000" dist="40000" dir="5040000" algn="tl">
                    <a:srgbClr val="000000">
                      <a:alpha val="30000"/>
                    </a:srgbClr>
                  </a:outerShdw>
                </a:effectLst>
              </a:rPr>
              <a:t>. Cengiz Sancak</a:t>
            </a:r>
            <a:endParaRPr lang="en-US" sz="2700" b="1" dirty="0">
              <a:ln w="11430"/>
              <a:gradFill>
                <a:gsLst>
                  <a:gs pos="0">
                    <a:schemeClr val="accent6">
                      <a:tint val="70000"/>
                      <a:shade val="100000"/>
                      <a:satMod val="130000"/>
                    </a:schemeClr>
                  </a:gs>
                  <a:gs pos="25000">
                    <a:schemeClr val="accent6">
                      <a:tint val="92000"/>
                      <a:shade val="100000"/>
                      <a:satMod val="105000"/>
                    </a:schemeClr>
                  </a:gs>
                  <a:gs pos="50000">
                    <a:schemeClr val="accent6">
                      <a:tint val="100000"/>
                      <a:shade val="99000"/>
                      <a:satMod val="100000"/>
                    </a:schemeClr>
                  </a:gs>
                  <a:gs pos="75000">
                    <a:schemeClr val="accent6">
                      <a:tint val="92000"/>
                      <a:shade val="100000"/>
                      <a:satMod val="105000"/>
                    </a:schemeClr>
                  </a:gs>
                  <a:gs pos="100000">
                    <a:schemeClr val="accent6">
                      <a:tint val="70000"/>
                      <a:shade val="100000"/>
                      <a:satMod val="130000"/>
                    </a:schemeClr>
                  </a:gs>
                </a:gsLst>
                <a:lin ang="5400000"/>
              </a:gradFill>
              <a:effectLst>
                <a:outerShdw blurRad="80000" dist="40000" dir="5040000" algn="tl">
                  <a:srgbClr val="000000">
                    <a:alpha val="30000"/>
                  </a:srgbClr>
                </a:outerShdw>
              </a:effectLst>
            </a:endParaRPr>
          </a:p>
        </p:txBody>
      </p:sp>
      <p:sp>
        <p:nvSpPr>
          <p:cNvPr id="3076" name="Shape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364906" y="-13565"/>
            <a:ext cx="7772400" cy="1014524"/>
          </a:xfrm>
        </p:spPr>
        <p:txBody>
          <a:bodyPr/>
          <a:lstStyle/>
          <a:p>
            <a:pPr algn="l"/>
            <a:r>
              <a:rPr lang="en-US" sz="2800" dirty="0" err="1" smtClean="0"/>
              <a:t>Ülkemizde</a:t>
            </a:r>
            <a:r>
              <a:rPr lang="en-US" sz="2800" dirty="0" smtClean="0"/>
              <a:t> </a:t>
            </a:r>
            <a:r>
              <a:rPr lang="en-US" sz="2800" dirty="0" err="1" smtClean="0"/>
              <a:t>Hayvan</a:t>
            </a:r>
            <a:r>
              <a:rPr lang="en-US" sz="2800" dirty="0" smtClean="0"/>
              <a:t> </a:t>
            </a:r>
            <a:r>
              <a:rPr lang="en-US" sz="2800" dirty="0" err="1" smtClean="0"/>
              <a:t>varlığı</a:t>
            </a:r>
            <a:r>
              <a:rPr lang="en-US" sz="2800" dirty="0" smtClean="0"/>
              <a:t> </a:t>
            </a:r>
            <a:r>
              <a:rPr lang="en-US" sz="2800" dirty="0" err="1" smtClean="0"/>
              <a:t>ve</a:t>
            </a:r>
            <a:r>
              <a:rPr lang="en-US" sz="2800" dirty="0" smtClean="0"/>
              <a:t> </a:t>
            </a:r>
            <a:r>
              <a:rPr lang="en-US" sz="2800" dirty="0" err="1" smtClean="0"/>
              <a:t>Yem</a:t>
            </a:r>
            <a:r>
              <a:rPr lang="en-US" sz="2800" dirty="0" smtClean="0"/>
              <a:t> </a:t>
            </a:r>
            <a:r>
              <a:rPr lang="en-US" sz="2800" dirty="0" err="1" smtClean="0"/>
              <a:t>İhtiyacı</a:t>
            </a:r>
            <a:endParaRPr lang="en-US" sz="2800" dirty="0"/>
          </a:p>
        </p:txBody>
      </p:sp>
      <p:sp>
        <p:nvSpPr>
          <p:cNvPr id="10" name="İçerik Yer Tutucusu 1"/>
          <p:cNvSpPr>
            <a:spLocks noGrp="1"/>
          </p:cNvSpPr>
          <p:nvPr>
            <p:ph type="subTitle" idx="1"/>
          </p:nvPr>
        </p:nvSpPr>
        <p:spPr>
          <a:xfrm>
            <a:off x="619353" y="726953"/>
            <a:ext cx="8032769" cy="4082089"/>
          </a:xfrm>
        </p:spPr>
        <p:txBody>
          <a:bodyPr>
            <a:noAutofit/>
          </a:bodyPr>
          <a:lstStyle/>
          <a:p>
            <a:pPr marL="0" indent="0" algn="just">
              <a:buNone/>
            </a:pPr>
            <a:r>
              <a:rPr lang="tr-TR" sz="1800" dirty="0" smtClean="0">
                <a:solidFill>
                  <a:schemeClr val="accent1">
                    <a:lumMod val="50000"/>
                  </a:schemeClr>
                </a:solidFill>
                <a:latin typeface="Arial" pitchFamily="34" charset="0"/>
                <a:cs typeface="Arial" pitchFamily="34" charset="0"/>
              </a:rPr>
              <a:t>Büyükbaş Hayvan Birimi (BBHB) 500 kg kabul edilmektedir. Hayvanlara günlük, canlı ağırlığının </a:t>
            </a:r>
            <a:r>
              <a:rPr lang="tr-TR" sz="1800" dirty="0" smtClean="0">
                <a:solidFill>
                  <a:schemeClr val="accent5">
                    <a:lumMod val="50000"/>
                  </a:schemeClr>
                </a:solidFill>
                <a:latin typeface="Arial" pitchFamily="34" charset="0"/>
                <a:cs typeface="Arial" pitchFamily="34" charset="0"/>
              </a:rPr>
              <a:t>%2,5’i kadar kuru ot</a:t>
            </a:r>
            <a:r>
              <a:rPr lang="tr-TR" sz="1800" b="1" spc="50" dirty="0" smtClean="0">
                <a:ln w="12700" cmpd="sng">
                  <a:solidFill>
                    <a:schemeClr val="accent6">
                      <a:satMod val="120000"/>
                      <a:shade val="80000"/>
                    </a:schemeClr>
                  </a:solidFill>
                  <a:prstDash val="solid"/>
                </a:ln>
                <a:solidFill>
                  <a:schemeClr val="accent5">
                    <a:lumMod val="50000"/>
                  </a:schemeClr>
                </a:solidFill>
                <a:effectLst>
                  <a:glow rad="53100">
                    <a:schemeClr val="accent6">
                      <a:satMod val="180000"/>
                      <a:alpha val="30000"/>
                    </a:schemeClr>
                  </a:glow>
                </a:effectLst>
                <a:latin typeface="Arial" pitchFamily="34" charset="0"/>
                <a:cs typeface="Arial" pitchFamily="34" charset="0"/>
              </a:rPr>
              <a:t> </a:t>
            </a:r>
            <a:r>
              <a:rPr lang="tr-TR" sz="1800" dirty="0" smtClean="0">
                <a:solidFill>
                  <a:schemeClr val="accent1">
                    <a:lumMod val="50000"/>
                  </a:schemeClr>
                </a:solidFill>
                <a:latin typeface="Arial" pitchFamily="34" charset="0"/>
                <a:cs typeface="Arial" pitchFamily="34" charset="0"/>
              </a:rPr>
              <a:t>veya </a:t>
            </a:r>
            <a:r>
              <a:rPr lang="tr-TR" sz="1800" b="1" dirty="0" smtClean="0">
                <a:solidFill>
                  <a:schemeClr val="accent3">
                    <a:lumMod val="75000"/>
                  </a:schemeClr>
                </a:solidFill>
                <a:latin typeface="Arial" pitchFamily="34" charset="0"/>
                <a:cs typeface="Arial" pitchFamily="34" charset="0"/>
              </a:rPr>
              <a:t>%10’u kadar yeşil ot</a:t>
            </a:r>
            <a:r>
              <a:rPr lang="tr-TR" sz="1800" dirty="0" smtClean="0">
                <a:solidFill>
                  <a:schemeClr val="accent3">
                    <a:lumMod val="75000"/>
                  </a:schemeClr>
                </a:solidFill>
                <a:latin typeface="Arial" pitchFamily="34" charset="0"/>
                <a:cs typeface="Arial" pitchFamily="34" charset="0"/>
              </a:rPr>
              <a:t> </a:t>
            </a:r>
            <a:r>
              <a:rPr lang="tr-TR" sz="1800" dirty="0" smtClean="0">
                <a:solidFill>
                  <a:schemeClr val="accent1">
                    <a:lumMod val="50000"/>
                  </a:schemeClr>
                </a:solidFill>
                <a:latin typeface="Arial" pitchFamily="34" charset="0"/>
                <a:cs typeface="Arial" pitchFamily="34" charset="0"/>
              </a:rPr>
              <a:t>yedirileceği esas alınmaktadır.</a:t>
            </a:r>
          </a:p>
          <a:p>
            <a:pPr marL="0" indent="0" algn="just">
              <a:buNone/>
            </a:pPr>
            <a:r>
              <a:rPr lang="tr-TR" sz="1800" b="1" dirty="0" smtClean="0">
                <a:solidFill>
                  <a:srgbClr val="008000"/>
                </a:solidFill>
                <a:latin typeface="Arial" pitchFamily="34" charset="0"/>
                <a:cs typeface="Arial" pitchFamily="34" charset="0"/>
              </a:rPr>
              <a:t>2012 yılı hayvan varlığımız hesaplandığında;</a:t>
            </a:r>
          </a:p>
          <a:p>
            <a:pPr marL="0" indent="0" algn="just">
              <a:buNone/>
            </a:pPr>
            <a:r>
              <a:rPr lang="tr-TR" sz="1800" dirty="0" smtClean="0">
                <a:solidFill>
                  <a:schemeClr val="accent3">
                    <a:lumMod val="75000"/>
                  </a:schemeClr>
                </a:solidFill>
                <a:latin typeface="Arial" pitchFamily="34" charset="0"/>
                <a:cs typeface="Arial" pitchFamily="34" charset="0"/>
              </a:rPr>
              <a:t>11.785.948 BBHB </a:t>
            </a:r>
            <a:r>
              <a:rPr lang="tr-TR" sz="1800" dirty="0" smtClean="0">
                <a:solidFill>
                  <a:schemeClr val="tx1"/>
                </a:solidFill>
                <a:latin typeface="Arial" pitchFamily="34" charset="0"/>
                <a:cs typeface="Arial" pitchFamily="34" charset="0"/>
              </a:rPr>
              <a:t>ortaya çıkmaktadır. Buna at, katır ve eşek de eklendiğinde;</a:t>
            </a:r>
          </a:p>
          <a:p>
            <a:pPr marL="0" indent="0" algn="just">
              <a:buNone/>
            </a:pPr>
            <a:r>
              <a:rPr lang="tr-TR" sz="1800" dirty="0" smtClean="0">
                <a:solidFill>
                  <a:srgbClr val="B26314"/>
                </a:solidFill>
                <a:latin typeface="Arial" pitchFamily="34" charset="0"/>
                <a:cs typeface="Arial" pitchFamily="34" charset="0"/>
              </a:rPr>
              <a:t>11.932.178 BBHB </a:t>
            </a:r>
            <a:r>
              <a:rPr lang="tr-TR" sz="1800" dirty="0" smtClean="0">
                <a:solidFill>
                  <a:srgbClr val="000000"/>
                </a:solidFill>
                <a:latin typeface="Arial" pitchFamily="34" charset="0"/>
                <a:cs typeface="Arial" pitchFamily="34" charset="0"/>
              </a:rPr>
              <a:t>olmaktadır.</a:t>
            </a:r>
          </a:p>
          <a:p>
            <a:pPr marL="0" indent="0" algn="just">
              <a:buNone/>
            </a:pPr>
            <a:endParaRPr lang="tr-TR" sz="1800" dirty="0" smtClean="0">
              <a:latin typeface="Arial" pitchFamily="34" charset="0"/>
              <a:cs typeface="Arial" pitchFamily="34" charset="0"/>
            </a:endParaRPr>
          </a:p>
          <a:p>
            <a:pPr marL="0" indent="0" algn="just">
              <a:buNone/>
            </a:pPr>
            <a:r>
              <a:rPr lang="tr-TR" sz="1800" dirty="0" smtClean="0">
                <a:solidFill>
                  <a:srgbClr val="000000"/>
                </a:solidFill>
                <a:latin typeface="Arial" pitchFamily="34" charset="0"/>
                <a:cs typeface="Arial" pitchFamily="34" charset="0"/>
              </a:rPr>
              <a:t>Günlük</a:t>
            </a:r>
            <a:r>
              <a:rPr lang="tr-TR" sz="1800" dirty="0" smtClean="0">
                <a:latin typeface="Arial" pitchFamily="34" charset="0"/>
                <a:cs typeface="Arial" pitchFamily="34" charset="0"/>
              </a:rPr>
              <a:t> </a:t>
            </a:r>
            <a:r>
              <a:rPr lang="tr-TR" sz="1800" b="1" dirty="0" smtClean="0">
                <a:solidFill>
                  <a:schemeClr val="accent2">
                    <a:lumMod val="50000"/>
                  </a:schemeClr>
                </a:solidFill>
                <a:latin typeface="Arial" pitchFamily="34" charset="0"/>
                <a:cs typeface="Arial" pitchFamily="34" charset="0"/>
              </a:rPr>
              <a:t>149.152 ton kuru ot</a:t>
            </a:r>
            <a:r>
              <a:rPr lang="tr-TR" sz="1800" dirty="0" smtClean="0">
                <a:solidFill>
                  <a:schemeClr val="accent3">
                    <a:lumMod val="50000"/>
                  </a:schemeClr>
                </a:solidFill>
                <a:latin typeface="Arial" pitchFamily="34" charset="0"/>
                <a:cs typeface="Arial" pitchFamily="34" charset="0"/>
              </a:rPr>
              <a:t> </a:t>
            </a:r>
            <a:r>
              <a:rPr lang="tr-TR" sz="1800" dirty="0" smtClean="0">
                <a:solidFill>
                  <a:srgbClr val="000000"/>
                </a:solidFill>
                <a:latin typeface="Arial" pitchFamily="34" charset="0"/>
                <a:cs typeface="Arial" pitchFamily="34" charset="0"/>
              </a:rPr>
              <a:t>veya</a:t>
            </a:r>
          </a:p>
          <a:p>
            <a:pPr marL="0" indent="0" algn="just">
              <a:buNone/>
            </a:pPr>
            <a:r>
              <a:rPr lang="tr-TR" sz="1800" dirty="0" smtClean="0">
                <a:solidFill>
                  <a:srgbClr val="000000"/>
                </a:solidFill>
                <a:latin typeface="Arial" pitchFamily="34" charset="0"/>
                <a:cs typeface="Arial" pitchFamily="34" charset="0"/>
              </a:rPr>
              <a:t>Günlük</a:t>
            </a:r>
            <a:r>
              <a:rPr lang="tr-TR" sz="1800" dirty="0" smtClean="0">
                <a:latin typeface="Arial" pitchFamily="34" charset="0"/>
                <a:cs typeface="Arial" pitchFamily="34" charset="0"/>
              </a:rPr>
              <a:t> </a:t>
            </a:r>
            <a:r>
              <a:rPr lang="tr-TR" sz="1800" b="1" dirty="0" smtClean="0">
                <a:solidFill>
                  <a:schemeClr val="accent3">
                    <a:lumMod val="50000"/>
                  </a:schemeClr>
                </a:solidFill>
                <a:latin typeface="Arial" pitchFamily="34" charset="0"/>
                <a:cs typeface="Arial" pitchFamily="34" charset="0"/>
              </a:rPr>
              <a:t>596.609 ton yeşil ot</a:t>
            </a:r>
            <a:r>
              <a:rPr lang="tr-TR" sz="1800" b="1" dirty="0" smtClean="0">
                <a:solidFill>
                  <a:schemeClr val="accent3">
                    <a:lumMod val="75000"/>
                  </a:schemeClr>
                </a:solidFill>
                <a:latin typeface="Arial" pitchFamily="34" charset="0"/>
                <a:cs typeface="Arial" pitchFamily="34" charset="0"/>
              </a:rPr>
              <a:t> </a:t>
            </a:r>
            <a:r>
              <a:rPr lang="tr-TR" sz="1800" dirty="0" smtClean="0">
                <a:solidFill>
                  <a:srgbClr val="FF0000"/>
                </a:solidFill>
                <a:latin typeface="Arial" pitchFamily="34" charset="0"/>
                <a:cs typeface="Arial" pitchFamily="34" charset="0"/>
              </a:rPr>
              <a:t>ihtiyacı demektir.</a:t>
            </a:r>
          </a:p>
          <a:p>
            <a:pPr marL="0" indent="0" algn="just">
              <a:buNone/>
            </a:pPr>
            <a:endParaRPr lang="tr-TR" sz="1800" b="1" dirty="0" smtClean="0">
              <a:latin typeface="Arial" pitchFamily="34" charset="0"/>
              <a:cs typeface="Arial" pitchFamily="34" charset="0"/>
            </a:endParaRPr>
          </a:p>
          <a:p>
            <a:pPr marL="0" indent="0" algn="just">
              <a:buNone/>
            </a:pPr>
            <a:r>
              <a:rPr lang="tr-TR" sz="1800" b="1" dirty="0" smtClean="0">
                <a:solidFill>
                  <a:srgbClr val="000000"/>
                </a:solidFill>
                <a:latin typeface="Arial" pitchFamily="34" charset="0"/>
                <a:cs typeface="Arial" pitchFamily="34" charset="0"/>
              </a:rPr>
              <a:t>Yıllık yaklaşık </a:t>
            </a:r>
            <a:r>
              <a:rPr lang="tr-TR" sz="1800" b="1" dirty="0" smtClean="0">
                <a:solidFill>
                  <a:schemeClr val="accent3"/>
                </a:solidFill>
                <a:effectLst>
                  <a:outerShdw blurRad="50800" dist="38100" dir="2700000" algn="tl" rotWithShape="0">
                    <a:srgbClr val="000000">
                      <a:alpha val="43000"/>
                    </a:srgbClr>
                  </a:outerShdw>
                </a:effectLst>
                <a:latin typeface="Arial" pitchFamily="34" charset="0"/>
                <a:cs typeface="Arial" pitchFamily="34" charset="0"/>
              </a:rPr>
              <a:t>54,5 milyon ton kuru ot </a:t>
            </a:r>
            <a:r>
              <a:rPr lang="tr-TR" sz="1800" b="1" dirty="0" smtClean="0">
                <a:solidFill>
                  <a:srgbClr val="000000"/>
                </a:solidFill>
                <a:latin typeface="Arial" pitchFamily="34" charset="0"/>
                <a:cs typeface="Arial" pitchFamily="34" charset="0"/>
              </a:rPr>
              <a:t>veya</a:t>
            </a:r>
          </a:p>
          <a:p>
            <a:pPr marL="0" indent="0" algn="just">
              <a:buNone/>
            </a:pPr>
            <a:r>
              <a:rPr lang="tr-TR" sz="1800" b="1" dirty="0" smtClean="0">
                <a:solidFill>
                  <a:srgbClr val="000000"/>
                </a:solidFill>
                <a:latin typeface="Arial" pitchFamily="34" charset="0"/>
                <a:cs typeface="Arial" pitchFamily="34" charset="0"/>
              </a:rPr>
              <a:t>Yaklaşık</a:t>
            </a:r>
            <a:r>
              <a:rPr lang="tr-TR" sz="1800" b="1" dirty="0" smtClean="0">
                <a:latin typeface="Arial" pitchFamily="34" charset="0"/>
                <a:cs typeface="Arial" pitchFamily="34" charset="0"/>
              </a:rPr>
              <a:t> </a:t>
            </a:r>
            <a:r>
              <a:rPr lang="tr-TR" sz="1800" b="1" dirty="0" smtClean="0">
                <a:solidFill>
                  <a:srgbClr val="008000"/>
                </a:solidFill>
                <a:effectLst>
                  <a:outerShdw blurRad="50800" dist="38100" dir="2700000" algn="tl" rotWithShape="0">
                    <a:srgbClr val="000000">
                      <a:alpha val="43000"/>
                    </a:srgbClr>
                  </a:outerShdw>
                </a:effectLst>
                <a:latin typeface="Arial" pitchFamily="34" charset="0"/>
                <a:cs typeface="Arial" pitchFamily="34" charset="0"/>
              </a:rPr>
              <a:t>217,7</a:t>
            </a:r>
            <a:r>
              <a:rPr lang="tr-TR" sz="1600" b="1" dirty="0" smtClean="0">
                <a:solidFill>
                  <a:srgbClr val="008000"/>
                </a:solidFill>
                <a:effectLst>
                  <a:outerShdw blurRad="50800" dist="38100" dir="2700000" algn="tl" rotWithShape="0">
                    <a:srgbClr val="000000">
                      <a:alpha val="43000"/>
                    </a:srgbClr>
                  </a:outerShdw>
                </a:effectLst>
                <a:latin typeface="Arial" pitchFamily="34" charset="0"/>
                <a:cs typeface="Arial" pitchFamily="34" charset="0"/>
              </a:rPr>
              <a:t> milyon ton yeşil ot</a:t>
            </a:r>
            <a:r>
              <a:rPr lang="tr-TR" sz="1800" b="1" dirty="0" smtClean="0">
                <a:solidFill>
                  <a:srgbClr val="008000"/>
                </a:solidFill>
                <a:latin typeface="Arial" pitchFamily="34" charset="0"/>
                <a:cs typeface="Arial" pitchFamily="34" charset="0"/>
              </a:rPr>
              <a:t> </a:t>
            </a:r>
            <a:r>
              <a:rPr lang="tr-TR" sz="1800" b="1" dirty="0" smtClean="0">
                <a:solidFill>
                  <a:srgbClr val="000000"/>
                </a:solidFill>
                <a:latin typeface="Arial" pitchFamily="34" charset="0"/>
                <a:cs typeface="Arial" pitchFamily="34" charset="0"/>
              </a:rPr>
              <a:t>ihtiyacı demektir.</a:t>
            </a:r>
            <a:endParaRPr lang="tr-TR" sz="1800" b="1" dirty="0">
              <a:solidFill>
                <a:srgbClr val="000000"/>
              </a:solidFill>
              <a:latin typeface="Arial" pitchFamily="34" charset="0"/>
              <a:cs typeface="Arial" pitchFamily="34" charset="0"/>
            </a:endParaRPr>
          </a:p>
        </p:txBody>
      </p:sp>
      <p:sp>
        <p:nvSpPr>
          <p:cNvPr id="4" name="Shape 3"/>
          <p:cNvSpPr>
            <a:spLocks noGrp="1"/>
          </p:cNvSpPr>
          <p:nvPr>
            <p:ph type="ftr" sz="quarter" idx="11"/>
          </p:nvPr>
        </p:nvSpPr>
        <p:spPr bwMode="auto">
          <a:xfrm>
            <a:off x="3143250" y="4768454"/>
            <a:ext cx="2895600" cy="2738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extLst>
      <p:ext uri="{BB962C8B-B14F-4D97-AF65-F5344CB8AC3E}">
        <p14:creationId xmlns:p14="http://schemas.microsoft.com/office/powerpoint/2010/main" val="1598975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iterate type="lt">
                                    <p:tmPct val="0"/>
                                  </p:iterate>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iterate type="lt">
                                    <p:tmPct val="0"/>
                                  </p:iterate>
                                  <p:childTnLst>
                                    <p:set>
                                      <p:cBhvr>
                                        <p:cTn id="13" dur="1" fill="hold">
                                          <p:stCondLst>
                                            <p:cond delay="0"/>
                                          </p:stCondLst>
                                        </p:cTn>
                                        <p:tgtEl>
                                          <p:spTgt spid="10">
                                            <p:txEl>
                                              <p:pRg st="1" end="1"/>
                                            </p:txEl>
                                          </p:spTgt>
                                        </p:tgtEl>
                                        <p:attrNameLst>
                                          <p:attrName>style.visibility</p:attrName>
                                        </p:attrNameLst>
                                      </p:cBhvr>
                                      <p:to>
                                        <p:strVal val="visible"/>
                                      </p:to>
                                    </p:set>
                                    <p:animEffect transition="in" filter="fade">
                                      <p:cBhvr>
                                        <p:cTn id="14" dur="1000"/>
                                        <p:tgtEl>
                                          <p:spTgt spid="10">
                                            <p:txEl>
                                              <p:pRg st="1" end="1"/>
                                            </p:txEl>
                                          </p:spTgt>
                                        </p:tgtEl>
                                      </p:cBhvr>
                                    </p:animEffect>
                                    <p:anim calcmode="lin" valueType="num">
                                      <p:cBhvr>
                                        <p:cTn id="15"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iterate type="lt">
                                    <p:tmPct val="0"/>
                                  </p:iterate>
                                  <p:childTnLst>
                                    <p:set>
                                      <p:cBhvr>
                                        <p:cTn id="18" dur="1" fill="hold">
                                          <p:stCondLst>
                                            <p:cond delay="0"/>
                                          </p:stCondLst>
                                        </p:cTn>
                                        <p:tgtEl>
                                          <p:spTgt spid="10">
                                            <p:txEl>
                                              <p:pRg st="2" end="2"/>
                                            </p:txEl>
                                          </p:spTgt>
                                        </p:tgtEl>
                                        <p:attrNameLst>
                                          <p:attrName>style.visibility</p:attrName>
                                        </p:attrNameLst>
                                      </p:cBhvr>
                                      <p:to>
                                        <p:strVal val="visible"/>
                                      </p:to>
                                    </p:set>
                                    <p:animEffect transition="in" filter="fade">
                                      <p:cBhvr>
                                        <p:cTn id="19" dur="1000"/>
                                        <p:tgtEl>
                                          <p:spTgt spid="10">
                                            <p:txEl>
                                              <p:pRg st="2" end="2"/>
                                            </p:txEl>
                                          </p:spTgt>
                                        </p:tgtEl>
                                      </p:cBhvr>
                                    </p:animEffect>
                                    <p:anim calcmode="lin" valueType="num">
                                      <p:cBhvr>
                                        <p:cTn id="20"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0">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iterate type="lt">
                                    <p:tmPct val="0"/>
                                  </p:iterate>
                                  <p:childTnLst>
                                    <p:set>
                                      <p:cBhvr>
                                        <p:cTn id="23" dur="1" fill="hold">
                                          <p:stCondLst>
                                            <p:cond delay="0"/>
                                          </p:stCondLst>
                                        </p:cTn>
                                        <p:tgtEl>
                                          <p:spTgt spid="10">
                                            <p:txEl>
                                              <p:pRg st="3" end="3"/>
                                            </p:txEl>
                                          </p:spTgt>
                                        </p:tgtEl>
                                        <p:attrNameLst>
                                          <p:attrName>style.visibility</p:attrName>
                                        </p:attrNameLst>
                                      </p:cBhvr>
                                      <p:to>
                                        <p:strVal val="visible"/>
                                      </p:to>
                                    </p:set>
                                    <p:animEffect transition="in" filter="fade">
                                      <p:cBhvr>
                                        <p:cTn id="24" dur="1000"/>
                                        <p:tgtEl>
                                          <p:spTgt spid="10">
                                            <p:txEl>
                                              <p:pRg st="3" end="3"/>
                                            </p:txEl>
                                          </p:spTgt>
                                        </p:tgtEl>
                                      </p:cBhvr>
                                    </p:animEffect>
                                    <p:anim calcmode="lin" valueType="num">
                                      <p:cBhvr>
                                        <p:cTn id="25"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10">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iterate type="lt">
                                    <p:tmPct val="0"/>
                                  </p:iterate>
                                  <p:childTnLst>
                                    <p:set>
                                      <p:cBhvr>
                                        <p:cTn id="28" dur="1" fill="hold">
                                          <p:stCondLst>
                                            <p:cond delay="0"/>
                                          </p:stCondLst>
                                        </p:cTn>
                                        <p:tgtEl>
                                          <p:spTgt spid="10">
                                            <p:txEl>
                                              <p:pRg st="5" end="5"/>
                                            </p:txEl>
                                          </p:spTgt>
                                        </p:tgtEl>
                                        <p:attrNameLst>
                                          <p:attrName>style.visibility</p:attrName>
                                        </p:attrNameLst>
                                      </p:cBhvr>
                                      <p:to>
                                        <p:strVal val="visible"/>
                                      </p:to>
                                    </p:set>
                                    <p:animEffect transition="in" filter="fade">
                                      <p:cBhvr>
                                        <p:cTn id="29" dur="1000"/>
                                        <p:tgtEl>
                                          <p:spTgt spid="10">
                                            <p:txEl>
                                              <p:pRg st="5" end="5"/>
                                            </p:txEl>
                                          </p:spTgt>
                                        </p:tgtEl>
                                      </p:cBhvr>
                                    </p:animEffect>
                                    <p:anim calcmode="lin" valueType="num">
                                      <p:cBhvr>
                                        <p:cTn id="30" dur="10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10">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iterate type="lt">
                                    <p:tmPct val="0"/>
                                  </p:iterate>
                                  <p:childTnLst>
                                    <p:set>
                                      <p:cBhvr>
                                        <p:cTn id="33" dur="1" fill="hold">
                                          <p:stCondLst>
                                            <p:cond delay="0"/>
                                          </p:stCondLst>
                                        </p:cTn>
                                        <p:tgtEl>
                                          <p:spTgt spid="10">
                                            <p:txEl>
                                              <p:pRg st="6" end="6"/>
                                            </p:txEl>
                                          </p:spTgt>
                                        </p:tgtEl>
                                        <p:attrNameLst>
                                          <p:attrName>style.visibility</p:attrName>
                                        </p:attrNameLst>
                                      </p:cBhvr>
                                      <p:to>
                                        <p:strVal val="visible"/>
                                      </p:to>
                                    </p:set>
                                    <p:animEffect transition="in" filter="fade">
                                      <p:cBhvr>
                                        <p:cTn id="34" dur="1000"/>
                                        <p:tgtEl>
                                          <p:spTgt spid="10">
                                            <p:txEl>
                                              <p:pRg st="6" end="6"/>
                                            </p:txEl>
                                          </p:spTgt>
                                        </p:tgtEl>
                                      </p:cBhvr>
                                    </p:animEffect>
                                    <p:anim calcmode="lin" valueType="num">
                                      <p:cBhvr>
                                        <p:cTn id="35" dur="1000" fill="hold"/>
                                        <p:tgtEl>
                                          <p:spTgt spid="10">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10">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iterate type="lt">
                                    <p:tmPct val="0"/>
                                  </p:iterate>
                                  <p:childTnLst>
                                    <p:set>
                                      <p:cBhvr>
                                        <p:cTn id="38" dur="1" fill="hold">
                                          <p:stCondLst>
                                            <p:cond delay="0"/>
                                          </p:stCondLst>
                                        </p:cTn>
                                        <p:tgtEl>
                                          <p:spTgt spid="10">
                                            <p:txEl>
                                              <p:pRg st="8" end="8"/>
                                            </p:txEl>
                                          </p:spTgt>
                                        </p:tgtEl>
                                        <p:attrNameLst>
                                          <p:attrName>style.visibility</p:attrName>
                                        </p:attrNameLst>
                                      </p:cBhvr>
                                      <p:to>
                                        <p:strVal val="visible"/>
                                      </p:to>
                                    </p:set>
                                    <p:animEffect transition="in" filter="fade">
                                      <p:cBhvr>
                                        <p:cTn id="39" dur="1000"/>
                                        <p:tgtEl>
                                          <p:spTgt spid="10">
                                            <p:txEl>
                                              <p:pRg st="8" end="8"/>
                                            </p:txEl>
                                          </p:spTgt>
                                        </p:tgtEl>
                                      </p:cBhvr>
                                    </p:animEffect>
                                    <p:anim calcmode="lin" valueType="num">
                                      <p:cBhvr>
                                        <p:cTn id="40" dur="1000" fill="hold"/>
                                        <p:tgtEl>
                                          <p:spTgt spid="10">
                                            <p:txEl>
                                              <p:pRg st="8" end="8"/>
                                            </p:txEl>
                                          </p:spTgt>
                                        </p:tgtEl>
                                        <p:attrNameLst>
                                          <p:attrName>ppt_x</p:attrName>
                                        </p:attrNameLst>
                                      </p:cBhvr>
                                      <p:tavLst>
                                        <p:tav tm="0">
                                          <p:val>
                                            <p:strVal val="#ppt_x"/>
                                          </p:val>
                                        </p:tav>
                                        <p:tav tm="100000">
                                          <p:val>
                                            <p:strVal val="#ppt_x"/>
                                          </p:val>
                                        </p:tav>
                                      </p:tavLst>
                                    </p:anim>
                                    <p:anim calcmode="lin" valueType="num">
                                      <p:cBhvr>
                                        <p:cTn id="41" dur="1000" fill="hold"/>
                                        <p:tgtEl>
                                          <p:spTgt spid="10">
                                            <p:txEl>
                                              <p:pRg st="8" end="8"/>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iterate type="lt">
                                    <p:tmPct val="0"/>
                                  </p:iterate>
                                  <p:childTnLst>
                                    <p:set>
                                      <p:cBhvr>
                                        <p:cTn id="43" dur="1" fill="hold">
                                          <p:stCondLst>
                                            <p:cond delay="0"/>
                                          </p:stCondLst>
                                        </p:cTn>
                                        <p:tgtEl>
                                          <p:spTgt spid="10">
                                            <p:txEl>
                                              <p:pRg st="9" end="9"/>
                                            </p:txEl>
                                          </p:spTgt>
                                        </p:tgtEl>
                                        <p:attrNameLst>
                                          <p:attrName>style.visibility</p:attrName>
                                        </p:attrNameLst>
                                      </p:cBhvr>
                                      <p:to>
                                        <p:strVal val="visible"/>
                                      </p:to>
                                    </p:set>
                                    <p:animEffect transition="in" filter="fade">
                                      <p:cBhvr>
                                        <p:cTn id="44" dur="1000"/>
                                        <p:tgtEl>
                                          <p:spTgt spid="10">
                                            <p:txEl>
                                              <p:pRg st="9" end="9"/>
                                            </p:txEl>
                                          </p:spTgt>
                                        </p:tgtEl>
                                      </p:cBhvr>
                                    </p:animEffect>
                                    <p:anim calcmode="lin" valueType="num">
                                      <p:cBhvr>
                                        <p:cTn id="45" dur="1000" fill="hold"/>
                                        <p:tgtEl>
                                          <p:spTgt spid="10">
                                            <p:txEl>
                                              <p:pRg st="9" end="9"/>
                                            </p:txEl>
                                          </p:spTgt>
                                        </p:tgtEl>
                                        <p:attrNameLst>
                                          <p:attrName>ppt_x</p:attrName>
                                        </p:attrNameLst>
                                      </p:cBhvr>
                                      <p:tavLst>
                                        <p:tav tm="0">
                                          <p:val>
                                            <p:strVal val="#ppt_x"/>
                                          </p:val>
                                        </p:tav>
                                        <p:tav tm="100000">
                                          <p:val>
                                            <p:strVal val="#ppt_x"/>
                                          </p:val>
                                        </p:tav>
                                      </p:tavLst>
                                    </p:anim>
                                    <p:anim calcmode="lin" valueType="num">
                                      <p:cBhvr>
                                        <p:cTn id="46" dur="1000" fill="hold"/>
                                        <p:tgtEl>
                                          <p:spTgt spid="10">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42034" y="1231582"/>
            <a:ext cx="6172200" cy="2204739"/>
          </a:xfrm>
        </p:spPr>
        <p:txBody>
          <a:bodyPr/>
          <a:lstStyle/>
          <a:p>
            <a:r>
              <a:rPr lang="en-US" dirty="0" err="1"/>
              <a:t>Türkiye’de</a:t>
            </a:r>
            <a:r>
              <a:rPr lang="en-US" dirty="0"/>
              <a:t> </a:t>
            </a:r>
            <a:r>
              <a:rPr lang="en-US" dirty="0" err="1"/>
              <a:t>Çayır</a:t>
            </a:r>
            <a:r>
              <a:rPr lang="en-US" dirty="0"/>
              <a:t> </a:t>
            </a:r>
            <a:r>
              <a:rPr lang="en-US" dirty="0" err="1"/>
              <a:t>ve</a:t>
            </a:r>
            <a:r>
              <a:rPr lang="en-US" dirty="0"/>
              <a:t> </a:t>
            </a:r>
            <a:r>
              <a:rPr lang="en-US" dirty="0" err="1"/>
              <a:t>Mera</a:t>
            </a:r>
            <a:r>
              <a:rPr lang="en-US" dirty="0"/>
              <a:t>, </a:t>
            </a:r>
            <a:r>
              <a:rPr lang="en-US" dirty="0" err="1"/>
              <a:t>Yem</a:t>
            </a:r>
            <a:r>
              <a:rPr lang="en-US" dirty="0"/>
              <a:t> </a:t>
            </a:r>
            <a:r>
              <a:rPr lang="en-US" dirty="0" err="1"/>
              <a:t>Bitkileri</a:t>
            </a:r>
            <a:r>
              <a:rPr lang="en-US" dirty="0"/>
              <a:t> </a:t>
            </a:r>
            <a:r>
              <a:rPr lang="en-US" dirty="0" err="1"/>
              <a:t>Tarımının</a:t>
            </a:r>
            <a:r>
              <a:rPr lang="en-US" dirty="0"/>
              <a:t> </a:t>
            </a:r>
            <a:r>
              <a:rPr lang="en-US" dirty="0" err="1"/>
              <a:t>Durumu</a:t>
            </a:r>
            <a:r>
              <a:rPr lang="en-US" dirty="0"/>
              <a:t> </a:t>
            </a:r>
            <a:r>
              <a:rPr lang="en-US" dirty="0" err="1"/>
              <a:t>ve</a:t>
            </a:r>
            <a:r>
              <a:rPr lang="en-US" dirty="0"/>
              <a:t> </a:t>
            </a:r>
            <a:r>
              <a:rPr lang="en-US" dirty="0" err="1"/>
              <a:t>Hayvan</a:t>
            </a:r>
            <a:r>
              <a:rPr lang="en-US" dirty="0"/>
              <a:t> </a:t>
            </a:r>
            <a:r>
              <a:rPr lang="en-US" dirty="0" err="1"/>
              <a:t>Varlığı</a:t>
            </a:r>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
        <p:nvSpPr>
          <p:cNvPr id="5" name="Shape 3"/>
          <p:cNvSpPr>
            <a:spLocks noGrp="1"/>
          </p:cNvSpPr>
          <p:nvPr>
            <p:ph type="ftr" sz="quarter" idx="11"/>
          </p:nvPr>
        </p:nvSpPr>
        <p:spPr bwMode="auto">
          <a:xfrm>
            <a:off x="3143250" y="4768454"/>
            <a:ext cx="2895600" cy="2738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extLst>
      <p:ext uri="{BB962C8B-B14F-4D97-AF65-F5344CB8AC3E}">
        <p14:creationId xmlns:p14="http://schemas.microsoft.com/office/powerpoint/2010/main" val="1617997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txBox="1"/>
          <p:nvPr/>
        </p:nvSpPr>
        <p:spPr>
          <a:xfrm>
            <a:off x="729399" y="335021"/>
            <a:ext cx="7432691" cy="569387"/>
          </a:xfrm>
          <a:prstGeom prst="rect">
            <a:avLst/>
          </a:prstGeom>
          <a:solidFill>
            <a:srgbClr val="D0E1F4"/>
          </a:solidFill>
        </p:spPr>
        <p:txBody>
          <a:bodyPr vert="horz" wrap="square" lIns="0" tIns="0" rIns="0" bIns="0" rtlCol="0" anchor="ctr">
            <a:spAutoFit/>
          </a:bodyPr>
          <a:lstStyle/>
          <a:p>
            <a:pPr marL="91440">
              <a:lnSpc>
                <a:spcPct val="100000"/>
              </a:lnSpc>
              <a:spcBef>
                <a:spcPts val="600"/>
              </a:spcBef>
            </a:pPr>
            <a:r>
              <a:rPr sz="1800" dirty="0">
                <a:cs typeface="Arial"/>
              </a:rPr>
              <a:t>Türkiye'de</a:t>
            </a:r>
            <a:r>
              <a:rPr sz="1800" spc="-5" dirty="0">
                <a:cs typeface="Arial"/>
              </a:rPr>
              <a:t> </a:t>
            </a:r>
            <a:r>
              <a:rPr sz="1800" dirty="0">
                <a:cs typeface="Arial"/>
              </a:rPr>
              <a:t>yem</a:t>
            </a:r>
            <a:r>
              <a:rPr sz="1800" spc="-5" dirty="0">
                <a:cs typeface="Arial"/>
              </a:rPr>
              <a:t> bitkis</a:t>
            </a:r>
            <a:r>
              <a:rPr sz="1800" dirty="0">
                <a:cs typeface="Arial"/>
              </a:rPr>
              <a:t>i </a:t>
            </a:r>
            <a:r>
              <a:rPr sz="1800" spc="-5" dirty="0">
                <a:cs typeface="Arial"/>
              </a:rPr>
              <a:t>eki</a:t>
            </a:r>
            <a:r>
              <a:rPr sz="1800" dirty="0">
                <a:cs typeface="Arial"/>
              </a:rPr>
              <a:t>m </a:t>
            </a:r>
            <a:r>
              <a:rPr sz="1800" spc="-5" dirty="0">
                <a:cs typeface="Arial"/>
              </a:rPr>
              <a:t>alanındak</a:t>
            </a:r>
            <a:r>
              <a:rPr sz="1800" dirty="0">
                <a:cs typeface="Arial"/>
              </a:rPr>
              <a:t>i </a:t>
            </a:r>
            <a:r>
              <a:rPr sz="1800" spc="-5" dirty="0">
                <a:cs typeface="Arial"/>
              </a:rPr>
              <a:t>deği</a:t>
            </a:r>
            <a:r>
              <a:rPr sz="1800" dirty="0">
                <a:cs typeface="Arial"/>
              </a:rPr>
              <a:t>şmeler</a:t>
            </a:r>
            <a:r>
              <a:rPr sz="1800" spc="-5" dirty="0">
                <a:cs typeface="Arial"/>
              </a:rPr>
              <a:t> </a:t>
            </a:r>
            <a:r>
              <a:rPr sz="1800" dirty="0">
                <a:cs typeface="Arial"/>
              </a:rPr>
              <a:t>(ha)</a:t>
            </a:r>
            <a:r>
              <a:rPr sz="1400" dirty="0" smtClean="0">
                <a:cs typeface="Arial"/>
              </a:rPr>
              <a:t>.</a:t>
            </a:r>
            <a:r>
              <a:rPr lang="tr-TR" sz="1400" dirty="0" smtClean="0">
                <a:cs typeface="Arial"/>
              </a:rPr>
              <a:t> </a:t>
            </a:r>
          </a:p>
          <a:p>
            <a:pPr marL="91440" algn="r">
              <a:lnSpc>
                <a:spcPct val="100000"/>
              </a:lnSpc>
              <a:spcBef>
                <a:spcPts val="600"/>
              </a:spcBef>
            </a:pPr>
            <a:r>
              <a:rPr lang="tr-TR" sz="1400" dirty="0" smtClean="0">
                <a:cs typeface="Arial"/>
              </a:rPr>
              <a:t>(</a:t>
            </a:r>
            <a:r>
              <a:rPr lang="tr-TR" sz="1400" dirty="0" smtClean="0">
                <a:cs typeface="Arial" pitchFamily="34" charset="0"/>
              </a:rPr>
              <a:t>2015 </a:t>
            </a:r>
            <a:r>
              <a:rPr lang="tr-TR" sz="1400" dirty="0">
                <a:cs typeface="Arial" pitchFamily="34" charset="0"/>
              </a:rPr>
              <a:t>Yılı TÜİK </a:t>
            </a:r>
            <a:r>
              <a:rPr lang="tr-TR" sz="1400" dirty="0" smtClean="0">
                <a:cs typeface="Arial" pitchFamily="34" charset="0"/>
              </a:rPr>
              <a:t>Verileri)</a:t>
            </a:r>
            <a:endParaRPr sz="1400" dirty="0">
              <a:cs typeface="Arial"/>
            </a:endParaRPr>
          </a:p>
        </p:txBody>
      </p:sp>
      <p:graphicFrame>
        <p:nvGraphicFramePr>
          <p:cNvPr id="5" name="object 3"/>
          <p:cNvGraphicFramePr>
            <a:graphicFrameLocks noGrp="1"/>
          </p:cNvGraphicFramePr>
          <p:nvPr>
            <p:extLst/>
          </p:nvPr>
        </p:nvGraphicFramePr>
        <p:xfrm>
          <a:off x="729399" y="1139903"/>
          <a:ext cx="7432691" cy="3304300"/>
        </p:xfrm>
        <a:graphic>
          <a:graphicData uri="http://schemas.openxmlformats.org/drawingml/2006/table">
            <a:tbl>
              <a:tblPr firstRow="1" bandRow="1">
                <a:effectLst>
                  <a:outerShdw blurRad="50800" dist="38100" dir="2700000" algn="tl" rotWithShape="0">
                    <a:srgbClr val="000000">
                      <a:alpha val="43000"/>
                    </a:srgbClr>
                  </a:outerShdw>
                </a:effectLst>
                <a:tableStyleId>{2D5ABB26-0587-4C30-8999-92F81FD0307C}</a:tableStyleId>
              </a:tblPr>
              <a:tblGrid>
                <a:gridCol w="1061813"/>
                <a:gridCol w="1061813"/>
                <a:gridCol w="1061813"/>
                <a:gridCol w="1061813"/>
                <a:gridCol w="1061813"/>
                <a:gridCol w="1061813"/>
                <a:gridCol w="1061813"/>
              </a:tblGrid>
              <a:tr h="239335">
                <a:tc>
                  <a:txBody>
                    <a:bodyPr/>
                    <a:lstStyle/>
                    <a:p>
                      <a:pPr marL="434340" algn="l">
                        <a:lnSpc>
                          <a:spcPct val="100000"/>
                        </a:lnSpc>
                      </a:pPr>
                      <a:r>
                        <a:rPr sz="1100" b="1" spc="20" dirty="0">
                          <a:solidFill>
                            <a:srgbClr val="FFFFFF"/>
                          </a:solidFill>
                          <a:latin typeface="Arial"/>
                          <a:cs typeface="Arial"/>
                        </a:rPr>
                        <a:t>Y</a:t>
                      </a:r>
                      <a:r>
                        <a:rPr sz="1100" b="1" spc="-25" dirty="0">
                          <a:solidFill>
                            <a:srgbClr val="FFFFFF"/>
                          </a:solidFill>
                          <a:latin typeface="Arial"/>
                          <a:cs typeface="Arial"/>
                        </a:rPr>
                        <a:t>ıll</a:t>
                      </a:r>
                      <a:r>
                        <a:rPr sz="1100" b="1" dirty="0">
                          <a:solidFill>
                            <a:srgbClr val="FFFFFF"/>
                          </a:solidFill>
                          <a:latin typeface="Arial"/>
                          <a:cs typeface="Arial"/>
                        </a:rPr>
                        <a:t>ar</a:t>
                      </a:r>
                      <a:r>
                        <a:rPr sz="1100" b="1" dirty="0">
                          <a:solidFill>
                            <a:srgbClr val="FFFFFF"/>
                          </a:solidFill>
                          <a:latin typeface="Cambria"/>
                          <a:cs typeface="Cambria"/>
                        </a:rPr>
                        <a:t> </a:t>
                      </a:r>
                      <a:endParaRPr sz="1100" dirty="0">
                        <a:latin typeface="Cambria"/>
                        <a:cs typeface="Cambria"/>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32751" cap="flat" cmpd="sng" algn="ctr">
                      <a:solidFill>
                        <a:srgbClr val="FFFFFF"/>
                      </a:solidFill>
                      <a:prstDash val="solid"/>
                      <a:round/>
                      <a:headEnd type="none" w="med" len="med"/>
                      <a:tailEnd type="none" w="med" len="med"/>
                    </a:lnB>
                    <a:solidFill>
                      <a:srgbClr val="6095C9"/>
                    </a:solidFill>
                  </a:tcPr>
                </a:tc>
                <a:tc>
                  <a:txBody>
                    <a:bodyPr/>
                    <a:lstStyle/>
                    <a:p>
                      <a:pPr marL="393065" algn="l">
                        <a:lnSpc>
                          <a:spcPct val="100000"/>
                        </a:lnSpc>
                      </a:pPr>
                      <a:r>
                        <a:rPr sz="1100" b="1" spc="-140" dirty="0">
                          <a:solidFill>
                            <a:srgbClr val="FFFFFF"/>
                          </a:solidFill>
                          <a:latin typeface="Arial"/>
                          <a:cs typeface="Arial"/>
                        </a:rPr>
                        <a:t>Y</a:t>
                      </a:r>
                      <a:r>
                        <a:rPr sz="1100" b="1" dirty="0">
                          <a:solidFill>
                            <a:srgbClr val="FFFFFF"/>
                          </a:solidFill>
                          <a:latin typeface="Arial"/>
                          <a:cs typeface="Arial"/>
                        </a:rPr>
                        <a:t>o</a:t>
                      </a:r>
                      <a:r>
                        <a:rPr sz="1100" b="1" spc="15" dirty="0">
                          <a:solidFill>
                            <a:srgbClr val="FFFFFF"/>
                          </a:solidFill>
                          <a:latin typeface="Arial"/>
                          <a:cs typeface="Arial"/>
                        </a:rPr>
                        <a:t>n</a:t>
                      </a:r>
                      <a:r>
                        <a:rPr sz="1100" b="1" spc="-30" dirty="0">
                          <a:solidFill>
                            <a:srgbClr val="FFFFFF"/>
                          </a:solidFill>
                          <a:latin typeface="Arial"/>
                          <a:cs typeface="Arial"/>
                        </a:rPr>
                        <a:t>c</a:t>
                      </a:r>
                      <a:r>
                        <a:rPr sz="1100" b="1" spc="-5" dirty="0">
                          <a:solidFill>
                            <a:srgbClr val="FFFFFF"/>
                          </a:solidFill>
                          <a:latin typeface="Arial"/>
                          <a:cs typeface="Arial"/>
                        </a:rPr>
                        <a:t>a</a:t>
                      </a:r>
                      <a:r>
                        <a:rPr sz="1100" b="1" dirty="0">
                          <a:solidFill>
                            <a:srgbClr val="FFFFFF"/>
                          </a:solidFill>
                          <a:latin typeface="Cambria"/>
                          <a:cs typeface="Cambria"/>
                        </a:rPr>
                        <a:t> </a:t>
                      </a:r>
                      <a:endParaRPr sz="1100" dirty="0">
                        <a:latin typeface="Cambria"/>
                        <a:cs typeface="Cambria"/>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32751" cap="flat" cmpd="sng" algn="ctr">
                      <a:solidFill>
                        <a:srgbClr val="FFFFFF"/>
                      </a:solidFill>
                      <a:prstDash val="solid"/>
                      <a:round/>
                      <a:headEnd type="none" w="med" len="med"/>
                      <a:tailEnd type="none" w="med" len="med"/>
                    </a:lnB>
                    <a:solidFill>
                      <a:srgbClr val="6095C9"/>
                    </a:solidFill>
                  </a:tcPr>
                </a:tc>
                <a:tc>
                  <a:txBody>
                    <a:bodyPr/>
                    <a:lstStyle/>
                    <a:p>
                      <a:pPr marL="254635" algn="l">
                        <a:lnSpc>
                          <a:spcPct val="100000"/>
                        </a:lnSpc>
                      </a:pPr>
                      <a:r>
                        <a:rPr sz="1100" b="1" spc="-10" dirty="0">
                          <a:solidFill>
                            <a:srgbClr val="FFFFFF"/>
                          </a:solidFill>
                          <a:latin typeface="Arial"/>
                          <a:cs typeface="Arial"/>
                        </a:rPr>
                        <a:t>K</a:t>
                      </a:r>
                      <a:r>
                        <a:rPr sz="1100" b="1" spc="35" dirty="0">
                          <a:solidFill>
                            <a:srgbClr val="FFFFFF"/>
                          </a:solidFill>
                          <a:latin typeface="Arial"/>
                          <a:cs typeface="Arial"/>
                        </a:rPr>
                        <a:t>o</a:t>
                      </a:r>
                      <a:r>
                        <a:rPr sz="1100" b="1" spc="15" dirty="0">
                          <a:solidFill>
                            <a:srgbClr val="FFFFFF"/>
                          </a:solidFill>
                          <a:latin typeface="Arial"/>
                          <a:cs typeface="Arial"/>
                        </a:rPr>
                        <a:t>r</a:t>
                      </a:r>
                      <a:r>
                        <a:rPr sz="1100" b="1" spc="-20" dirty="0">
                          <a:solidFill>
                            <a:srgbClr val="FFFFFF"/>
                          </a:solidFill>
                          <a:latin typeface="Arial"/>
                          <a:cs typeface="Arial"/>
                        </a:rPr>
                        <a:t>un</a:t>
                      </a:r>
                      <a:r>
                        <a:rPr sz="1100" b="1" spc="30" dirty="0">
                          <a:solidFill>
                            <a:srgbClr val="FFFFFF"/>
                          </a:solidFill>
                          <a:latin typeface="Arial"/>
                          <a:cs typeface="Arial"/>
                        </a:rPr>
                        <a:t>g</a:t>
                      </a:r>
                      <a:r>
                        <a:rPr sz="1100" b="1" spc="-5" dirty="0">
                          <a:solidFill>
                            <a:srgbClr val="FFFFFF"/>
                          </a:solidFill>
                          <a:latin typeface="Arial"/>
                          <a:cs typeface="Arial"/>
                        </a:rPr>
                        <a:t>a</a:t>
                      </a:r>
                      <a:r>
                        <a:rPr sz="1100" b="1" dirty="0">
                          <a:solidFill>
                            <a:srgbClr val="FFFFFF"/>
                          </a:solidFill>
                          <a:latin typeface="Cambria"/>
                          <a:cs typeface="Cambria"/>
                        </a:rPr>
                        <a:t> </a:t>
                      </a:r>
                      <a:endParaRPr sz="1100">
                        <a:latin typeface="Cambria"/>
                        <a:cs typeface="Cambria"/>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32751" cap="flat" cmpd="sng" algn="ctr">
                      <a:solidFill>
                        <a:srgbClr val="FFFFFF"/>
                      </a:solidFill>
                      <a:prstDash val="solid"/>
                      <a:round/>
                      <a:headEnd type="none" w="med" len="med"/>
                      <a:tailEnd type="none" w="med" len="med"/>
                    </a:lnB>
                    <a:solidFill>
                      <a:srgbClr val="6095C9"/>
                    </a:solidFill>
                  </a:tcPr>
                </a:tc>
                <a:tc>
                  <a:txBody>
                    <a:bodyPr/>
                    <a:lstStyle/>
                    <a:p>
                      <a:pPr marL="58419" algn="l">
                        <a:lnSpc>
                          <a:spcPct val="100000"/>
                        </a:lnSpc>
                      </a:pPr>
                      <a:r>
                        <a:rPr sz="1100" b="1" spc="-25" dirty="0">
                          <a:solidFill>
                            <a:srgbClr val="FFFFFF"/>
                          </a:solidFill>
                          <a:latin typeface="Arial"/>
                          <a:cs typeface="Arial"/>
                        </a:rPr>
                        <a:t>Fi</a:t>
                      </a:r>
                      <a:r>
                        <a:rPr sz="1100" b="1" dirty="0">
                          <a:solidFill>
                            <a:srgbClr val="FFFFFF"/>
                          </a:solidFill>
                          <a:latin typeface="Arial"/>
                          <a:cs typeface="Arial"/>
                        </a:rPr>
                        <a:t>ğ</a:t>
                      </a:r>
                      <a:r>
                        <a:rPr sz="1100" b="1" dirty="0">
                          <a:solidFill>
                            <a:srgbClr val="FFFFFF"/>
                          </a:solidFill>
                          <a:latin typeface="Cambria"/>
                          <a:cs typeface="Cambria"/>
                        </a:rPr>
                        <a:t> </a:t>
                      </a:r>
                      <a:endParaRPr sz="1100">
                        <a:latin typeface="Cambria"/>
                        <a:cs typeface="Cambria"/>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32751" cap="flat" cmpd="sng" algn="ctr">
                      <a:solidFill>
                        <a:srgbClr val="FFFFFF"/>
                      </a:solidFill>
                      <a:prstDash val="solid"/>
                      <a:round/>
                      <a:headEnd type="none" w="med" len="med"/>
                      <a:tailEnd type="none" w="med" len="med"/>
                    </a:lnB>
                    <a:solidFill>
                      <a:srgbClr val="6095C9"/>
                    </a:solidFill>
                  </a:tcPr>
                </a:tc>
                <a:tc>
                  <a:txBody>
                    <a:bodyPr/>
                    <a:lstStyle/>
                    <a:p>
                      <a:pPr marL="453390" algn="l">
                        <a:lnSpc>
                          <a:spcPct val="100000"/>
                        </a:lnSpc>
                      </a:pPr>
                      <a:r>
                        <a:rPr sz="1100" b="1" spc="-25" dirty="0">
                          <a:solidFill>
                            <a:srgbClr val="FFFFFF"/>
                          </a:solidFill>
                          <a:latin typeface="Arial"/>
                          <a:cs typeface="Arial"/>
                        </a:rPr>
                        <a:t>Mı</a:t>
                      </a:r>
                      <a:r>
                        <a:rPr sz="1100" b="1" spc="20" dirty="0">
                          <a:solidFill>
                            <a:srgbClr val="FFFFFF"/>
                          </a:solidFill>
                          <a:latin typeface="Arial"/>
                          <a:cs typeface="Arial"/>
                        </a:rPr>
                        <a:t>s</a:t>
                      </a:r>
                      <a:r>
                        <a:rPr sz="1100" b="1" spc="-25" dirty="0">
                          <a:solidFill>
                            <a:srgbClr val="FFFFFF"/>
                          </a:solidFill>
                          <a:latin typeface="Arial"/>
                          <a:cs typeface="Arial"/>
                        </a:rPr>
                        <a:t>ı</a:t>
                      </a:r>
                      <a:r>
                        <a:rPr sz="1100" b="1" spc="-5" dirty="0">
                          <a:solidFill>
                            <a:srgbClr val="FFFFFF"/>
                          </a:solidFill>
                          <a:latin typeface="Arial"/>
                          <a:cs typeface="Arial"/>
                        </a:rPr>
                        <a:t>r</a:t>
                      </a:r>
                      <a:r>
                        <a:rPr sz="1100" b="1" dirty="0">
                          <a:solidFill>
                            <a:srgbClr val="FFFFFF"/>
                          </a:solidFill>
                          <a:latin typeface="Cambria"/>
                          <a:cs typeface="Cambria"/>
                        </a:rPr>
                        <a:t> </a:t>
                      </a:r>
                      <a:endParaRPr sz="1100">
                        <a:latin typeface="Cambria"/>
                        <a:cs typeface="Cambria"/>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32751" cap="flat" cmpd="sng" algn="ctr">
                      <a:solidFill>
                        <a:srgbClr val="FFFFFF"/>
                      </a:solidFill>
                      <a:prstDash val="solid"/>
                      <a:round/>
                      <a:headEnd type="none" w="med" len="med"/>
                      <a:tailEnd type="none" w="med" len="med"/>
                    </a:lnB>
                    <a:solidFill>
                      <a:srgbClr val="6095C9"/>
                    </a:solidFill>
                  </a:tcPr>
                </a:tc>
                <a:tc>
                  <a:txBody>
                    <a:bodyPr/>
                    <a:lstStyle/>
                    <a:p>
                      <a:pPr marL="407670" algn="l">
                        <a:lnSpc>
                          <a:spcPct val="100000"/>
                        </a:lnSpc>
                      </a:pPr>
                      <a:r>
                        <a:rPr sz="1100" b="1" spc="20" dirty="0">
                          <a:solidFill>
                            <a:srgbClr val="FFFFFF"/>
                          </a:solidFill>
                          <a:latin typeface="Arial"/>
                          <a:cs typeface="Arial"/>
                        </a:rPr>
                        <a:t>D</a:t>
                      </a:r>
                      <a:r>
                        <a:rPr sz="1100" b="1" spc="-25" dirty="0">
                          <a:solidFill>
                            <a:srgbClr val="FFFFFF"/>
                          </a:solidFill>
                          <a:latin typeface="Arial"/>
                          <a:cs typeface="Arial"/>
                        </a:rPr>
                        <a:t>i</a:t>
                      </a:r>
                      <a:r>
                        <a:rPr sz="1100" b="1" dirty="0">
                          <a:solidFill>
                            <a:srgbClr val="FFFFFF"/>
                          </a:solidFill>
                          <a:latin typeface="Arial"/>
                          <a:cs typeface="Arial"/>
                        </a:rPr>
                        <a:t>ğ</a:t>
                      </a:r>
                      <a:r>
                        <a:rPr sz="1100" b="1" spc="-30" dirty="0">
                          <a:solidFill>
                            <a:srgbClr val="FFFFFF"/>
                          </a:solidFill>
                          <a:latin typeface="Arial"/>
                          <a:cs typeface="Arial"/>
                        </a:rPr>
                        <a:t>e</a:t>
                      </a:r>
                      <a:r>
                        <a:rPr sz="1100" b="1" spc="-5" dirty="0">
                          <a:solidFill>
                            <a:srgbClr val="FFFFFF"/>
                          </a:solidFill>
                          <a:latin typeface="Arial"/>
                          <a:cs typeface="Arial"/>
                        </a:rPr>
                        <a:t>r</a:t>
                      </a:r>
                      <a:r>
                        <a:rPr sz="1100" b="1" dirty="0">
                          <a:solidFill>
                            <a:srgbClr val="FFFFFF"/>
                          </a:solidFill>
                          <a:latin typeface="Cambria"/>
                          <a:cs typeface="Cambria"/>
                        </a:rPr>
                        <a:t> </a:t>
                      </a:r>
                      <a:endParaRPr sz="1100">
                        <a:latin typeface="Cambria"/>
                        <a:cs typeface="Cambria"/>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32751" cap="flat" cmpd="sng" algn="ctr">
                      <a:solidFill>
                        <a:srgbClr val="FFFFFF"/>
                      </a:solidFill>
                      <a:prstDash val="solid"/>
                      <a:round/>
                      <a:headEnd type="none" w="med" len="med"/>
                      <a:tailEnd type="none" w="med" len="med"/>
                    </a:lnB>
                    <a:solidFill>
                      <a:srgbClr val="6095C9"/>
                    </a:solidFill>
                  </a:tcPr>
                </a:tc>
                <a:tc>
                  <a:txBody>
                    <a:bodyPr/>
                    <a:lstStyle/>
                    <a:p>
                      <a:pPr marL="359410" algn="l">
                        <a:lnSpc>
                          <a:spcPct val="100000"/>
                        </a:lnSpc>
                      </a:pPr>
                      <a:r>
                        <a:rPr sz="1100" b="1" spc="-165" dirty="0">
                          <a:solidFill>
                            <a:srgbClr val="FFFFFF"/>
                          </a:solidFill>
                          <a:latin typeface="Arial"/>
                          <a:cs typeface="Arial"/>
                        </a:rPr>
                        <a:t>T</a:t>
                      </a:r>
                      <a:r>
                        <a:rPr sz="1100" b="1" dirty="0">
                          <a:solidFill>
                            <a:srgbClr val="FFFFFF"/>
                          </a:solidFill>
                          <a:latin typeface="Arial"/>
                          <a:cs typeface="Arial"/>
                        </a:rPr>
                        <a:t>o</a:t>
                      </a:r>
                      <a:r>
                        <a:rPr sz="1100" b="1" spc="25" dirty="0">
                          <a:solidFill>
                            <a:srgbClr val="FFFFFF"/>
                          </a:solidFill>
                          <a:latin typeface="Arial"/>
                          <a:cs typeface="Arial"/>
                        </a:rPr>
                        <a:t>p</a:t>
                      </a:r>
                      <a:r>
                        <a:rPr sz="1100" b="1" spc="-25" dirty="0">
                          <a:solidFill>
                            <a:srgbClr val="FFFFFF"/>
                          </a:solidFill>
                          <a:latin typeface="Arial"/>
                          <a:cs typeface="Arial"/>
                        </a:rPr>
                        <a:t>l</a:t>
                      </a:r>
                      <a:r>
                        <a:rPr sz="1100" b="1" dirty="0">
                          <a:solidFill>
                            <a:srgbClr val="FFFFFF"/>
                          </a:solidFill>
                          <a:latin typeface="Arial"/>
                          <a:cs typeface="Arial"/>
                        </a:rPr>
                        <a:t>am</a:t>
                      </a:r>
                      <a:r>
                        <a:rPr sz="1100" b="1" dirty="0">
                          <a:solidFill>
                            <a:srgbClr val="FFFFFF"/>
                          </a:solidFill>
                          <a:latin typeface="Cambria"/>
                          <a:cs typeface="Cambria"/>
                        </a:rPr>
                        <a:t> </a:t>
                      </a:r>
                      <a:endParaRPr sz="1100">
                        <a:latin typeface="Cambria"/>
                        <a:cs typeface="Cambria"/>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32751" cap="flat" cmpd="sng" algn="ctr">
                      <a:solidFill>
                        <a:srgbClr val="FFFFFF"/>
                      </a:solidFill>
                      <a:prstDash val="solid"/>
                      <a:round/>
                      <a:headEnd type="none" w="med" len="med"/>
                      <a:tailEnd type="none" w="med" len="med"/>
                    </a:lnB>
                    <a:solidFill>
                      <a:srgbClr val="6095C9"/>
                    </a:solidFill>
                  </a:tcPr>
                </a:tc>
              </a:tr>
              <a:tr h="239335">
                <a:tc>
                  <a:txBody>
                    <a:bodyPr/>
                    <a:lstStyle/>
                    <a:p>
                      <a:pPr marL="363855" algn="just">
                        <a:lnSpc>
                          <a:spcPct val="100000"/>
                        </a:lnSpc>
                      </a:pPr>
                      <a:r>
                        <a:rPr sz="1100" spc="35" dirty="0">
                          <a:latin typeface="Arial"/>
                          <a:cs typeface="Arial"/>
                        </a:rPr>
                        <a:t>2005</a:t>
                      </a:r>
                      <a:r>
                        <a:rPr sz="1100" dirty="0">
                          <a:latin typeface="Arial"/>
                          <a:cs typeface="Arial"/>
                        </a:rPr>
                        <a:t> </a:t>
                      </a:r>
                    </a:p>
                  </a:txBody>
                  <a:tcPr marL="0" marR="0" marT="0" marB="0" anchor="ctr">
                    <a:lnL w="12693">
                      <a:solidFill>
                        <a:srgbClr val="FFFFFF"/>
                      </a:solidFill>
                      <a:prstDash val="solid"/>
                    </a:lnL>
                    <a:lnR w="12693" cap="flat" cmpd="sng" algn="ctr">
                      <a:solidFill>
                        <a:srgbClr val="FFFFFF"/>
                      </a:solidFill>
                      <a:prstDash val="solid"/>
                      <a:round/>
                      <a:headEnd type="none" w="med" len="med"/>
                      <a:tailEnd type="none" w="med" len="med"/>
                    </a:lnR>
                    <a:lnT w="32751" cap="flat" cmpd="sng" algn="ctr">
                      <a:solidFill>
                        <a:srgbClr val="FFFFFF"/>
                      </a:solidFill>
                      <a:prstDash val="solid"/>
                      <a:round/>
                      <a:headEnd type="none" w="med" len="med"/>
                      <a:tailEnd type="none" w="med" len="med"/>
                    </a:lnT>
                    <a:lnB w="12693">
                      <a:solidFill>
                        <a:srgbClr val="FFFFFF"/>
                      </a:solidFill>
                      <a:prstDash val="solid"/>
                    </a:lnB>
                    <a:solidFill>
                      <a:srgbClr val="D9E0ED"/>
                    </a:solidFill>
                  </a:tcPr>
                </a:tc>
                <a:tc>
                  <a:txBody>
                    <a:bodyPr/>
                    <a:lstStyle/>
                    <a:p>
                      <a:pPr marL="525145" algn="just">
                        <a:lnSpc>
                          <a:spcPct val="100000"/>
                        </a:lnSpc>
                      </a:pPr>
                      <a:r>
                        <a:rPr sz="1100" dirty="0">
                          <a:latin typeface="Arial"/>
                          <a:cs typeface="Arial"/>
                        </a:rPr>
                        <a:t>385.000</a:t>
                      </a:r>
                    </a:p>
                  </a:txBody>
                  <a:tcPr marL="0" marR="0" marT="0" marB="0" anchor="ctr">
                    <a:lnL w="12693" cap="flat" cmpd="sng" algn="ctr">
                      <a:solidFill>
                        <a:srgbClr val="FFFFFF"/>
                      </a:solidFill>
                      <a:prstDash val="solid"/>
                      <a:round/>
                      <a:headEnd type="none" w="med" len="med"/>
                      <a:tailEnd type="none" w="med" len="med"/>
                    </a:lnL>
                    <a:lnR w="12693" cap="flat" cmpd="sng" algn="ctr">
                      <a:solidFill>
                        <a:srgbClr val="FFFFFF"/>
                      </a:solidFill>
                      <a:prstDash val="solid"/>
                      <a:round/>
                      <a:headEnd type="none" w="med" len="med"/>
                      <a:tailEnd type="none" w="med" len="med"/>
                    </a:lnR>
                    <a:lnT w="32751" cap="flat" cmpd="sng" algn="ctr">
                      <a:solidFill>
                        <a:srgbClr val="FFFFFF"/>
                      </a:solidFill>
                      <a:prstDash val="solid"/>
                      <a:round/>
                      <a:headEnd type="none" w="med" len="med"/>
                      <a:tailEnd type="none" w="med" len="med"/>
                    </a:lnT>
                    <a:lnB w="12693">
                      <a:solidFill>
                        <a:srgbClr val="FFFFFF"/>
                      </a:solidFill>
                      <a:prstDash val="solid"/>
                    </a:lnB>
                    <a:solidFill>
                      <a:srgbClr val="D9E0ED"/>
                    </a:solidFill>
                  </a:tcPr>
                </a:tc>
                <a:tc>
                  <a:txBody>
                    <a:bodyPr/>
                    <a:lstStyle/>
                    <a:p>
                      <a:pPr marL="533400" algn="just">
                        <a:lnSpc>
                          <a:spcPct val="100000"/>
                        </a:lnSpc>
                      </a:pPr>
                      <a:r>
                        <a:rPr sz="1100" spc="-130" dirty="0">
                          <a:latin typeface="Arial"/>
                          <a:cs typeface="Arial"/>
                        </a:rPr>
                        <a:t>1</a:t>
                      </a:r>
                      <a:r>
                        <a:rPr sz="1100" spc="35" dirty="0">
                          <a:latin typeface="Arial"/>
                          <a:cs typeface="Arial"/>
                        </a:rPr>
                        <a:t>10</a:t>
                      </a:r>
                      <a:r>
                        <a:rPr sz="1100" spc="-20" dirty="0">
                          <a:latin typeface="Arial"/>
                          <a:cs typeface="Arial"/>
                        </a:rPr>
                        <a:t>.</a:t>
                      </a:r>
                      <a:r>
                        <a:rPr sz="1100" spc="35" dirty="0">
                          <a:latin typeface="Arial"/>
                          <a:cs typeface="Arial"/>
                        </a:rPr>
                        <a:t>00</a:t>
                      </a:r>
                      <a:r>
                        <a:rPr sz="1100" dirty="0">
                          <a:latin typeface="Arial"/>
                          <a:cs typeface="Arial"/>
                        </a:rPr>
                        <a:t>0</a:t>
                      </a:r>
                    </a:p>
                  </a:txBody>
                  <a:tcPr marL="0" marR="0" marT="0" marB="0" anchor="ctr">
                    <a:lnL w="12693" cap="flat" cmpd="sng" algn="ctr">
                      <a:solidFill>
                        <a:srgbClr val="FFFFFF"/>
                      </a:solidFill>
                      <a:prstDash val="solid"/>
                      <a:round/>
                      <a:headEnd type="none" w="med" len="med"/>
                      <a:tailEnd type="none" w="med" len="med"/>
                    </a:lnL>
                    <a:lnR w="12693" cap="flat" cmpd="sng" algn="ctr">
                      <a:solidFill>
                        <a:srgbClr val="FFFFFF"/>
                      </a:solidFill>
                      <a:prstDash val="solid"/>
                      <a:round/>
                      <a:headEnd type="none" w="med" len="med"/>
                      <a:tailEnd type="none" w="med" len="med"/>
                    </a:lnR>
                    <a:lnT w="32751" cap="flat" cmpd="sng" algn="ctr">
                      <a:solidFill>
                        <a:srgbClr val="FFFFFF"/>
                      </a:solidFill>
                      <a:prstDash val="solid"/>
                      <a:round/>
                      <a:headEnd type="none" w="med" len="med"/>
                      <a:tailEnd type="none" w="med" len="med"/>
                    </a:lnT>
                    <a:lnB w="12693">
                      <a:solidFill>
                        <a:srgbClr val="FFFFFF"/>
                      </a:solidFill>
                      <a:prstDash val="solid"/>
                    </a:lnB>
                    <a:solidFill>
                      <a:srgbClr val="D9E0ED"/>
                    </a:solidFill>
                  </a:tcPr>
                </a:tc>
                <a:tc>
                  <a:txBody>
                    <a:bodyPr/>
                    <a:lstStyle/>
                    <a:p>
                      <a:pPr marL="536575" algn="just">
                        <a:lnSpc>
                          <a:spcPct val="100000"/>
                        </a:lnSpc>
                      </a:pPr>
                      <a:r>
                        <a:rPr sz="1100" dirty="0">
                          <a:latin typeface="Arial"/>
                          <a:cs typeface="Arial"/>
                        </a:rPr>
                        <a:t>350.000</a:t>
                      </a:r>
                    </a:p>
                  </a:txBody>
                  <a:tcPr marL="0" marR="0" marT="0" marB="0" anchor="ctr">
                    <a:lnL w="12693" cap="flat" cmpd="sng" algn="ctr">
                      <a:solidFill>
                        <a:srgbClr val="FFFFFF"/>
                      </a:solidFill>
                      <a:prstDash val="solid"/>
                      <a:round/>
                      <a:headEnd type="none" w="med" len="med"/>
                      <a:tailEnd type="none" w="med" len="med"/>
                    </a:lnL>
                    <a:lnR w="12693" cap="flat" cmpd="sng" algn="ctr">
                      <a:solidFill>
                        <a:srgbClr val="FFFFFF"/>
                      </a:solidFill>
                      <a:prstDash val="solid"/>
                      <a:round/>
                      <a:headEnd type="none" w="med" len="med"/>
                      <a:tailEnd type="none" w="med" len="med"/>
                    </a:lnR>
                    <a:lnT w="32751" cap="flat" cmpd="sng" algn="ctr">
                      <a:solidFill>
                        <a:srgbClr val="FFFFFF"/>
                      </a:solidFill>
                      <a:prstDash val="solid"/>
                      <a:round/>
                      <a:headEnd type="none" w="med" len="med"/>
                      <a:tailEnd type="none" w="med" len="med"/>
                    </a:lnT>
                    <a:lnB w="12693">
                      <a:solidFill>
                        <a:srgbClr val="FFFFFF"/>
                      </a:solidFill>
                      <a:prstDash val="solid"/>
                    </a:lnB>
                    <a:solidFill>
                      <a:srgbClr val="D9E0ED"/>
                    </a:solidFill>
                  </a:tcPr>
                </a:tc>
                <a:tc>
                  <a:txBody>
                    <a:bodyPr/>
                    <a:lstStyle/>
                    <a:p>
                      <a:pPr marL="535305" algn="just">
                        <a:lnSpc>
                          <a:spcPct val="100000"/>
                        </a:lnSpc>
                      </a:pPr>
                      <a:r>
                        <a:rPr sz="1100" dirty="0">
                          <a:latin typeface="Arial"/>
                          <a:cs typeface="Arial"/>
                        </a:rPr>
                        <a:t>800.000</a:t>
                      </a:r>
                    </a:p>
                  </a:txBody>
                  <a:tcPr marL="0" marR="0" marT="0" marB="0" anchor="ctr">
                    <a:lnL w="12693" cap="flat" cmpd="sng" algn="ctr">
                      <a:solidFill>
                        <a:srgbClr val="FFFFFF"/>
                      </a:solidFill>
                      <a:prstDash val="solid"/>
                      <a:round/>
                      <a:headEnd type="none" w="med" len="med"/>
                      <a:tailEnd type="none" w="med" len="med"/>
                    </a:lnL>
                    <a:lnR w="12693" cap="flat" cmpd="sng" algn="ctr">
                      <a:solidFill>
                        <a:srgbClr val="FFFFFF"/>
                      </a:solidFill>
                      <a:prstDash val="solid"/>
                      <a:round/>
                      <a:headEnd type="none" w="med" len="med"/>
                      <a:tailEnd type="none" w="med" len="med"/>
                    </a:lnR>
                    <a:lnT w="32751" cap="flat" cmpd="sng" algn="ctr">
                      <a:solidFill>
                        <a:srgbClr val="FFFFFF"/>
                      </a:solidFill>
                      <a:prstDash val="solid"/>
                      <a:round/>
                      <a:headEnd type="none" w="med" len="med"/>
                      <a:tailEnd type="none" w="med" len="med"/>
                    </a:lnT>
                    <a:lnB w="12693">
                      <a:solidFill>
                        <a:srgbClr val="FFFFFF"/>
                      </a:solidFill>
                      <a:prstDash val="solid"/>
                    </a:lnB>
                    <a:solidFill>
                      <a:srgbClr val="D9E0ED"/>
                    </a:solidFill>
                  </a:tcPr>
                </a:tc>
                <a:tc>
                  <a:txBody>
                    <a:bodyPr/>
                    <a:lstStyle/>
                    <a:p>
                      <a:pPr marL="622300" algn="just">
                        <a:lnSpc>
                          <a:spcPct val="100000"/>
                        </a:lnSpc>
                      </a:pPr>
                      <a:r>
                        <a:rPr sz="1100" dirty="0">
                          <a:latin typeface="Arial"/>
                          <a:cs typeface="Arial"/>
                        </a:rPr>
                        <a:t>62.000</a:t>
                      </a:r>
                    </a:p>
                  </a:txBody>
                  <a:tcPr marL="0" marR="0" marT="0" marB="0" anchor="ctr">
                    <a:lnL w="12693" cap="flat" cmpd="sng" algn="ctr">
                      <a:solidFill>
                        <a:srgbClr val="FFFFFF"/>
                      </a:solidFill>
                      <a:prstDash val="solid"/>
                      <a:round/>
                      <a:headEnd type="none" w="med" len="med"/>
                      <a:tailEnd type="none" w="med" len="med"/>
                    </a:lnL>
                    <a:lnR w="12693" cap="flat" cmpd="sng" algn="ctr">
                      <a:solidFill>
                        <a:srgbClr val="FFFFFF"/>
                      </a:solidFill>
                      <a:prstDash val="solid"/>
                      <a:round/>
                      <a:headEnd type="none" w="med" len="med"/>
                      <a:tailEnd type="none" w="med" len="med"/>
                    </a:lnR>
                    <a:lnT w="32751" cap="flat" cmpd="sng" algn="ctr">
                      <a:solidFill>
                        <a:srgbClr val="FFFFFF"/>
                      </a:solidFill>
                      <a:prstDash val="solid"/>
                      <a:round/>
                      <a:headEnd type="none" w="med" len="med"/>
                      <a:tailEnd type="none" w="med" len="med"/>
                    </a:lnT>
                    <a:lnB w="12693">
                      <a:solidFill>
                        <a:srgbClr val="FFFFFF"/>
                      </a:solidFill>
                      <a:prstDash val="solid"/>
                    </a:lnB>
                    <a:solidFill>
                      <a:srgbClr val="D9E0ED"/>
                    </a:solidFill>
                  </a:tcPr>
                </a:tc>
                <a:tc>
                  <a:txBody>
                    <a:bodyPr/>
                    <a:lstStyle/>
                    <a:p>
                      <a:pPr marL="390525" algn="just">
                        <a:lnSpc>
                          <a:spcPct val="100000"/>
                        </a:lnSpc>
                      </a:pPr>
                      <a:r>
                        <a:rPr sz="1100" spc="30" dirty="0">
                          <a:latin typeface="Arial"/>
                          <a:cs typeface="Arial"/>
                        </a:rPr>
                        <a:t>1</a:t>
                      </a:r>
                      <a:r>
                        <a:rPr sz="1100" spc="10" dirty="0">
                          <a:latin typeface="Arial"/>
                          <a:cs typeface="Arial"/>
                        </a:rPr>
                        <a:t>.</a:t>
                      </a:r>
                      <a:r>
                        <a:rPr sz="1100" spc="35" dirty="0">
                          <a:latin typeface="Arial"/>
                          <a:cs typeface="Arial"/>
                        </a:rPr>
                        <a:t>707</a:t>
                      </a:r>
                      <a:r>
                        <a:rPr sz="1100" spc="-55" dirty="0">
                          <a:latin typeface="Arial"/>
                          <a:cs typeface="Arial"/>
                        </a:rPr>
                        <a:t>.</a:t>
                      </a:r>
                      <a:r>
                        <a:rPr sz="1100" spc="-35" dirty="0">
                          <a:latin typeface="Arial"/>
                          <a:cs typeface="Arial"/>
                        </a:rPr>
                        <a:t>0</a:t>
                      </a:r>
                      <a:r>
                        <a:rPr sz="1100" spc="35" dirty="0">
                          <a:latin typeface="Arial"/>
                          <a:cs typeface="Arial"/>
                        </a:rPr>
                        <a:t>00</a:t>
                      </a:r>
                      <a:endParaRPr sz="1100">
                        <a:latin typeface="Arial"/>
                        <a:cs typeface="Arial"/>
                      </a:endParaRPr>
                    </a:p>
                  </a:txBody>
                  <a:tcPr marL="0" marR="0" marT="0" marB="0" anchor="ctr">
                    <a:lnL w="12693" cap="flat" cmpd="sng" algn="ctr">
                      <a:solidFill>
                        <a:srgbClr val="FFFFFF"/>
                      </a:solidFill>
                      <a:prstDash val="solid"/>
                      <a:round/>
                      <a:headEnd type="none" w="med" len="med"/>
                      <a:tailEnd type="none" w="med" len="med"/>
                    </a:lnL>
                    <a:lnR w="12693">
                      <a:solidFill>
                        <a:srgbClr val="FFFFFF"/>
                      </a:solidFill>
                      <a:prstDash val="solid"/>
                    </a:lnR>
                    <a:lnT w="32751" cap="flat" cmpd="sng" algn="ctr">
                      <a:solidFill>
                        <a:srgbClr val="FFFFFF"/>
                      </a:solidFill>
                      <a:prstDash val="solid"/>
                      <a:round/>
                      <a:headEnd type="none" w="med" len="med"/>
                      <a:tailEnd type="none" w="med" len="med"/>
                    </a:lnT>
                    <a:lnB w="12693">
                      <a:solidFill>
                        <a:srgbClr val="FFFFFF"/>
                      </a:solidFill>
                      <a:prstDash val="solid"/>
                    </a:lnB>
                    <a:solidFill>
                      <a:srgbClr val="D9E0ED"/>
                    </a:solidFill>
                  </a:tcPr>
                </a:tc>
              </a:tr>
              <a:tr h="239335">
                <a:tc>
                  <a:txBody>
                    <a:bodyPr/>
                    <a:lstStyle/>
                    <a:p>
                      <a:pPr marL="363855" algn="just">
                        <a:lnSpc>
                          <a:spcPct val="100000"/>
                        </a:lnSpc>
                      </a:pPr>
                      <a:r>
                        <a:rPr sz="1100" spc="35" dirty="0">
                          <a:latin typeface="Arial"/>
                          <a:cs typeface="Arial"/>
                        </a:rPr>
                        <a:t>2006</a:t>
                      </a:r>
                      <a:r>
                        <a:rPr sz="1100" dirty="0">
                          <a:latin typeface="Arial"/>
                          <a:cs typeface="Arial"/>
                        </a:rPr>
                        <a:t> </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25145" algn="just">
                        <a:lnSpc>
                          <a:spcPct val="100000"/>
                        </a:lnSpc>
                      </a:pPr>
                      <a:r>
                        <a:rPr sz="1100" dirty="0">
                          <a:latin typeface="Arial"/>
                          <a:cs typeface="Arial"/>
                        </a:rPr>
                        <a:t>444.029</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33400" algn="just">
                        <a:lnSpc>
                          <a:spcPct val="100000"/>
                        </a:lnSpc>
                      </a:pPr>
                      <a:r>
                        <a:rPr sz="1100" spc="-130" dirty="0" smtClean="0">
                          <a:latin typeface="Arial"/>
                          <a:cs typeface="Arial"/>
                        </a:rPr>
                        <a:t>1</a:t>
                      </a:r>
                      <a:r>
                        <a:rPr sz="1100" spc="35" dirty="0" smtClean="0">
                          <a:latin typeface="Arial"/>
                          <a:cs typeface="Arial"/>
                        </a:rPr>
                        <a:t>17</a:t>
                      </a:r>
                      <a:r>
                        <a:rPr sz="1100" spc="-20" dirty="0" smtClean="0">
                          <a:latin typeface="Arial"/>
                          <a:cs typeface="Arial"/>
                        </a:rPr>
                        <a:t>.</a:t>
                      </a:r>
                      <a:r>
                        <a:rPr sz="1100" spc="35" dirty="0" smtClean="0">
                          <a:latin typeface="Arial"/>
                          <a:cs typeface="Arial"/>
                        </a:rPr>
                        <a:t>60</a:t>
                      </a:r>
                      <a:r>
                        <a:rPr sz="1100" dirty="0" smtClean="0">
                          <a:latin typeface="Arial"/>
                          <a:cs typeface="Arial"/>
                        </a:rPr>
                        <a:t>3</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36575" algn="just">
                        <a:lnSpc>
                          <a:spcPct val="100000"/>
                        </a:lnSpc>
                      </a:pPr>
                      <a:r>
                        <a:rPr sz="1100" dirty="0">
                          <a:latin typeface="Arial"/>
                          <a:cs typeface="Arial"/>
                        </a:rPr>
                        <a:t>520.814</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35305" algn="just">
                        <a:lnSpc>
                          <a:spcPct val="100000"/>
                        </a:lnSpc>
                      </a:pPr>
                      <a:r>
                        <a:rPr sz="1100" dirty="0">
                          <a:latin typeface="Arial"/>
                          <a:cs typeface="Arial"/>
                        </a:rPr>
                        <a:t>795.000</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622300" algn="just">
                        <a:lnSpc>
                          <a:spcPct val="100000"/>
                        </a:lnSpc>
                      </a:pPr>
                      <a:r>
                        <a:rPr sz="1100" dirty="0">
                          <a:latin typeface="Arial"/>
                          <a:cs typeface="Arial"/>
                        </a:rPr>
                        <a:t>55.745</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390525" algn="just">
                        <a:lnSpc>
                          <a:spcPct val="100000"/>
                        </a:lnSpc>
                      </a:pPr>
                      <a:r>
                        <a:rPr sz="1100" spc="30" dirty="0">
                          <a:latin typeface="Arial"/>
                          <a:cs typeface="Arial"/>
                        </a:rPr>
                        <a:t>1</a:t>
                      </a:r>
                      <a:r>
                        <a:rPr sz="1100" spc="10" dirty="0">
                          <a:latin typeface="Arial"/>
                          <a:cs typeface="Arial"/>
                        </a:rPr>
                        <a:t>.</a:t>
                      </a:r>
                      <a:r>
                        <a:rPr sz="1100" spc="35" dirty="0">
                          <a:latin typeface="Arial"/>
                          <a:cs typeface="Arial"/>
                        </a:rPr>
                        <a:t>933</a:t>
                      </a:r>
                      <a:r>
                        <a:rPr sz="1100" spc="-55" dirty="0">
                          <a:latin typeface="Arial"/>
                          <a:cs typeface="Arial"/>
                        </a:rPr>
                        <a:t>.</a:t>
                      </a:r>
                      <a:r>
                        <a:rPr sz="1100" spc="-35" dirty="0">
                          <a:latin typeface="Arial"/>
                          <a:cs typeface="Arial"/>
                        </a:rPr>
                        <a:t>1</a:t>
                      </a:r>
                      <a:r>
                        <a:rPr sz="1100" spc="35" dirty="0">
                          <a:latin typeface="Arial"/>
                          <a:cs typeface="Arial"/>
                        </a:rPr>
                        <a:t>91</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r>
              <a:tr h="239335">
                <a:tc>
                  <a:txBody>
                    <a:bodyPr/>
                    <a:lstStyle/>
                    <a:p>
                      <a:pPr marL="363855" algn="just">
                        <a:lnSpc>
                          <a:spcPct val="100000"/>
                        </a:lnSpc>
                      </a:pPr>
                      <a:r>
                        <a:rPr sz="1100" spc="35" dirty="0">
                          <a:latin typeface="Arial"/>
                          <a:cs typeface="Arial"/>
                        </a:rPr>
                        <a:t>2007</a:t>
                      </a:r>
                      <a:r>
                        <a:rPr sz="1100" dirty="0">
                          <a:latin typeface="Arial"/>
                          <a:cs typeface="Arial"/>
                        </a:rPr>
                        <a:t> </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25145" algn="just">
                        <a:lnSpc>
                          <a:spcPct val="100000"/>
                        </a:lnSpc>
                      </a:pPr>
                      <a:r>
                        <a:rPr sz="1100" dirty="0">
                          <a:latin typeface="Arial"/>
                          <a:cs typeface="Arial"/>
                        </a:rPr>
                        <a:t>535.000</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09270" algn="just">
                        <a:lnSpc>
                          <a:spcPct val="100000"/>
                        </a:lnSpc>
                      </a:pPr>
                      <a:r>
                        <a:rPr lang="tr-TR" sz="1100" spc="35" dirty="0" smtClean="0">
                          <a:latin typeface="Arial"/>
                          <a:cs typeface="Arial"/>
                        </a:rPr>
                        <a:t> </a:t>
                      </a:r>
                      <a:r>
                        <a:rPr sz="1100" spc="35" dirty="0" smtClean="0">
                          <a:latin typeface="Arial"/>
                          <a:cs typeface="Arial"/>
                        </a:rPr>
                        <a:t>130</a:t>
                      </a:r>
                      <a:r>
                        <a:rPr sz="1100" spc="-20" dirty="0" smtClean="0">
                          <a:latin typeface="Arial"/>
                          <a:cs typeface="Arial"/>
                        </a:rPr>
                        <a:t>.</a:t>
                      </a:r>
                      <a:r>
                        <a:rPr sz="1100" spc="35" dirty="0" smtClean="0">
                          <a:latin typeface="Arial"/>
                          <a:cs typeface="Arial"/>
                        </a:rPr>
                        <a:t>000</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36575" algn="just">
                        <a:lnSpc>
                          <a:spcPct val="100000"/>
                        </a:lnSpc>
                      </a:pPr>
                      <a:r>
                        <a:rPr sz="1100" dirty="0">
                          <a:latin typeface="Arial"/>
                          <a:cs typeface="Arial"/>
                        </a:rPr>
                        <a:t>640.000</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35305" algn="just">
                        <a:lnSpc>
                          <a:spcPct val="100000"/>
                        </a:lnSpc>
                      </a:pPr>
                      <a:r>
                        <a:rPr sz="1100" dirty="0">
                          <a:latin typeface="Arial"/>
                          <a:cs typeface="Arial"/>
                        </a:rPr>
                        <a:t>795.000</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622300" algn="just">
                        <a:lnSpc>
                          <a:spcPct val="100000"/>
                        </a:lnSpc>
                      </a:pPr>
                      <a:r>
                        <a:rPr sz="1100" dirty="0">
                          <a:latin typeface="Arial"/>
                          <a:cs typeface="Arial"/>
                        </a:rPr>
                        <a:t>65.000</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386715" algn="just">
                        <a:lnSpc>
                          <a:spcPct val="100000"/>
                        </a:lnSpc>
                      </a:pPr>
                      <a:r>
                        <a:rPr sz="1100" spc="35" dirty="0">
                          <a:latin typeface="Arial"/>
                          <a:cs typeface="Arial"/>
                        </a:rPr>
                        <a:t>2</a:t>
                      </a:r>
                      <a:r>
                        <a:rPr sz="1100" spc="15" dirty="0">
                          <a:latin typeface="Arial"/>
                          <a:cs typeface="Arial"/>
                        </a:rPr>
                        <a:t>.</a:t>
                      </a:r>
                      <a:r>
                        <a:rPr sz="1100" spc="40" dirty="0">
                          <a:latin typeface="Arial"/>
                          <a:cs typeface="Arial"/>
                        </a:rPr>
                        <a:t>165</a:t>
                      </a:r>
                      <a:r>
                        <a:rPr sz="1100" spc="-60" dirty="0">
                          <a:latin typeface="Arial"/>
                          <a:cs typeface="Arial"/>
                        </a:rPr>
                        <a:t>.</a:t>
                      </a:r>
                      <a:r>
                        <a:rPr sz="1100" spc="-35" dirty="0">
                          <a:latin typeface="Arial"/>
                          <a:cs typeface="Arial"/>
                        </a:rPr>
                        <a:t>0</a:t>
                      </a:r>
                      <a:r>
                        <a:rPr sz="1100" spc="40" dirty="0">
                          <a:latin typeface="Arial"/>
                          <a:cs typeface="Arial"/>
                        </a:rPr>
                        <a:t>00</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r>
              <a:tr h="239335">
                <a:tc>
                  <a:txBody>
                    <a:bodyPr/>
                    <a:lstStyle/>
                    <a:p>
                      <a:pPr marL="363855" algn="just">
                        <a:lnSpc>
                          <a:spcPct val="100000"/>
                        </a:lnSpc>
                      </a:pPr>
                      <a:r>
                        <a:rPr sz="1100" spc="35" dirty="0">
                          <a:latin typeface="Arial"/>
                          <a:cs typeface="Arial"/>
                        </a:rPr>
                        <a:t>2008</a:t>
                      </a:r>
                      <a:r>
                        <a:rPr sz="1100" dirty="0">
                          <a:latin typeface="Arial"/>
                          <a:cs typeface="Arial"/>
                        </a:rPr>
                        <a:t> </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25145" algn="just">
                        <a:lnSpc>
                          <a:spcPct val="100000"/>
                        </a:lnSpc>
                      </a:pPr>
                      <a:r>
                        <a:rPr sz="1100" dirty="0">
                          <a:latin typeface="Arial"/>
                          <a:cs typeface="Arial"/>
                        </a:rPr>
                        <a:t>555.721</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09270" algn="just">
                        <a:lnSpc>
                          <a:spcPct val="100000"/>
                        </a:lnSpc>
                      </a:pPr>
                      <a:r>
                        <a:rPr lang="tr-TR" sz="1100" spc="35" dirty="0" smtClean="0">
                          <a:latin typeface="Arial"/>
                          <a:cs typeface="Arial"/>
                        </a:rPr>
                        <a:t> </a:t>
                      </a:r>
                      <a:r>
                        <a:rPr sz="1100" spc="35" dirty="0" smtClean="0">
                          <a:latin typeface="Arial"/>
                          <a:cs typeface="Arial"/>
                        </a:rPr>
                        <a:t>140</a:t>
                      </a:r>
                      <a:r>
                        <a:rPr sz="1100" spc="-20" dirty="0" smtClean="0">
                          <a:latin typeface="Arial"/>
                          <a:cs typeface="Arial"/>
                        </a:rPr>
                        <a:t>.</a:t>
                      </a:r>
                      <a:r>
                        <a:rPr sz="1100" spc="35" dirty="0" smtClean="0">
                          <a:latin typeface="Arial"/>
                          <a:cs typeface="Arial"/>
                        </a:rPr>
                        <a:t>129</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36575" algn="just">
                        <a:lnSpc>
                          <a:spcPct val="100000"/>
                        </a:lnSpc>
                      </a:pPr>
                      <a:r>
                        <a:rPr sz="1100" dirty="0">
                          <a:latin typeface="Arial"/>
                          <a:cs typeface="Arial"/>
                        </a:rPr>
                        <a:t>579.684</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35305" algn="just">
                        <a:lnSpc>
                          <a:spcPct val="100000"/>
                        </a:lnSpc>
                      </a:pPr>
                      <a:r>
                        <a:rPr sz="1100" dirty="0">
                          <a:latin typeface="Arial"/>
                          <a:cs typeface="Arial"/>
                        </a:rPr>
                        <a:t>850.000</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622300" algn="just">
                        <a:lnSpc>
                          <a:spcPct val="100000"/>
                        </a:lnSpc>
                      </a:pPr>
                      <a:r>
                        <a:rPr sz="1100" dirty="0">
                          <a:latin typeface="Arial"/>
                          <a:cs typeface="Arial"/>
                        </a:rPr>
                        <a:t>59.100</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390525" algn="just">
                        <a:lnSpc>
                          <a:spcPct val="100000"/>
                        </a:lnSpc>
                      </a:pPr>
                      <a:r>
                        <a:rPr sz="1100" spc="30" dirty="0">
                          <a:latin typeface="Arial"/>
                          <a:cs typeface="Arial"/>
                        </a:rPr>
                        <a:t>2</a:t>
                      </a:r>
                      <a:r>
                        <a:rPr sz="1100" spc="10" dirty="0">
                          <a:latin typeface="Arial"/>
                          <a:cs typeface="Arial"/>
                        </a:rPr>
                        <a:t>.</a:t>
                      </a:r>
                      <a:r>
                        <a:rPr sz="1100" spc="35" dirty="0">
                          <a:latin typeface="Arial"/>
                          <a:cs typeface="Arial"/>
                        </a:rPr>
                        <a:t>184</a:t>
                      </a:r>
                      <a:r>
                        <a:rPr sz="1100" spc="-55" dirty="0">
                          <a:latin typeface="Arial"/>
                          <a:cs typeface="Arial"/>
                        </a:rPr>
                        <a:t>.</a:t>
                      </a:r>
                      <a:r>
                        <a:rPr sz="1100" spc="-35" dirty="0">
                          <a:latin typeface="Arial"/>
                          <a:cs typeface="Arial"/>
                        </a:rPr>
                        <a:t>6</a:t>
                      </a:r>
                      <a:r>
                        <a:rPr sz="1100" spc="35" dirty="0">
                          <a:latin typeface="Arial"/>
                          <a:cs typeface="Arial"/>
                        </a:rPr>
                        <a:t>34</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r>
              <a:tr h="239335">
                <a:tc>
                  <a:txBody>
                    <a:bodyPr/>
                    <a:lstStyle/>
                    <a:p>
                      <a:pPr marL="363855" algn="just">
                        <a:lnSpc>
                          <a:spcPct val="100000"/>
                        </a:lnSpc>
                      </a:pPr>
                      <a:r>
                        <a:rPr sz="1100" spc="35" dirty="0">
                          <a:latin typeface="Arial"/>
                          <a:cs typeface="Arial"/>
                        </a:rPr>
                        <a:t>2009</a:t>
                      </a:r>
                      <a:r>
                        <a:rPr sz="1100" dirty="0">
                          <a:latin typeface="Arial"/>
                          <a:cs typeface="Arial"/>
                        </a:rPr>
                        <a:t> </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25145" algn="just">
                        <a:lnSpc>
                          <a:spcPct val="100000"/>
                        </a:lnSpc>
                      </a:pPr>
                      <a:r>
                        <a:rPr sz="1100" dirty="0">
                          <a:latin typeface="Arial"/>
                          <a:cs typeface="Arial"/>
                        </a:rPr>
                        <a:t>569.296</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09270" algn="just">
                        <a:lnSpc>
                          <a:spcPct val="100000"/>
                        </a:lnSpc>
                      </a:pPr>
                      <a:r>
                        <a:rPr lang="tr-TR" sz="1100" spc="35" dirty="0" smtClean="0">
                          <a:latin typeface="Arial"/>
                          <a:cs typeface="Arial"/>
                        </a:rPr>
                        <a:t> </a:t>
                      </a:r>
                      <a:r>
                        <a:rPr sz="1100" spc="35" dirty="0" smtClean="0">
                          <a:latin typeface="Arial"/>
                          <a:cs typeface="Arial"/>
                        </a:rPr>
                        <a:t>150</a:t>
                      </a:r>
                      <a:r>
                        <a:rPr sz="1100" spc="-20" dirty="0" smtClean="0">
                          <a:latin typeface="Arial"/>
                          <a:cs typeface="Arial"/>
                        </a:rPr>
                        <a:t>.</a:t>
                      </a:r>
                      <a:r>
                        <a:rPr sz="1100" spc="35" dirty="0" smtClean="0">
                          <a:latin typeface="Arial"/>
                          <a:cs typeface="Arial"/>
                        </a:rPr>
                        <a:t>893</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36575" algn="just">
                        <a:lnSpc>
                          <a:spcPct val="100000"/>
                        </a:lnSpc>
                      </a:pPr>
                      <a:r>
                        <a:rPr sz="1100" dirty="0">
                          <a:latin typeface="Arial"/>
                          <a:cs typeface="Arial"/>
                        </a:rPr>
                        <a:t>577.469</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35305" algn="just">
                        <a:lnSpc>
                          <a:spcPct val="100000"/>
                        </a:lnSpc>
                      </a:pPr>
                      <a:r>
                        <a:rPr sz="1100" dirty="0">
                          <a:latin typeface="Arial"/>
                          <a:cs typeface="Arial"/>
                        </a:rPr>
                        <a:t>866.003</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622300" algn="just">
                        <a:lnSpc>
                          <a:spcPct val="100000"/>
                        </a:lnSpc>
                      </a:pPr>
                      <a:r>
                        <a:rPr sz="1100" dirty="0">
                          <a:latin typeface="Arial"/>
                          <a:cs typeface="Arial"/>
                        </a:rPr>
                        <a:t>74.259</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390525" algn="just">
                        <a:lnSpc>
                          <a:spcPct val="100000"/>
                        </a:lnSpc>
                      </a:pPr>
                      <a:r>
                        <a:rPr sz="1100" spc="30" dirty="0">
                          <a:latin typeface="Arial"/>
                          <a:cs typeface="Arial"/>
                        </a:rPr>
                        <a:t>2</a:t>
                      </a:r>
                      <a:r>
                        <a:rPr sz="1100" spc="10" dirty="0">
                          <a:latin typeface="Arial"/>
                          <a:cs typeface="Arial"/>
                        </a:rPr>
                        <a:t>.</a:t>
                      </a:r>
                      <a:r>
                        <a:rPr sz="1100" spc="35" dirty="0">
                          <a:latin typeface="Arial"/>
                          <a:cs typeface="Arial"/>
                        </a:rPr>
                        <a:t>237</a:t>
                      </a:r>
                      <a:r>
                        <a:rPr sz="1100" spc="-55" dirty="0">
                          <a:latin typeface="Arial"/>
                          <a:cs typeface="Arial"/>
                        </a:rPr>
                        <a:t>.</a:t>
                      </a:r>
                      <a:r>
                        <a:rPr sz="1100" spc="-35" dirty="0">
                          <a:latin typeface="Arial"/>
                          <a:cs typeface="Arial"/>
                        </a:rPr>
                        <a:t>9</a:t>
                      </a:r>
                      <a:r>
                        <a:rPr sz="1100" spc="35" dirty="0">
                          <a:latin typeface="Arial"/>
                          <a:cs typeface="Arial"/>
                        </a:rPr>
                        <a:t>20</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cap="flat" cmpd="sng" algn="ctr">
                      <a:solidFill>
                        <a:srgbClr val="FFFFFF"/>
                      </a:solidFill>
                      <a:prstDash val="solid"/>
                      <a:round/>
                      <a:headEnd type="none" w="med" len="med"/>
                      <a:tailEnd type="none" w="med" len="med"/>
                    </a:lnB>
                    <a:solidFill>
                      <a:srgbClr val="D9E0ED"/>
                    </a:solidFill>
                  </a:tcPr>
                </a:tc>
              </a:tr>
              <a:tr h="239335">
                <a:tc>
                  <a:txBody>
                    <a:bodyPr/>
                    <a:lstStyle/>
                    <a:p>
                      <a:pPr marL="363855" algn="just">
                        <a:lnSpc>
                          <a:spcPct val="100000"/>
                        </a:lnSpc>
                      </a:pPr>
                      <a:r>
                        <a:rPr sz="1100" spc="35" dirty="0">
                          <a:latin typeface="Arial"/>
                          <a:cs typeface="Arial"/>
                        </a:rPr>
                        <a:t>2010</a:t>
                      </a:r>
                      <a:r>
                        <a:rPr sz="1100" dirty="0">
                          <a:latin typeface="Arial"/>
                          <a:cs typeface="Arial"/>
                        </a:rPr>
                        <a:t> </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25145" algn="just">
                        <a:lnSpc>
                          <a:spcPct val="100000"/>
                        </a:lnSpc>
                      </a:pPr>
                      <a:r>
                        <a:rPr sz="1100" dirty="0">
                          <a:latin typeface="Arial"/>
                          <a:cs typeface="Arial"/>
                        </a:rPr>
                        <a:t>568.760</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09270" algn="just">
                        <a:lnSpc>
                          <a:spcPct val="100000"/>
                        </a:lnSpc>
                      </a:pPr>
                      <a:r>
                        <a:rPr lang="tr-TR" sz="1100" spc="35" dirty="0" smtClean="0">
                          <a:latin typeface="Arial"/>
                          <a:cs typeface="Arial"/>
                        </a:rPr>
                        <a:t> </a:t>
                      </a:r>
                      <a:r>
                        <a:rPr sz="1100" spc="35" dirty="0" smtClean="0">
                          <a:latin typeface="Arial"/>
                          <a:cs typeface="Arial"/>
                        </a:rPr>
                        <a:t>155</a:t>
                      </a:r>
                      <a:r>
                        <a:rPr sz="1100" spc="-20" dirty="0" smtClean="0">
                          <a:latin typeface="Arial"/>
                          <a:cs typeface="Arial"/>
                        </a:rPr>
                        <a:t>.</a:t>
                      </a:r>
                      <a:r>
                        <a:rPr sz="1100" spc="35" dirty="0" smtClean="0">
                          <a:latin typeface="Arial"/>
                          <a:cs typeface="Arial"/>
                        </a:rPr>
                        <a:t>513</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36575" algn="just">
                        <a:lnSpc>
                          <a:spcPct val="100000"/>
                        </a:lnSpc>
                      </a:pPr>
                      <a:r>
                        <a:rPr sz="1100" dirty="0" smtClean="0">
                          <a:latin typeface="Arial"/>
                          <a:cs typeface="Arial"/>
                        </a:rPr>
                        <a:t>52</a:t>
                      </a:r>
                      <a:r>
                        <a:rPr lang="tr-TR" sz="1100" dirty="0" smtClean="0">
                          <a:latin typeface="Arial"/>
                          <a:cs typeface="Arial"/>
                        </a:rPr>
                        <a:t>4</a:t>
                      </a:r>
                      <a:r>
                        <a:rPr sz="1100" dirty="0" smtClean="0">
                          <a:latin typeface="Arial"/>
                          <a:cs typeface="Arial"/>
                        </a:rPr>
                        <a:t>.</a:t>
                      </a:r>
                      <a:r>
                        <a:rPr lang="tr-TR" sz="1100" dirty="0" smtClean="0">
                          <a:latin typeface="Arial"/>
                          <a:cs typeface="Arial"/>
                        </a:rPr>
                        <a:t>46</a:t>
                      </a:r>
                      <a:r>
                        <a:rPr sz="1100" dirty="0" smtClean="0">
                          <a:latin typeface="Arial"/>
                          <a:cs typeface="Arial"/>
                        </a:rPr>
                        <a:t>7</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35305" algn="just">
                        <a:lnSpc>
                          <a:spcPct val="100000"/>
                        </a:lnSpc>
                      </a:pPr>
                      <a:r>
                        <a:rPr sz="1100" dirty="0">
                          <a:latin typeface="Arial"/>
                          <a:cs typeface="Arial"/>
                        </a:rPr>
                        <a:t>887.734</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622300" algn="just">
                        <a:lnSpc>
                          <a:spcPct val="100000"/>
                        </a:lnSpc>
                      </a:pPr>
                      <a:r>
                        <a:rPr sz="1100" dirty="0">
                          <a:latin typeface="Arial"/>
                          <a:cs typeface="Arial"/>
                        </a:rPr>
                        <a:t>60.543</a:t>
                      </a:r>
                    </a:p>
                  </a:txBody>
                  <a:tcPr marL="0" marR="0" marT="0" marB="0" anchor="ctr">
                    <a:lnL w="12693">
                      <a:solidFill>
                        <a:srgbClr val="FFFFFF"/>
                      </a:solidFill>
                      <a:prstDash val="solid"/>
                    </a:lnL>
                    <a:lnR w="12693" cap="flat" cmpd="sng" algn="ctr">
                      <a:solidFill>
                        <a:srgbClr val="FFFFFF"/>
                      </a:solidFill>
                      <a:prstDash val="solid"/>
                      <a:round/>
                      <a:headEnd type="none" w="med" len="med"/>
                      <a:tailEnd type="none" w="med" len="med"/>
                    </a:lnR>
                    <a:lnT w="12693">
                      <a:solidFill>
                        <a:srgbClr val="FFFFFF"/>
                      </a:solidFill>
                      <a:prstDash val="solid"/>
                    </a:lnT>
                    <a:lnB w="12693">
                      <a:solidFill>
                        <a:srgbClr val="FFFFFF"/>
                      </a:solidFill>
                      <a:prstDash val="solid"/>
                    </a:lnB>
                    <a:solidFill>
                      <a:srgbClr val="EDF1F6"/>
                    </a:solidFill>
                  </a:tcPr>
                </a:tc>
                <a:tc>
                  <a:txBody>
                    <a:bodyPr/>
                    <a:lstStyle/>
                    <a:p>
                      <a:pPr algn="r" fontAlgn="b"/>
                      <a:r>
                        <a:rPr lang="en-US" sz="1100" b="0" i="0" u="none" strike="noStrike" dirty="0" smtClean="0">
                          <a:solidFill>
                            <a:srgbClr val="000000"/>
                          </a:solidFill>
                          <a:effectLst/>
                          <a:latin typeface="Arial"/>
                          <a:cs typeface="Arial"/>
                        </a:rPr>
                        <a:t>2.197.017</a:t>
                      </a:r>
                      <a:endParaRPr lang="en-US" sz="1100" b="0" i="0" u="none" strike="noStrike" dirty="0">
                        <a:solidFill>
                          <a:srgbClr val="000000"/>
                        </a:solidFill>
                        <a:effectLst/>
                        <a:latin typeface="Arial"/>
                        <a:cs typeface="Arial"/>
                      </a:endParaRPr>
                    </a:p>
                  </a:txBody>
                  <a:tcPr marL="12700" marR="12700" marT="1270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r>
              <a:tr h="239335">
                <a:tc>
                  <a:txBody>
                    <a:bodyPr/>
                    <a:lstStyle/>
                    <a:p>
                      <a:pPr marL="366395" algn="just">
                        <a:lnSpc>
                          <a:spcPct val="100000"/>
                        </a:lnSpc>
                      </a:pPr>
                      <a:r>
                        <a:rPr sz="1100" spc="35" dirty="0">
                          <a:latin typeface="Arial"/>
                          <a:cs typeface="Arial"/>
                        </a:rPr>
                        <a:t>20</a:t>
                      </a:r>
                      <a:r>
                        <a:rPr sz="1100" spc="-125" dirty="0">
                          <a:latin typeface="Arial"/>
                          <a:cs typeface="Arial"/>
                        </a:rPr>
                        <a:t>1</a:t>
                      </a:r>
                      <a:r>
                        <a:rPr sz="1100" spc="-5" dirty="0">
                          <a:latin typeface="Arial"/>
                          <a:cs typeface="Arial"/>
                        </a:rPr>
                        <a:t>1</a:t>
                      </a:r>
                      <a:r>
                        <a:rPr sz="1100" dirty="0">
                          <a:latin typeface="Arial"/>
                          <a:cs typeface="Arial"/>
                        </a:rPr>
                        <a:t> </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25145" algn="just">
                        <a:lnSpc>
                          <a:spcPct val="100000"/>
                        </a:lnSpc>
                      </a:pPr>
                      <a:r>
                        <a:rPr sz="1100" dirty="0">
                          <a:latin typeface="Arial"/>
                          <a:cs typeface="Arial"/>
                        </a:rPr>
                        <a:t>558.553</a:t>
                      </a:r>
                      <a:endParaRPr sz="110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09270" algn="just">
                        <a:lnSpc>
                          <a:spcPct val="100000"/>
                        </a:lnSpc>
                      </a:pPr>
                      <a:r>
                        <a:rPr lang="tr-TR" sz="1100" spc="35" dirty="0" smtClean="0">
                          <a:latin typeface="Arial"/>
                          <a:cs typeface="Arial"/>
                        </a:rPr>
                        <a:t> </a:t>
                      </a:r>
                      <a:r>
                        <a:rPr sz="1100" spc="35" dirty="0" smtClean="0">
                          <a:latin typeface="Arial"/>
                          <a:cs typeface="Arial"/>
                        </a:rPr>
                        <a:t>153</a:t>
                      </a:r>
                      <a:r>
                        <a:rPr sz="1100" spc="-20" dirty="0" smtClean="0">
                          <a:latin typeface="Arial"/>
                          <a:cs typeface="Arial"/>
                        </a:rPr>
                        <a:t>.</a:t>
                      </a:r>
                      <a:r>
                        <a:rPr sz="1100" spc="35" dirty="0" smtClean="0">
                          <a:latin typeface="Arial"/>
                          <a:cs typeface="Arial"/>
                        </a:rPr>
                        <a:t>645</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36575" algn="just">
                        <a:lnSpc>
                          <a:spcPct val="100000"/>
                        </a:lnSpc>
                      </a:pPr>
                      <a:r>
                        <a:rPr sz="1100" dirty="0">
                          <a:latin typeface="Arial"/>
                          <a:cs typeface="Arial"/>
                        </a:rPr>
                        <a:t>557.792</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35305" algn="just">
                        <a:lnSpc>
                          <a:spcPct val="100000"/>
                        </a:lnSpc>
                      </a:pPr>
                      <a:r>
                        <a:rPr sz="1100" dirty="0">
                          <a:latin typeface="Arial"/>
                          <a:cs typeface="Arial"/>
                        </a:rPr>
                        <a:t>901.795</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622300" algn="just">
                        <a:lnSpc>
                          <a:spcPct val="100000"/>
                        </a:lnSpc>
                      </a:pPr>
                      <a:r>
                        <a:rPr sz="1100" dirty="0">
                          <a:latin typeface="Arial"/>
                          <a:cs typeface="Arial"/>
                        </a:rPr>
                        <a:t>54.597</a:t>
                      </a:r>
                    </a:p>
                  </a:txBody>
                  <a:tcPr marL="0" marR="0" marT="0" marB="0" anchor="ctr">
                    <a:lnL w="12693">
                      <a:solidFill>
                        <a:srgbClr val="FFFFFF"/>
                      </a:solidFill>
                      <a:prstDash val="solid"/>
                    </a:lnL>
                    <a:lnR w="12693" cap="flat" cmpd="sng" algn="ctr">
                      <a:solidFill>
                        <a:srgbClr val="FFFFFF"/>
                      </a:solidFill>
                      <a:prstDash val="solid"/>
                      <a:round/>
                      <a:headEnd type="none" w="med" len="med"/>
                      <a:tailEnd type="none" w="med" len="med"/>
                    </a:lnR>
                    <a:lnT w="12693">
                      <a:solidFill>
                        <a:srgbClr val="FFFFFF"/>
                      </a:solidFill>
                      <a:prstDash val="solid"/>
                    </a:lnT>
                    <a:lnB w="12693">
                      <a:solidFill>
                        <a:srgbClr val="FFFFFF"/>
                      </a:solidFill>
                      <a:prstDash val="solid"/>
                    </a:lnB>
                    <a:solidFill>
                      <a:srgbClr val="D9E0ED"/>
                    </a:solidFill>
                  </a:tcPr>
                </a:tc>
                <a:tc>
                  <a:txBody>
                    <a:bodyPr/>
                    <a:lstStyle/>
                    <a:p>
                      <a:pPr algn="r" fontAlgn="b"/>
                      <a:r>
                        <a:rPr lang="en-US" sz="1100" b="0" i="0" u="none" strike="noStrike" dirty="0" smtClean="0">
                          <a:solidFill>
                            <a:srgbClr val="000000"/>
                          </a:solidFill>
                          <a:effectLst/>
                          <a:latin typeface="Arial"/>
                          <a:cs typeface="Arial"/>
                        </a:rPr>
                        <a:t>2.226.382</a:t>
                      </a:r>
                      <a:endParaRPr lang="en-US" sz="1100" b="0" i="0" u="none" strike="noStrike" dirty="0">
                        <a:solidFill>
                          <a:srgbClr val="000000"/>
                        </a:solidFill>
                        <a:effectLst/>
                        <a:latin typeface="Arial"/>
                        <a:cs typeface="Arial"/>
                      </a:endParaRPr>
                    </a:p>
                  </a:txBody>
                  <a:tcPr marL="12700" marR="12700" marT="1270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r>
              <a:tr h="239335">
                <a:tc>
                  <a:txBody>
                    <a:bodyPr/>
                    <a:lstStyle/>
                    <a:p>
                      <a:pPr marL="363855" algn="just">
                        <a:lnSpc>
                          <a:spcPct val="100000"/>
                        </a:lnSpc>
                      </a:pPr>
                      <a:r>
                        <a:rPr sz="1100" spc="35" dirty="0">
                          <a:latin typeface="Arial"/>
                          <a:cs typeface="Arial"/>
                        </a:rPr>
                        <a:t>2012</a:t>
                      </a:r>
                      <a:r>
                        <a:rPr sz="1100" dirty="0">
                          <a:latin typeface="Arial"/>
                          <a:cs typeface="Arial"/>
                        </a:rPr>
                        <a:t> </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25145" algn="just">
                        <a:lnSpc>
                          <a:spcPct val="100000"/>
                        </a:lnSpc>
                      </a:pPr>
                      <a:r>
                        <a:rPr sz="1100" dirty="0">
                          <a:latin typeface="Arial"/>
                          <a:cs typeface="Arial"/>
                        </a:rPr>
                        <a:t>676.172</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09270" algn="just">
                        <a:lnSpc>
                          <a:spcPct val="100000"/>
                        </a:lnSpc>
                      </a:pPr>
                      <a:r>
                        <a:rPr lang="tr-TR" sz="1100" spc="35" dirty="0" smtClean="0">
                          <a:latin typeface="Arial"/>
                          <a:cs typeface="Arial"/>
                        </a:rPr>
                        <a:t> </a:t>
                      </a:r>
                      <a:r>
                        <a:rPr sz="1100" spc="35" dirty="0" smtClean="0">
                          <a:latin typeface="Arial"/>
                          <a:cs typeface="Arial"/>
                        </a:rPr>
                        <a:t>197</a:t>
                      </a:r>
                      <a:r>
                        <a:rPr sz="1100" spc="-20" dirty="0" smtClean="0">
                          <a:latin typeface="Arial"/>
                          <a:cs typeface="Arial"/>
                        </a:rPr>
                        <a:t>.</a:t>
                      </a:r>
                      <a:r>
                        <a:rPr sz="1100" spc="35" dirty="0" smtClean="0">
                          <a:latin typeface="Arial"/>
                          <a:cs typeface="Arial"/>
                        </a:rPr>
                        <a:t>602</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36575" algn="just">
                        <a:lnSpc>
                          <a:spcPct val="100000"/>
                        </a:lnSpc>
                      </a:pPr>
                      <a:r>
                        <a:rPr sz="1100" dirty="0" smtClean="0">
                          <a:latin typeface="Arial"/>
                          <a:cs typeface="Arial"/>
                        </a:rPr>
                        <a:t>6</a:t>
                      </a:r>
                      <a:r>
                        <a:rPr lang="tr-TR" sz="1100" dirty="0" smtClean="0">
                          <a:latin typeface="Arial"/>
                          <a:cs typeface="Arial"/>
                        </a:rPr>
                        <a:t>72</a:t>
                      </a:r>
                      <a:r>
                        <a:rPr sz="1100" dirty="0" smtClean="0">
                          <a:latin typeface="Arial"/>
                          <a:cs typeface="Arial"/>
                        </a:rPr>
                        <a:t>.</a:t>
                      </a:r>
                      <a:r>
                        <a:rPr lang="tr-TR" sz="1100" dirty="0" smtClean="0">
                          <a:latin typeface="Arial"/>
                          <a:cs typeface="Arial"/>
                        </a:rPr>
                        <a:t>557</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35305" algn="just">
                        <a:lnSpc>
                          <a:spcPct val="100000"/>
                        </a:lnSpc>
                      </a:pPr>
                      <a:r>
                        <a:rPr sz="1100" dirty="0">
                          <a:latin typeface="Arial"/>
                          <a:cs typeface="Arial"/>
                        </a:rPr>
                        <a:t>976.698</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530225" algn="just">
                        <a:lnSpc>
                          <a:spcPct val="100000"/>
                        </a:lnSpc>
                      </a:pPr>
                      <a:r>
                        <a:rPr sz="1100" dirty="0">
                          <a:latin typeface="Arial"/>
                          <a:cs typeface="Arial"/>
                        </a:rPr>
                        <a:t>169.349</a:t>
                      </a:r>
                    </a:p>
                  </a:txBody>
                  <a:tcPr marL="0" marR="0" marT="0" marB="0" anchor="ctr">
                    <a:lnL w="12693">
                      <a:solidFill>
                        <a:srgbClr val="FFFFFF"/>
                      </a:solidFill>
                      <a:prstDash val="solid"/>
                    </a:lnL>
                    <a:lnR w="12693" cap="flat" cmpd="sng" algn="ctr">
                      <a:solidFill>
                        <a:srgbClr val="FFFFFF"/>
                      </a:solidFill>
                      <a:prstDash val="solid"/>
                      <a:round/>
                      <a:headEnd type="none" w="med" len="med"/>
                      <a:tailEnd type="none" w="med" len="med"/>
                    </a:lnR>
                    <a:lnT w="12693">
                      <a:solidFill>
                        <a:srgbClr val="FFFFFF"/>
                      </a:solidFill>
                      <a:prstDash val="solid"/>
                    </a:lnT>
                    <a:lnB w="12693">
                      <a:solidFill>
                        <a:srgbClr val="FFFFFF"/>
                      </a:solidFill>
                      <a:prstDash val="solid"/>
                    </a:lnB>
                    <a:solidFill>
                      <a:srgbClr val="EDF1F6"/>
                    </a:solidFill>
                  </a:tcPr>
                </a:tc>
                <a:tc>
                  <a:txBody>
                    <a:bodyPr/>
                    <a:lstStyle/>
                    <a:p>
                      <a:pPr algn="r" fontAlgn="b"/>
                      <a:r>
                        <a:rPr lang="en-US" sz="1100" b="0" i="0" u="none" strike="noStrike" dirty="0" smtClean="0">
                          <a:solidFill>
                            <a:srgbClr val="000000"/>
                          </a:solidFill>
                          <a:effectLst/>
                          <a:latin typeface="Arial"/>
                          <a:cs typeface="Arial"/>
                        </a:rPr>
                        <a:t>2.692.378</a:t>
                      </a:r>
                      <a:endParaRPr lang="en-US" sz="1100" b="0" i="0" u="none" strike="noStrike" dirty="0">
                        <a:solidFill>
                          <a:srgbClr val="000000"/>
                        </a:solidFill>
                        <a:effectLst/>
                        <a:latin typeface="Arial"/>
                        <a:cs typeface="Arial"/>
                      </a:endParaRPr>
                    </a:p>
                  </a:txBody>
                  <a:tcPr marL="12700" marR="12700" marT="1270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r>
              <a:tr h="239335">
                <a:tc>
                  <a:txBody>
                    <a:bodyPr/>
                    <a:lstStyle/>
                    <a:p>
                      <a:pPr marL="363855" algn="just">
                        <a:lnSpc>
                          <a:spcPct val="100000"/>
                        </a:lnSpc>
                      </a:pPr>
                      <a:r>
                        <a:rPr sz="1100" spc="35" dirty="0">
                          <a:latin typeface="Arial"/>
                          <a:cs typeface="Arial"/>
                        </a:rPr>
                        <a:t>2013</a:t>
                      </a:r>
                      <a:r>
                        <a:rPr sz="1100" dirty="0">
                          <a:latin typeface="Arial"/>
                          <a:cs typeface="Arial"/>
                        </a:rPr>
                        <a:t> </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25145" algn="just">
                        <a:lnSpc>
                          <a:spcPct val="100000"/>
                        </a:lnSpc>
                      </a:pPr>
                      <a:r>
                        <a:rPr sz="1100" dirty="0">
                          <a:latin typeface="Arial"/>
                          <a:cs typeface="Arial"/>
                        </a:rPr>
                        <a:t>630.463</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09270" algn="just">
                        <a:lnSpc>
                          <a:spcPct val="100000"/>
                        </a:lnSpc>
                      </a:pPr>
                      <a:r>
                        <a:rPr lang="tr-TR" sz="1100" spc="35" dirty="0" smtClean="0">
                          <a:latin typeface="Arial"/>
                          <a:cs typeface="Arial"/>
                        </a:rPr>
                        <a:t> </a:t>
                      </a:r>
                      <a:r>
                        <a:rPr sz="1100" spc="35" dirty="0" smtClean="0">
                          <a:latin typeface="Arial"/>
                          <a:cs typeface="Arial"/>
                        </a:rPr>
                        <a:t>192</a:t>
                      </a:r>
                      <a:r>
                        <a:rPr sz="1100" spc="-20" dirty="0" smtClean="0">
                          <a:latin typeface="Arial"/>
                          <a:cs typeface="Arial"/>
                        </a:rPr>
                        <a:t>.</a:t>
                      </a:r>
                      <a:r>
                        <a:rPr sz="1100" spc="35" dirty="0" smtClean="0">
                          <a:latin typeface="Arial"/>
                          <a:cs typeface="Arial"/>
                        </a:rPr>
                        <a:t>881</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36575" algn="just">
                        <a:lnSpc>
                          <a:spcPct val="100000"/>
                        </a:lnSpc>
                      </a:pPr>
                      <a:r>
                        <a:rPr sz="1100" dirty="0" smtClean="0">
                          <a:latin typeface="Arial"/>
                          <a:cs typeface="Arial"/>
                        </a:rPr>
                        <a:t>5</a:t>
                      </a:r>
                      <a:r>
                        <a:rPr lang="tr-TR" sz="1100" dirty="0" smtClean="0">
                          <a:latin typeface="Arial"/>
                          <a:cs typeface="Arial"/>
                        </a:rPr>
                        <a:t>92</a:t>
                      </a:r>
                      <a:r>
                        <a:rPr sz="1100" dirty="0" smtClean="0">
                          <a:latin typeface="Arial"/>
                          <a:cs typeface="Arial"/>
                        </a:rPr>
                        <a:t>.</a:t>
                      </a:r>
                      <a:r>
                        <a:rPr lang="tr-TR" sz="1100" dirty="0" smtClean="0">
                          <a:latin typeface="Arial"/>
                          <a:cs typeface="Arial"/>
                        </a:rPr>
                        <a:t>308</a:t>
                      </a:r>
                      <a:endParaRPr sz="1100" dirty="0">
                        <a:latin typeface="Arial"/>
                        <a:cs typeface="Arial"/>
                      </a:endParaRP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409575" algn="just">
                        <a:lnSpc>
                          <a:spcPct val="100000"/>
                        </a:lnSpc>
                      </a:pPr>
                      <a:r>
                        <a:rPr sz="1100" dirty="0">
                          <a:latin typeface="Arial"/>
                          <a:cs typeface="Arial"/>
                        </a:rPr>
                        <a:t>1.062.714</a:t>
                      </a:r>
                    </a:p>
                  </a:txBody>
                  <a:tcPr marL="0" marR="0" marT="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530225" algn="just">
                        <a:lnSpc>
                          <a:spcPct val="100000"/>
                        </a:lnSpc>
                      </a:pPr>
                      <a:r>
                        <a:rPr sz="1100" dirty="0" smtClean="0">
                          <a:latin typeface="Arial"/>
                          <a:cs typeface="Arial"/>
                        </a:rPr>
                        <a:t>163.487</a:t>
                      </a:r>
                      <a:endParaRPr sz="1100" dirty="0">
                        <a:latin typeface="Arial"/>
                        <a:cs typeface="Arial"/>
                      </a:endParaRPr>
                    </a:p>
                  </a:txBody>
                  <a:tcPr marL="0" marR="0" marT="0" marB="0" anchor="ctr">
                    <a:lnL w="12693">
                      <a:solidFill>
                        <a:srgbClr val="FFFFFF"/>
                      </a:solidFill>
                      <a:prstDash val="solid"/>
                    </a:lnL>
                    <a:lnR w="12693" cap="flat" cmpd="sng" algn="ctr">
                      <a:solidFill>
                        <a:srgbClr val="FFFFFF"/>
                      </a:solidFill>
                      <a:prstDash val="solid"/>
                      <a:round/>
                      <a:headEnd type="none" w="med" len="med"/>
                      <a:tailEnd type="none" w="med" len="med"/>
                    </a:lnR>
                    <a:lnT w="12693">
                      <a:solidFill>
                        <a:srgbClr val="FFFFFF"/>
                      </a:solidFill>
                      <a:prstDash val="solid"/>
                    </a:lnT>
                    <a:lnB w="12693">
                      <a:solidFill>
                        <a:srgbClr val="FFFFFF"/>
                      </a:solidFill>
                      <a:prstDash val="solid"/>
                    </a:lnB>
                    <a:solidFill>
                      <a:srgbClr val="D9E0ED"/>
                    </a:solidFill>
                  </a:tcPr>
                </a:tc>
                <a:tc>
                  <a:txBody>
                    <a:bodyPr/>
                    <a:lstStyle/>
                    <a:p>
                      <a:pPr algn="r" fontAlgn="b"/>
                      <a:r>
                        <a:rPr lang="en-US" sz="1100" b="0" i="0" u="none" strike="noStrike" dirty="0" smtClean="0">
                          <a:solidFill>
                            <a:srgbClr val="000000"/>
                          </a:solidFill>
                          <a:effectLst/>
                          <a:latin typeface="Arial"/>
                          <a:cs typeface="Arial"/>
                        </a:rPr>
                        <a:t>          2.641.853</a:t>
                      </a:r>
                      <a:endParaRPr lang="en-US" sz="1100" b="0" i="0" u="none" strike="noStrike" dirty="0">
                        <a:solidFill>
                          <a:srgbClr val="000000"/>
                        </a:solidFill>
                        <a:effectLst/>
                        <a:latin typeface="Arial"/>
                        <a:cs typeface="Arial"/>
                      </a:endParaRPr>
                    </a:p>
                  </a:txBody>
                  <a:tcPr marL="12700" marR="12700" marT="12700" marB="0" anchor="ctr">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r>
              <a:tr h="239335">
                <a:tc>
                  <a:txBody>
                    <a:bodyPr/>
                    <a:lstStyle/>
                    <a:p>
                      <a:pPr algn="ctr"/>
                      <a:r>
                        <a:rPr lang="en-US" sz="1100" dirty="0" smtClean="0">
                          <a:solidFill>
                            <a:srgbClr val="008000"/>
                          </a:solidFill>
                          <a:latin typeface="Arial"/>
                          <a:cs typeface="Arial"/>
                        </a:rPr>
                        <a:t>2014</a:t>
                      </a:r>
                      <a:endParaRPr lang="en-US" sz="1100" dirty="0">
                        <a:solidFill>
                          <a:srgbClr val="008000"/>
                        </a:solidFill>
                        <a:latin typeface="Arial"/>
                        <a:cs typeface="Arial"/>
                      </a:endParaRPr>
                    </a:p>
                  </a:txBody>
                  <a:tcPr marL="0" marR="0" marT="0" marB="0" anchor="ctr">
                    <a:lnL w="12693">
                      <a:solidFill>
                        <a:srgbClr val="FFFFFF"/>
                      </a:solidFill>
                      <a:prstDash val="solid"/>
                    </a:lnL>
                    <a:lnR w="12693">
                      <a:solidFill>
                        <a:srgbClr val="FFFFFF"/>
                      </a:solidFill>
                      <a:prstDash val="solid"/>
                    </a:lnR>
                    <a:lnT w="12693" cap="flat" cmpd="sng" algn="ctr">
                      <a:solidFill>
                        <a:srgbClr val="FFFFFF"/>
                      </a:solidFill>
                      <a:prstDash val="solid"/>
                      <a:round/>
                      <a:headEnd type="none" w="med" len="med"/>
                      <a:tailEnd type="none" w="med" len="med"/>
                    </a:lnT>
                    <a:lnB w="12693">
                      <a:solidFill>
                        <a:srgbClr val="FFFFFF"/>
                      </a:solidFill>
                      <a:prstDash val="solid"/>
                    </a:lnB>
                    <a:solidFill>
                      <a:srgbClr val="EDF1F6"/>
                    </a:solidFill>
                  </a:tcPr>
                </a:tc>
                <a:tc>
                  <a:txBody>
                    <a:bodyPr/>
                    <a:lstStyle/>
                    <a:p>
                      <a:pPr algn="r"/>
                      <a:r>
                        <a:rPr lang="en-US" sz="1100" dirty="0" smtClean="0">
                          <a:solidFill>
                            <a:srgbClr val="008000"/>
                          </a:solidFill>
                          <a:latin typeface="Arial"/>
                          <a:cs typeface="Arial"/>
                        </a:rPr>
                        <a:t>693.795</a:t>
                      </a:r>
                      <a:endParaRPr lang="en-US" sz="1100" dirty="0">
                        <a:solidFill>
                          <a:srgbClr val="008000"/>
                        </a:solidFill>
                        <a:latin typeface="Arial"/>
                        <a:cs typeface="Arial"/>
                      </a:endParaRPr>
                    </a:p>
                  </a:txBody>
                  <a:tcPr marL="0" marR="0" marT="0" marB="0" anchor="ctr">
                    <a:lnL w="12693">
                      <a:solidFill>
                        <a:srgbClr val="FFFFFF"/>
                      </a:solidFill>
                      <a:prstDash val="solid"/>
                    </a:lnL>
                    <a:lnR w="12693">
                      <a:solidFill>
                        <a:srgbClr val="FFFFFF"/>
                      </a:solidFill>
                      <a:prstDash val="solid"/>
                    </a:lnR>
                    <a:lnT w="12693" cap="flat" cmpd="sng" algn="ctr">
                      <a:solidFill>
                        <a:srgbClr val="FFFFFF"/>
                      </a:solidFill>
                      <a:prstDash val="solid"/>
                      <a:round/>
                      <a:headEnd type="none" w="med" len="med"/>
                      <a:tailEnd type="none" w="med" len="med"/>
                    </a:lnT>
                    <a:lnB w="12693">
                      <a:solidFill>
                        <a:srgbClr val="FFFFFF"/>
                      </a:solidFill>
                      <a:prstDash val="solid"/>
                    </a:lnB>
                    <a:solidFill>
                      <a:srgbClr val="EDF1F6"/>
                    </a:solidFill>
                  </a:tcPr>
                </a:tc>
                <a:tc>
                  <a:txBody>
                    <a:bodyPr/>
                    <a:lstStyle/>
                    <a:p>
                      <a:pPr algn="r"/>
                      <a:r>
                        <a:rPr lang="en-US" sz="1100" dirty="0" smtClean="0">
                          <a:solidFill>
                            <a:srgbClr val="008000"/>
                          </a:solidFill>
                          <a:latin typeface="Arial"/>
                          <a:cs typeface="Arial"/>
                        </a:rPr>
                        <a:t>194.976</a:t>
                      </a:r>
                      <a:endParaRPr lang="en-US" sz="1100" dirty="0">
                        <a:solidFill>
                          <a:srgbClr val="008000"/>
                        </a:solidFill>
                        <a:latin typeface="Arial"/>
                        <a:cs typeface="Arial"/>
                      </a:endParaRPr>
                    </a:p>
                  </a:txBody>
                  <a:tcPr marL="0" marR="0" marT="0" marB="0" anchor="ctr">
                    <a:lnL w="12693">
                      <a:solidFill>
                        <a:srgbClr val="FFFFFF"/>
                      </a:solidFill>
                      <a:prstDash val="solid"/>
                    </a:lnL>
                    <a:lnR w="12693">
                      <a:solidFill>
                        <a:srgbClr val="FFFFFF"/>
                      </a:solidFill>
                      <a:prstDash val="solid"/>
                    </a:lnR>
                    <a:lnT w="12693" cap="flat" cmpd="sng" algn="ctr">
                      <a:solidFill>
                        <a:srgbClr val="FFFFFF"/>
                      </a:solidFill>
                      <a:prstDash val="solid"/>
                      <a:round/>
                      <a:headEnd type="none" w="med" len="med"/>
                      <a:tailEnd type="none" w="med" len="med"/>
                    </a:lnT>
                    <a:lnB w="12693">
                      <a:solidFill>
                        <a:srgbClr val="FFFFFF"/>
                      </a:solidFill>
                      <a:prstDash val="solid"/>
                    </a:lnB>
                    <a:solidFill>
                      <a:srgbClr val="EDF1F6"/>
                    </a:solidFill>
                  </a:tcPr>
                </a:tc>
                <a:tc>
                  <a:txBody>
                    <a:bodyPr/>
                    <a:lstStyle/>
                    <a:p>
                      <a:pPr algn="r"/>
                      <a:r>
                        <a:rPr lang="en-US" sz="1100" dirty="0" smtClean="0">
                          <a:solidFill>
                            <a:srgbClr val="008000"/>
                          </a:solidFill>
                          <a:latin typeface="Arial"/>
                          <a:cs typeface="Arial"/>
                        </a:rPr>
                        <a:t>486.749</a:t>
                      </a:r>
                      <a:endParaRPr lang="en-US" sz="1100" dirty="0">
                        <a:solidFill>
                          <a:srgbClr val="008000"/>
                        </a:solidFill>
                        <a:latin typeface="Arial"/>
                        <a:cs typeface="Arial"/>
                      </a:endParaRPr>
                    </a:p>
                  </a:txBody>
                  <a:tcPr marL="0" marR="0" marT="0" marB="0" anchor="ctr">
                    <a:lnL w="12693">
                      <a:solidFill>
                        <a:srgbClr val="FFFFFF"/>
                      </a:solidFill>
                      <a:prstDash val="solid"/>
                    </a:lnL>
                    <a:lnR w="12693">
                      <a:solidFill>
                        <a:srgbClr val="FFFFFF"/>
                      </a:solidFill>
                      <a:prstDash val="solid"/>
                    </a:lnR>
                    <a:lnT w="12693" cap="flat" cmpd="sng" algn="ctr">
                      <a:solidFill>
                        <a:srgbClr val="FFFFFF"/>
                      </a:solidFill>
                      <a:prstDash val="solid"/>
                      <a:round/>
                      <a:headEnd type="none" w="med" len="med"/>
                      <a:tailEnd type="none" w="med" len="med"/>
                    </a:lnT>
                    <a:lnB w="12693">
                      <a:solidFill>
                        <a:srgbClr val="FFFFFF"/>
                      </a:solidFill>
                      <a:prstDash val="solid"/>
                    </a:lnB>
                    <a:solidFill>
                      <a:srgbClr val="EDF1F6"/>
                    </a:solidFill>
                  </a:tcPr>
                </a:tc>
                <a:tc>
                  <a:txBody>
                    <a:bodyPr/>
                    <a:lstStyle/>
                    <a:p>
                      <a:pPr algn="r"/>
                      <a:r>
                        <a:rPr lang="en-US" sz="1100" dirty="0" smtClean="0">
                          <a:solidFill>
                            <a:srgbClr val="008000"/>
                          </a:solidFill>
                          <a:latin typeface="Arial"/>
                          <a:cs typeface="Arial"/>
                        </a:rPr>
                        <a:t>1.073.598</a:t>
                      </a:r>
                      <a:endParaRPr lang="en-US" sz="1100" dirty="0">
                        <a:solidFill>
                          <a:srgbClr val="008000"/>
                        </a:solidFill>
                        <a:latin typeface="Arial"/>
                        <a:cs typeface="Arial"/>
                      </a:endParaRPr>
                    </a:p>
                  </a:txBody>
                  <a:tcPr marL="0" marR="0" marT="0" marB="0" anchor="ctr">
                    <a:lnL w="12693">
                      <a:solidFill>
                        <a:srgbClr val="FFFFFF"/>
                      </a:solidFill>
                      <a:prstDash val="solid"/>
                    </a:lnL>
                    <a:lnR w="12693">
                      <a:solidFill>
                        <a:srgbClr val="FFFFFF"/>
                      </a:solidFill>
                      <a:prstDash val="solid"/>
                    </a:lnR>
                    <a:lnT w="12693" cap="flat" cmpd="sng" algn="ctr">
                      <a:solidFill>
                        <a:srgbClr val="FFFFFF"/>
                      </a:solidFill>
                      <a:prstDash val="solid"/>
                      <a:round/>
                      <a:headEnd type="none" w="med" len="med"/>
                      <a:tailEnd type="none" w="med" len="med"/>
                    </a:lnT>
                    <a:lnB w="12693">
                      <a:solidFill>
                        <a:srgbClr val="FFFFFF"/>
                      </a:solidFill>
                      <a:prstDash val="solid"/>
                    </a:lnB>
                    <a:solidFill>
                      <a:srgbClr val="EDF1F6"/>
                    </a:solidFill>
                  </a:tcPr>
                </a:tc>
                <a:tc>
                  <a:txBody>
                    <a:bodyPr/>
                    <a:lstStyle/>
                    <a:p>
                      <a:pPr algn="r"/>
                      <a:r>
                        <a:rPr lang="en-US" sz="1100" dirty="0" smtClean="0">
                          <a:solidFill>
                            <a:srgbClr val="008000"/>
                          </a:solidFill>
                          <a:latin typeface="Arial"/>
                          <a:cs typeface="Arial"/>
                        </a:rPr>
                        <a:t>193.973</a:t>
                      </a:r>
                      <a:endParaRPr lang="en-US" sz="1100" dirty="0">
                        <a:solidFill>
                          <a:srgbClr val="008000"/>
                        </a:solidFill>
                        <a:latin typeface="Arial"/>
                        <a:cs typeface="Arial"/>
                      </a:endParaRPr>
                    </a:p>
                  </a:txBody>
                  <a:tcPr marL="0" marR="0" marT="0" marB="0" anchor="ctr">
                    <a:lnL w="12693">
                      <a:solidFill>
                        <a:srgbClr val="FFFFFF"/>
                      </a:solidFill>
                      <a:prstDash val="solid"/>
                    </a:lnL>
                    <a:lnR w="12693" cap="flat" cmpd="sng" algn="ctr">
                      <a:solidFill>
                        <a:srgbClr val="FFFFFF"/>
                      </a:solidFill>
                      <a:prstDash val="solid"/>
                      <a:round/>
                      <a:headEnd type="none" w="med" len="med"/>
                      <a:tailEnd type="none" w="med" len="med"/>
                    </a:lnR>
                    <a:lnT w="12693" cap="flat" cmpd="sng" algn="ctr">
                      <a:solidFill>
                        <a:srgbClr val="FFFFFF"/>
                      </a:solidFill>
                      <a:prstDash val="solid"/>
                      <a:round/>
                      <a:headEnd type="none" w="med" len="med"/>
                      <a:tailEnd type="none" w="med" len="med"/>
                    </a:lnT>
                    <a:lnB w="12693">
                      <a:solidFill>
                        <a:srgbClr val="FFFFFF"/>
                      </a:solidFill>
                      <a:prstDash val="solid"/>
                    </a:lnB>
                    <a:solidFill>
                      <a:srgbClr val="EDF1F6"/>
                    </a:solidFill>
                  </a:tcPr>
                </a:tc>
                <a:tc>
                  <a:txBody>
                    <a:bodyPr/>
                    <a:lstStyle/>
                    <a:p>
                      <a:pPr algn="r" fontAlgn="b"/>
                      <a:r>
                        <a:rPr lang="en-US" sz="1100" b="0" i="0" u="none" strike="noStrike" dirty="0" smtClean="0">
                          <a:solidFill>
                            <a:srgbClr val="008000"/>
                          </a:solidFill>
                          <a:effectLst/>
                          <a:latin typeface="Arial"/>
                          <a:cs typeface="Arial"/>
                        </a:rPr>
                        <a:t>2.643.091</a:t>
                      </a:r>
                      <a:endParaRPr lang="en-US" sz="1100" b="0" i="0" u="none" strike="noStrike" dirty="0">
                        <a:solidFill>
                          <a:srgbClr val="008000"/>
                        </a:solidFill>
                        <a:effectLst/>
                        <a:latin typeface="Arial"/>
                        <a:cs typeface="Arial"/>
                      </a:endParaRPr>
                    </a:p>
                  </a:txBody>
                  <a:tcPr marL="12700" marR="12700" marT="12700" marB="0" anchor="ctr">
                    <a:lnL w="12693">
                      <a:solidFill>
                        <a:srgbClr val="FFFFFF"/>
                      </a:solidFill>
                      <a:prstDash val="solid"/>
                    </a:lnL>
                    <a:lnR w="12693">
                      <a:solidFill>
                        <a:srgbClr val="FFFFFF"/>
                      </a:solidFill>
                      <a:prstDash val="solid"/>
                    </a:lnR>
                    <a:lnT w="12693" cap="flat" cmpd="sng" algn="ctr">
                      <a:solidFill>
                        <a:srgbClr val="FFFFFF"/>
                      </a:solidFill>
                      <a:prstDash val="solid"/>
                      <a:round/>
                      <a:headEnd type="none" w="med" len="med"/>
                      <a:tailEnd type="none" w="med" len="med"/>
                    </a:lnT>
                    <a:lnB w="12693">
                      <a:solidFill>
                        <a:srgbClr val="FFFFFF"/>
                      </a:solidFill>
                      <a:prstDash val="solid"/>
                    </a:lnB>
                    <a:solidFill>
                      <a:srgbClr val="EDF1F6"/>
                    </a:solidFill>
                  </a:tcPr>
                </a:tc>
              </a:tr>
            </a:tbl>
          </a:graphicData>
        </a:graphic>
      </p:graphicFrame>
      <p:sp>
        <p:nvSpPr>
          <p:cNvPr id="6" name="Shape 3"/>
          <p:cNvSpPr>
            <a:spLocks noGrp="1"/>
          </p:cNvSpPr>
          <p:nvPr>
            <p:ph type="ftr" sz="quarter" idx="11"/>
          </p:nvPr>
        </p:nvSpPr>
        <p:spPr bwMode="auto">
          <a:xfrm>
            <a:off x="3143250" y="4768454"/>
            <a:ext cx="2895600" cy="2738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extLst>
      <p:ext uri="{BB962C8B-B14F-4D97-AF65-F5344CB8AC3E}">
        <p14:creationId xmlns:p14="http://schemas.microsoft.com/office/powerpoint/2010/main" val="12436185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052"/>
            <a:ext cx="8229600" cy="349619"/>
          </a:xfrm>
        </p:spPr>
        <p:txBody>
          <a:bodyPr/>
          <a:lstStyle/>
          <a:p>
            <a:r>
              <a:rPr lang="tr-TR" sz="2000" b="1" dirty="0"/>
              <a:t>Toplam Tarım Alanları içinde Yem Bitkileri Ekiliş Alanlarının Payı</a:t>
            </a:r>
            <a:endParaRPr lang="en-US" sz="2000" dirty="0"/>
          </a:p>
        </p:txBody>
      </p:sp>
      <p:grpSp>
        <p:nvGrpSpPr>
          <p:cNvPr id="8" name="Group 7"/>
          <p:cNvGrpSpPr/>
          <p:nvPr/>
        </p:nvGrpSpPr>
        <p:grpSpPr>
          <a:xfrm>
            <a:off x="967065" y="563671"/>
            <a:ext cx="7484295" cy="4238982"/>
            <a:chOff x="1027397" y="494572"/>
            <a:chExt cx="7484295" cy="4041058"/>
          </a:xfrm>
        </p:grpSpPr>
        <p:graphicFrame>
          <p:nvGraphicFramePr>
            <p:cNvPr id="5" name="İçerik Yer Tutucusu 3"/>
            <p:cNvGraphicFramePr>
              <a:graphicFrameLocks/>
            </p:cNvGraphicFramePr>
            <p:nvPr>
              <p:extLst/>
            </p:nvPr>
          </p:nvGraphicFramePr>
          <p:xfrm>
            <a:off x="1027397" y="786960"/>
            <a:ext cx="7484295" cy="3748670"/>
          </p:xfrm>
          <a:graphic>
            <a:graphicData uri="http://schemas.openxmlformats.org/drawingml/2006/table">
              <a:tbl>
                <a:tblPr firstRow="1" bandRow="1">
                  <a:tableStyleId>{5C22544A-7EE6-4342-B048-85BDC9FD1C3A}</a:tableStyleId>
                </a:tblPr>
                <a:tblGrid>
                  <a:gridCol w="762289"/>
                  <a:gridCol w="1385981"/>
                  <a:gridCol w="1108784"/>
                  <a:gridCol w="1385981"/>
                  <a:gridCol w="1524579"/>
                  <a:gridCol w="1316681"/>
                </a:tblGrid>
                <a:tr h="606175">
                  <a:tc>
                    <a:txBody>
                      <a:bodyPr/>
                      <a:lstStyle/>
                      <a:p>
                        <a:pPr algn="ctr"/>
                        <a:r>
                          <a:rPr lang="tr-TR" sz="1400" dirty="0" smtClean="0">
                            <a:latin typeface="+mn-lt"/>
                            <a:cs typeface="Arial" pitchFamily="34" charset="0"/>
                          </a:rPr>
                          <a:t>Yıllar</a:t>
                        </a:r>
                        <a:endParaRPr lang="tr-TR" sz="1400" dirty="0">
                          <a:latin typeface="+mn-lt"/>
                          <a:cs typeface="Arial" pitchFamily="34" charset="0"/>
                        </a:endParaRPr>
                      </a:p>
                    </a:txBody>
                    <a:tcPr anchor="ctr"/>
                  </a:tc>
                  <a:tc>
                    <a:txBody>
                      <a:bodyPr/>
                      <a:lstStyle/>
                      <a:p>
                        <a:pPr marL="0" algn="ctr" defTabSz="914400" rtl="0" eaLnBrk="1" fontAlgn="ctr" latinLnBrk="0" hangingPunct="1"/>
                        <a:r>
                          <a:rPr lang="tr-TR" sz="1400" b="1" kern="1200" dirty="0" smtClean="0">
                            <a:solidFill>
                              <a:schemeClr val="lt1"/>
                            </a:solidFill>
                            <a:latin typeface="+mn-lt"/>
                            <a:ea typeface="+mn-ea"/>
                            <a:cs typeface="Arial" pitchFamily="34" charset="0"/>
                          </a:rPr>
                          <a:t>Ekilen Tarla Alanı</a:t>
                        </a:r>
                        <a:endParaRPr lang="tr-TR" sz="1400" b="1" kern="1200" dirty="0">
                          <a:solidFill>
                            <a:schemeClr val="lt1"/>
                          </a:solidFill>
                          <a:latin typeface="+mn-lt"/>
                          <a:ea typeface="+mn-ea"/>
                          <a:cs typeface="Arial" pitchFamily="34" charset="0"/>
                        </a:endParaRPr>
                      </a:p>
                    </a:txBody>
                    <a:tcPr marL="9525" marR="9525" marT="9525" marB="0" anchor="ctr"/>
                  </a:tc>
                  <a:tc>
                    <a:txBody>
                      <a:bodyPr/>
                      <a:lstStyle/>
                      <a:p>
                        <a:pPr marL="0" algn="ctr" defTabSz="914400" rtl="0" eaLnBrk="1" fontAlgn="ctr" latinLnBrk="0" hangingPunct="1"/>
                        <a:r>
                          <a:rPr lang="tr-TR" sz="1400" b="1" kern="1200" dirty="0" smtClean="0">
                            <a:solidFill>
                              <a:schemeClr val="lt1"/>
                            </a:solidFill>
                            <a:latin typeface="+mn-lt"/>
                            <a:ea typeface="+mn-ea"/>
                            <a:cs typeface="Arial" pitchFamily="34" charset="0"/>
                          </a:rPr>
                          <a:t>Nadas Alanı</a:t>
                        </a:r>
                        <a:endParaRPr lang="tr-TR" sz="1400" b="1" kern="1200" dirty="0">
                          <a:solidFill>
                            <a:schemeClr val="lt1"/>
                          </a:solidFill>
                          <a:latin typeface="+mn-lt"/>
                          <a:ea typeface="+mn-ea"/>
                          <a:cs typeface="Arial" pitchFamily="34" charset="0"/>
                        </a:endParaRPr>
                      </a:p>
                    </a:txBody>
                    <a:tcPr marL="9525" marR="9525" marT="9525" marB="0" anchor="ctr"/>
                  </a:tc>
                  <a:tc>
                    <a:txBody>
                      <a:bodyPr/>
                      <a:lstStyle/>
                      <a:p>
                        <a:pPr algn="ctr"/>
                        <a:r>
                          <a:rPr lang="tr-TR" sz="1400" dirty="0" smtClean="0">
                            <a:latin typeface="+mn-lt"/>
                          </a:rPr>
                          <a:t>Toplam Alan</a:t>
                        </a:r>
                      </a:p>
                      <a:p>
                        <a:pPr algn="ctr"/>
                        <a:r>
                          <a:rPr lang="tr-TR" sz="1400" dirty="0" smtClean="0">
                            <a:latin typeface="+mn-lt"/>
                          </a:rPr>
                          <a:t>(A)</a:t>
                        </a:r>
                        <a:endParaRPr lang="tr-TR" sz="1400" dirty="0">
                          <a:latin typeface="+mn-lt"/>
                        </a:endParaRPr>
                      </a:p>
                    </a:txBody>
                    <a:tcPr anchor="ctr"/>
                  </a:tc>
                  <a:tc>
                    <a:txBody>
                      <a:bodyPr/>
                      <a:lstStyle/>
                      <a:p>
                        <a:pPr algn="ctr"/>
                        <a:r>
                          <a:rPr lang="tr-TR" sz="1400" dirty="0" smtClean="0">
                            <a:latin typeface="+mn-lt"/>
                          </a:rPr>
                          <a:t>Yem Bitkileri Ekim Alanı (B)</a:t>
                        </a:r>
                        <a:endParaRPr lang="tr-TR" sz="1400" dirty="0">
                          <a:latin typeface="+mn-lt"/>
                        </a:endParaRPr>
                      </a:p>
                    </a:txBody>
                    <a:tcPr anchor="ctr"/>
                  </a:tc>
                  <a:tc>
                    <a:txBody>
                      <a:bodyPr/>
                      <a:lstStyle/>
                      <a:p>
                        <a:pPr algn="ctr"/>
                        <a:r>
                          <a:rPr lang="tr-TR" sz="1400" dirty="0" smtClean="0">
                            <a:latin typeface="+mn-lt"/>
                          </a:rPr>
                          <a:t>%</a:t>
                        </a:r>
                      </a:p>
                      <a:p>
                        <a:pPr algn="ctr"/>
                        <a:r>
                          <a:rPr lang="tr-TR" sz="1400" dirty="0" smtClean="0">
                            <a:latin typeface="+mn-lt"/>
                          </a:rPr>
                          <a:t>(A/B*100)</a:t>
                        </a:r>
                        <a:endParaRPr lang="tr-TR" sz="1400" dirty="0">
                          <a:latin typeface="+mn-lt"/>
                        </a:endParaRPr>
                      </a:p>
                    </a:txBody>
                    <a:tcPr anchor="ctr"/>
                  </a:tc>
                </a:tr>
                <a:tr h="252512">
                  <a:tc>
                    <a:txBody>
                      <a:bodyPr/>
                      <a:lstStyle/>
                      <a:p>
                        <a:pPr algn="ctr" rtl="0" fontAlgn="b"/>
                        <a:r>
                          <a:rPr lang="tr-TR" sz="1200" b="0" i="0" u="none" strike="noStrike" dirty="0">
                            <a:solidFill>
                              <a:srgbClr val="000000"/>
                            </a:solidFill>
                            <a:effectLst/>
                            <a:latin typeface="+mn-lt"/>
                            <a:cs typeface="Arial" pitchFamily="34" charset="0"/>
                          </a:rPr>
                          <a:t>2000</a:t>
                        </a: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18.038</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4.826</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22.864</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361</a:t>
                        </a:r>
                      </a:p>
                    </a:txBody>
                    <a:tcPr marL="9525" marR="9525" marT="9525" marB="0" anchor="ctr"/>
                  </a:tc>
                  <a:tc>
                    <a:txBody>
                      <a:bodyPr/>
                      <a:lstStyle/>
                      <a:p>
                        <a:pPr algn="ctr" rtl="0" fontAlgn="b"/>
                        <a:r>
                          <a:rPr lang="tr-TR" sz="1200" b="0" i="0" u="none" strike="noStrike" dirty="0">
                            <a:solidFill>
                              <a:srgbClr val="000000"/>
                            </a:solidFill>
                            <a:effectLst/>
                            <a:latin typeface="+mn-lt"/>
                          </a:rPr>
                          <a:t>1,58</a:t>
                        </a:r>
                      </a:p>
                    </a:txBody>
                    <a:tcPr marL="9525" marR="9525" marT="9525" marB="0" anchor="b"/>
                  </a:tc>
                </a:tr>
                <a:tr h="252512">
                  <a:tc>
                    <a:txBody>
                      <a:bodyPr/>
                      <a:lstStyle/>
                      <a:p>
                        <a:pPr algn="ctr" rtl="0" fontAlgn="b"/>
                        <a:r>
                          <a:rPr lang="tr-TR" sz="1200" b="0" i="0" u="none" strike="noStrike" dirty="0">
                            <a:solidFill>
                              <a:srgbClr val="000000"/>
                            </a:solidFill>
                            <a:effectLst/>
                            <a:latin typeface="+mn-lt"/>
                            <a:cs typeface="Arial" pitchFamily="34" charset="0"/>
                          </a:rPr>
                          <a:t>2001</a:t>
                        </a: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17.917</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4.914</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22.831</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358</a:t>
                        </a:r>
                      </a:p>
                    </a:txBody>
                    <a:tcPr marL="9525" marR="9525" marT="9525" marB="0" anchor="ctr"/>
                  </a:tc>
                  <a:tc>
                    <a:txBody>
                      <a:bodyPr/>
                      <a:lstStyle/>
                      <a:p>
                        <a:pPr algn="ctr" rtl="0" fontAlgn="b"/>
                        <a:r>
                          <a:rPr lang="tr-TR" sz="1200" b="0" i="0" u="none" strike="noStrike" dirty="0">
                            <a:solidFill>
                              <a:srgbClr val="000000"/>
                            </a:solidFill>
                            <a:effectLst/>
                            <a:latin typeface="+mn-lt"/>
                          </a:rPr>
                          <a:t>1,57</a:t>
                        </a:r>
                      </a:p>
                    </a:txBody>
                    <a:tcPr marL="9525" marR="9525" marT="9525" marB="0" anchor="b"/>
                  </a:tc>
                </a:tr>
                <a:tr h="252512">
                  <a:tc>
                    <a:txBody>
                      <a:bodyPr/>
                      <a:lstStyle/>
                      <a:p>
                        <a:pPr algn="ctr" rtl="0" fontAlgn="b"/>
                        <a:r>
                          <a:rPr lang="tr-TR" sz="1200" b="0" i="0" u="none" strike="noStrike" dirty="0">
                            <a:solidFill>
                              <a:srgbClr val="000000"/>
                            </a:solidFill>
                            <a:effectLst/>
                            <a:latin typeface="+mn-lt"/>
                            <a:cs typeface="Arial" pitchFamily="34" charset="0"/>
                          </a:rPr>
                          <a:t>2002</a:t>
                        </a: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17.935</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5.040</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22.975</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362</a:t>
                        </a:r>
                      </a:p>
                    </a:txBody>
                    <a:tcPr marL="9525" marR="9525" marT="9525" marB="0" anchor="ctr"/>
                  </a:tc>
                  <a:tc>
                    <a:txBody>
                      <a:bodyPr/>
                      <a:lstStyle/>
                      <a:p>
                        <a:pPr algn="ctr" rtl="0" fontAlgn="b"/>
                        <a:r>
                          <a:rPr lang="tr-TR" sz="1200" b="0" i="0" u="none" strike="noStrike" dirty="0">
                            <a:solidFill>
                              <a:srgbClr val="000000"/>
                            </a:solidFill>
                            <a:effectLst/>
                            <a:latin typeface="+mn-lt"/>
                          </a:rPr>
                          <a:t>1,58</a:t>
                        </a:r>
                      </a:p>
                    </a:txBody>
                    <a:tcPr marL="9525" marR="9525" marT="9525" marB="0" anchor="b"/>
                  </a:tc>
                </a:tr>
                <a:tr h="252512">
                  <a:tc>
                    <a:txBody>
                      <a:bodyPr/>
                      <a:lstStyle/>
                      <a:p>
                        <a:pPr algn="ctr" rtl="0" fontAlgn="b"/>
                        <a:r>
                          <a:rPr lang="tr-TR" sz="1200" b="0" i="0" u="none" strike="noStrike" dirty="0">
                            <a:solidFill>
                              <a:srgbClr val="000000"/>
                            </a:solidFill>
                            <a:effectLst/>
                            <a:latin typeface="+mn-lt"/>
                            <a:cs typeface="Arial" pitchFamily="34" charset="0"/>
                          </a:rPr>
                          <a:t>2003</a:t>
                        </a: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17.408</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4.991</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22.399</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401</a:t>
                        </a:r>
                      </a:p>
                    </a:txBody>
                    <a:tcPr marL="9525" marR="9525" marT="9525" marB="0" anchor="ctr"/>
                  </a:tc>
                  <a:tc>
                    <a:txBody>
                      <a:bodyPr/>
                      <a:lstStyle/>
                      <a:p>
                        <a:pPr algn="ctr" rtl="0" fontAlgn="b"/>
                        <a:r>
                          <a:rPr lang="tr-TR" sz="1200" b="0" i="0" u="none" strike="noStrike" dirty="0">
                            <a:solidFill>
                              <a:srgbClr val="000000"/>
                            </a:solidFill>
                            <a:effectLst/>
                            <a:latin typeface="+mn-lt"/>
                          </a:rPr>
                          <a:t>1,79</a:t>
                        </a:r>
                      </a:p>
                    </a:txBody>
                    <a:tcPr marL="9525" marR="9525" marT="9525" marB="0" anchor="b"/>
                  </a:tc>
                </a:tr>
                <a:tr h="252512">
                  <a:tc>
                    <a:txBody>
                      <a:bodyPr/>
                      <a:lstStyle/>
                      <a:p>
                        <a:pPr algn="ctr" rtl="0" fontAlgn="b"/>
                        <a:r>
                          <a:rPr lang="tr-TR" sz="1200" b="0" i="0" u="none" strike="noStrike" dirty="0">
                            <a:solidFill>
                              <a:srgbClr val="000000"/>
                            </a:solidFill>
                            <a:effectLst/>
                            <a:latin typeface="+mn-lt"/>
                            <a:cs typeface="Arial" pitchFamily="34" charset="0"/>
                          </a:rPr>
                          <a:t>2004</a:t>
                        </a: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17.962</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4.956</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22.918</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809</a:t>
                        </a:r>
                      </a:p>
                    </a:txBody>
                    <a:tcPr marL="9525" marR="9525" marT="9525" marB="0" anchor="ctr"/>
                  </a:tc>
                  <a:tc>
                    <a:txBody>
                      <a:bodyPr/>
                      <a:lstStyle/>
                      <a:p>
                        <a:pPr algn="ctr" rtl="0" fontAlgn="b"/>
                        <a:r>
                          <a:rPr lang="tr-TR" sz="1200" b="0" i="0" u="none" strike="noStrike" dirty="0">
                            <a:solidFill>
                              <a:srgbClr val="000000"/>
                            </a:solidFill>
                            <a:effectLst/>
                            <a:latin typeface="+mn-lt"/>
                          </a:rPr>
                          <a:t>3,53</a:t>
                        </a:r>
                      </a:p>
                    </a:txBody>
                    <a:tcPr marL="9525" marR="9525" marT="9525" marB="0" anchor="b"/>
                  </a:tc>
                </a:tr>
                <a:tr h="252512">
                  <a:tc>
                    <a:txBody>
                      <a:bodyPr/>
                      <a:lstStyle/>
                      <a:p>
                        <a:pPr algn="ctr" rtl="0" fontAlgn="b"/>
                        <a:r>
                          <a:rPr lang="tr-TR" sz="1200" b="0" i="0" u="none" strike="noStrike" dirty="0">
                            <a:solidFill>
                              <a:srgbClr val="000000"/>
                            </a:solidFill>
                            <a:effectLst/>
                            <a:latin typeface="+mn-lt"/>
                            <a:cs typeface="Arial" pitchFamily="34" charset="0"/>
                          </a:rPr>
                          <a:t>2005</a:t>
                        </a: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18.005</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4.876</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22.881</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942</a:t>
                        </a:r>
                      </a:p>
                    </a:txBody>
                    <a:tcPr marL="9525" marR="9525" marT="9525" marB="0" anchor="ctr"/>
                  </a:tc>
                  <a:tc>
                    <a:txBody>
                      <a:bodyPr/>
                      <a:lstStyle/>
                      <a:p>
                        <a:pPr algn="ctr" rtl="0" fontAlgn="b"/>
                        <a:r>
                          <a:rPr lang="tr-TR" sz="1200" b="0" i="0" u="none" strike="noStrike" dirty="0">
                            <a:solidFill>
                              <a:srgbClr val="000000"/>
                            </a:solidFill>
                            <a:effectLst/>
                            <a:latin typeface="+mn-lt"/>
                          </a:rPr>
                          <a:t>4,12</a:t>
                        </a:r>
                      </a:p>
                    </a:txBody>
                    <a:tcPr marL="9525" marR="9525" marT="9525" marB="0" anchor="b"/>
                  </a:tc>
                </a:tr>
                <a:tr h="252512">
                  <a:tc>
                    <a:txBody>
                      <a:bodyPr/>
                      <a:lstStyle/>
                      <a:p>
                        <a:pPr algn="ctr" rtl="0" fontAlgn="b"/>
                        <a:r>
                          <a:rPr lang="tr-TR" sz="1200" b="0" i="0" u="none" strike="noStrike" dirty="0">
                            <a:solidFill>
                              <a:srgbClr val="000000"/>
                            </a:solidFill>
                            <a:effectLst/>
                            <a:latin typeface="+mn-lt"/>
                            <a:cs typeface="Arial" pitchFamily="34" charset="0"/>
                          </a:rPr>
                          <a:t>2006</a:t>
                        </a: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17.440</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4.691</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22.131</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1.216</a:t>
                        </a:r>
                      </a:p>
                    </a:txBody>
                    <a:tcPr marL="9525" marR="9525" marT="9525" marB="0" anchor="ctr"/>
                  </a:tc>
                  <a:tc>
                    <a:txBody>
                      <a:bodyPr/>
                      <a:lstStyle/>
                      <a:p>
                        <a:pPr algn="ctr" rtl="0" fontAlgn="b"/>
                        <a:r>
                          <a:rPr lang="tr-TR" sz="1200" b="0" i="0" u="none" strike="noStrike" dirty="0">
                            <a:solidFill>
                              <a:srgbClr val="000000"/>
                            </a:solidFill>
                            <a:effectLst/>
                            <a:latin typeface="+mn-lt"/>
                          </a:rPr>
                          <a:t>5,49</a:t>
                        </a:r>
                      </a:p>
                    </a:txBody>
                    <a:tcPr marL="9525" marR="9525" marT="9525" marB="0" anchor="b"/>
                  </a:tc>
                </a:tr>
                <a:tr h="252512">
                  <a:tc>
                    <a:txBody>
                      <a:bodyPr/>
                      <a:lstStyle/>
                      <a:p>
                        <a:pPr algn="ctr" rtl="0" fontAlgn="b"/>
                        <a:r>
                          <a:rPr lang="tr-TR" sz="1200" b="0" i="0" u="none" strike="noStrike" dirty="0">
                            <a:solidFill>
                              <a:srgbClr val="000000"/>
                            </a:solidFill>
                            <a:effectLst/>
                            <a:latin typeface="+mn-lt"/>
                            <a:cs typeface="Arial" pitchFamily="34" charset="0"/>
                          </a:rPr>
                          <a:t>2007</a:t>
                        </a: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16.945</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4.219</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21.164</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1.601</a:t>
                        </a:r>
                      </a:p>
                    </a:txBody>
                    <a:tcPr marL="9525" marR="9525" marT="9525" marB="0" anchor="ctr"/>
                  </a:tc>
                  <a:tc>
                    <a:txBody>
                      <a:bodyPr/>
                      <a:lstStyle/>
                      <a:p>
                        <a:pPr algn="ctr" rtl="0" fontAlgn="b"/>
                        <a:r>
                          <a:rPr lang="tr-TR" sz="1200" b="0" i="0" u="none" strike="noStrike" dirty="0">
                            <a:solidFill>
                              <a:srgbClr val="000000"/>
                            </a:solidFill>
                            <a:effectLst/>
                            <a:latin typeface="+mn-lt"/>
                          </a:rPr>
                          <a:t>7,56</a:t>
                        </a:r>
                      </a:p>
                    </a:txBody>
                    <a:tcPr marL="9525" marR="9525" marT="9525" marB="0" anchor="b"/>
                  </a:tc>
                </a:tr>
                <a:tr h="252512">
                  <a:tc>
                    <a:txBody>
                      <a:bodyPr/>
                      <a:lstStyle/>
                      <a:p>
                        <a:pPr algn="ctr" rtl="0" fontAlgn="b"/>
                        <a:r>
                          <a:rPr lang="tr-TR" sz="1200" b="0" i="0" u="none" strike="noStrike" dirty="0">
                            <a:solidFill>
                              <a:srgbClr val="000000"/>
                            </a:solidFill>
                            <a:effectLst/>
                            <a:latin typeface="+mn-lt"/>
                            <a:cs typeface="Arial" pitchFamily="34" charset="0"/>
                          </a:rPr>
                          <a:t>2008</a:t>
                        </a: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16.460</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4.259</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20.719</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1.589</a:t>
                        </a:r>
                      </a:p>
                    </a:txBody>
                    <a:tcPr marL="9525" marR="9525" marT="9525" marB="0" anchor="ctr"/>
                  </a:tc>
                  <a:tc>
                    <a:txBody>
                      <a:bodyPr/>
                      <a:lstStyle/>
                      <a:p>
                        <a:pPr algn="ctr" rtl="0" fontAlgn="b"/>
                        <a:r>
                          <a:rPr lang="tr-TR" sz="1200" b="0" i="0" u="none" strike="noStrike" dirty="0">
                            <a:solidFill>
                              <a:srgbClr val="000000"/>
                            </a:solidFill>
                            <a:effectLst/>
                            <a:latin typeface="+mn-lt"/>
                          </a:rPr>
                          <a:t>7,67</a:t>
                        </a:r>
                      </a:p>
                    </a:txBody>
                    <a:tcPr marL="9525" marR="9525" marT="9525" marB="0" anchor="b"/>
                  </a:tc>
                </a:tr>
                <a:tr h="252512">
                  <a:tc>
                    <a:txBody>
                      <a:bodyPr/>
                      <a:lstStyle/>
                      <a:p>
                        <a:pPr algn="ctr" rtl="0" fontAlgn="b"/>
                        <a:r>
                          <a:rPr lang="tr-TR" sz="1200" b="0" i="0" u="none" strike="noStrike" dirty="0">
                            <a:solidFill>
                              <a:srgbClr val="000000"/>
                            </a:solidFill>
                            <a:effectLst/>
                            <a:latin typeface="+mn-lt"/>
                            <a:cs typeface="Arial" pitchFamily="34" charset="0"/>
                          </a:rPr>
                          <a:t>2009</a:t>
                        </a: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16.217</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4.323</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20.540</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1.484</a:t>
                        </a:r>
                      </a:p>
                    </a:txBody>
                    <a:tcPr marL="9525" marR="9525" marT="9525" marB="0" anchor="ctr"/>
                  </a:tc>
                  <a:tc>
                    <a:txBody>
                      <a:bodyPr/>
                      <a:lstStyle/>
                      <a:p>
                        <a:pPr algn="ctr" rtl="0" fontAlgn="b"/>
                        <a:r>
                          <a:rPr lang="tr-TR" sz="1200" b="0" i="0" u="none" strike="noStrike" dirty="0">
                            <a:solidFill>
                              <a:srgbClr val="000000"/>
                            </a:solidFill>
                            <a:effectLst/>
                            <a:latin typeface="+mn-lt"/>
                          </a:rPr>
                          <a:t>7,22</a:t>
                        </a:r>
                      </a:p>
                    </a:txBody>
                    <a:tcPr marL="9525" marR="9525" marT="9525" marB="0" anchor="b"/>
                  </a:tc>
                </a:tr>
                <a:tr h="252512">
                  <a:tc>
                    <a:txBody>
                      <a:bodyPr/>
                      <a:lstStyle/>
                      <a:p>
                        <a:pPr algn="ctr" rtl="0" fontAlgn="b"/>
                        <a:r>
                          <a:rPr lang="tr-TR" sz="1200" b="0" i="0" u="none" strike="noStrike" dirty="0">
                            <a:solidFill>
                              <a:srgbClr val="000000"/>
                            </a:solidFill>
                            <a:effectLst/>
                            <a:latin typeface="+mn-lt"/>
                            <a:cs typeface="Arial" pitchFamily="34" charset="0"/>
                          </a:rPr>
                          <a:t>2010</a:t>
                        </a: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16.333</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4.249</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20.582</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1.461</a:t>
                        </a:r>
                      </a:p>
                    </a:txBody>
                    <a:tcPr marL="9525" marR="9525" marT="9525" marB="0" anchor="ctr"/>
                  </a:tc>
                  <a:tc>
                    <a:txBody>
                      <a:bodyPr/>
                      <a:lstStyle/>
                      <a:p>
                        <a:pPr algn="ctr" rtl="0" fontAlgn="b"/>
                        <a:r>
                          <a:rPr lang="tr-TR" sz="1200" b="0" i="0" u="none" strike="noStrike" dirty="0">
                            <a:solidFill>
                              <a:srgbClr val="000000"/>
                            </a:solidFill>
                            <a:effectLst/>
                            <a:latin typeface="+mn-lt"/>
                          </a:rPr>
                          <a:t>7,10</a:t>
                        </a:r>
                      </a:p>
                    </a:txBody>
                    <a:tcPr marL="9525" marR="9525" marT="9525" marB="0" anchor="b"/>
                  </a:tc>
                </a:tr>
                <a:tr h="274233">
                  <a:tc>
                    <a:txBody>
                      <a:bodyPr/>
                      <a:lstStyle/>
                      <a:p>
                        <a:pPr algn="ctr" rtl="0" fontAlgn="b"/>
                        <a:r>
                          <a:rPr lang="tr-TR" sz="1200" b="0" i="0" u="none" strike="noStrike" dirty="0" smtClean="0">
                            <a:solidFill>
                              <a:srgbClr val="000000"/>
                            </a:solidFill>
                            <a:effectLst/>
                            <a:latin typeface="+mn-lt"/>
                            <a:cs typeface="Arial" pitchFamily="34" charset="0"/>
                          </a:rPr>
                          <a:t>2011</a:t>
                        </a:r>
                        <a:endParaRPr lang="tr-TR" sz="1200" b="0" i="0" u="none" strike="noStrike" dirty="0">
                          <a:solidFill>
                            <a:srgbClr val="000000"/>
                          </a:solidFill>
                          <a:effectLst/>
                          <a:latin typeface="+mn-lt"/>
                          <a:cs typeface="Arial" pitchFamily="34" charset="0"/>
                        </a:endParaRP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15.692</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4.017</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19.709</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1.370</a:t>
                        </a:r>
                      </a:p>
                    </a:txBody>
                    <a:tcPr marL="9525" marR="9525" marT="9525" marB="0" anchor="ctr"/>
                  </a:tc>
                  <a:tc>
                    <a:txBody>
                      <a:bodyPr/>
                      <a:lstStyle/>
                      <a:p>
                        <a:pPr algn="ctr" fontAlgn="b"/>
                        <a:r>
                          <a:rPr lang="tr-TR" sz="1400" b="0" i="0" u="none" strike="noStrike" dirty="0">
                            <a:solidFill>
                              <a:srgbClr val="000000"/>
                            </a:solidFill>
                            <a:effectLst/>
                            <a:latin typeface="+mn-lt"/>
                          </a:rPr>
                          <a:t>6,95</a:t>
                        </a:r>
                      </a:p>
                    </a:txBody>
                    <a:tcPr marL="9525" marR="9525" marT="9525" marB="0" anchor="b"/>
                  </a:tc>
                </a:tr>
                <a:tr h="274233">
                  <a:tc>
                    <a:txBody>
                      <a:bodyPr/>
                      <a:lstStyle/>
                      <a:p>
                        <a:pPr algn="ctr" rtl="0" fontAlgn="b"/>
                        <a:r>
                          <a:rPr lang="tr-TR" sz="1200" b="0" i="0" u="none" strike="noStrike" dirty="0" smtClean="0">
                            <a:solidFill>
                              <a:srgbClr val="000000"/>
                            </a:solidFill>
                            <a:effectLst/>
                            <a:latin typeface="+mn-lt"/>
                            <a:cs typeface="Arial" pitchFamily="34" charset="0"/>
                          </a:rPr>
                          <a:t>2012</a:t>
                        </a:r>
                        <a:endParaRPr lang="tr-TR" sz="1200" b="0" i="0" u="none" strike="noStrike" dirty="0">
                          <a:solidFill>
                            <a:srgbClr val="000000"/>
                          </a:solidFill>
                          <a:effectLst/>
                          <a:latin typeface="+mn-lt"/>
                          <a:cs typeface="Arial" pitchFamily="34" charset="0"/>
                        </a:endParaRPr>
                      </a:p>
                    </a:txBody>
                    <a:tcPr marL="9525" marR="9525" marT="9525" marB="0" anchor="ctr"/>
                  </a:tc>
                  <a:tc>
                    <a:txBody>
                      <a:bodyPr/>
                      <a:lstStyle/>
                      <a:p>
                        <a:pPr algn="ctr" fontAlgn="b"/>
                        <a:r>
                          <a:rPr lang="tr-TR" sz="1200" b="0" i="0" u="none" strike="noStrike" dirty="0">
                            <a:solidFill>
                              <a:srgbClr val="000000"/>
                            </a:solidFill>
                            <a:effectLst/>
                            <a:latin typeface="+mn-lt"/>
                            <a:cs typeface="Arial" pitchFamily="34" charset="0"/>
                          </a:rPr>
                          <a:t>15.464</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4.286</a:t>
                        </a:r>
                      </a:p>
                    </a:txBody>
                    <a:tcPr marL="9525" marR="9525" marT="9525" marB="0" anchor="b"/>
                  </a:tc>
                  <a:tc>
                    <a:txBody>
                      <a:bodyPr/>
                      <a:lstStyle/>
                      <a:p>
                        <a:pPr algn="ctr" fontAlgn="b"/>
                        <a:r>
                          <a:rPr lang="tr-TR" sz="1200" b="0" i="0" u="none" strike="noStrike" dirty="0">
                            <a:solidFill>
                              <a:srgbClr val="000000"/>
                            </a:solidFill>
                            <a:effectLst/>
                            <a:latin typeface="+mn-lt"/>
                            <a:cs typeface="Arial" pitchFamily="34" charset="0"/>
                          </a:rPr>
                          <a:t>19.751</a:t>
                        </a:r>
                      </a:p>
                    </a:txBody>
                    <a:tcPr marL="9525" marR="9525" marT="9525" marB="0" anchor="b"/>
                  </a:tc>
                  <a:tc>
                    <a:txBody>
                      <a:bodyPr/>
                      <a:lstStyle/>
                      <a:p>
                        <a:pPr algn="ctr" fontAlgn="ctr"/>
                        <a:r>
                          <a:rPr lang="tr-TR" sz="1200" b="0" i="0" u="none" strike="noStrike" dirty="0">
                            <a:solidFill>
                              <a:srgbClr val="000000"/>
                            </a:solidFill>
                            <a:effectLst/>
                            <a:latin typeface="+mn-lt"/>
                            <a:cs typeface="Arial" pitchFamily="34" charset="0"/>
                          </a:rPr>
                          <a:t>1.803</a:t>
                        </a:r>
                      </a:p>
                    </a:txBody>
                    <a:tcPr marL="9525" marR="9525" marT="9525" marB="0" anchor="ctr"/>
                  </a:tc>
                  <a:tc>
                    <a:txBody>
                      <a:bodyPr/>
                      <a:lstStyle/>
                      <a:p>
                        <a:pPr algn="ctr" fontAlgn="b"/>
                        <a:r>
                          <a:rPr lang="tr-TR" sz="1400" b="0" i="0" u="none" strike="noStrike" dirty="0">
                            <a:solidFill>
                              <a:srgbClr val="000000"/>
                            </a:solidFill>
                            <a:effectLst/>
                            <a:latin typeface="+mn-lt"/>
                          </a:rPr>
                          <a:t>9,13</a:t>
                        </a:r>
                      </a:p>
                    </a:txBody>
                    <a:tcPr marL="9525" marR="9525" marT="9525" marB="0" anchor="b"/>
                  </a:tc>
                </a:tr>
              </a:tbl>
            </a:graphicData>
          </a:graphic>
        </p:graphicFrame>
        <p:sp>
          <p:nvSpPr>
            <p:cNvPr id="6" name="Dikdörtgen 5"/>
            <p:cNvSpPr/>
            <p:nvPr/>
          </p:nvSpPr>
          <p:spPr>
            <a:xfrm>
              <a:off x="7201718" y="494572"/>
              <a:ext cx="1309974" cy="292388"/>
            </a:xfrm>
            <a:prstGeom prst="rect">
              <a:avLst/>
            </a:prstGeom>
          </p:spPr>
          <p:txBody>
            <a:bodyPr wrap="none">
              <a:spAutoFit/>
            </a:bodyPr>
            <a:lstStyle/>
            <a:p>
              <a:pPr algn="ctr" fontAlgn="ctr"/>
              <a:r>
                <a:rPr lang="tr-TR" sz="1300" b="1" dirty="0" smtClean="0">
                  <a:latin typeface="Arial" pitchFamily="34" charset="0"/>
                  <a:cs typeface="Arial" pitchFamily="34" charset="0"/>
                </a:rPr>
                <a:t>(x1000) hektar</a:t>
              </a:r>
              <a:endParaRPr lang="tr-TR" sz="1300" b="1" dirty="0">
                <a:latin typeface="Arial" pitchFamily="34" charset="0"/>
                <a:cs typeface="Arial" pitchFamily="34" charset="0"/>
              </a:endParaRPr>
            </a:p>
          </p:txBody>
        </p:sp>
      </p:grpSp>
      <p:graphicFrame>
        <p:nvGraphicFramePr>
          <p:cNvPr id="3" name="Grafik 6"/>
          <p:cNvGraphicFramePr>
            <a:graphicFrameLocks/>
          </p:cNvGraphicFramePr>
          <p:nvPr>
            <p:extLst/>
          </p:nvPr>
        </p:nvGraphicFramePr>
        <p:xfrm>
          <a:off x="599315" y="627887"/>
          <a:ext cx="7852044" cy="4174766"/>
        </p:xfrm>
        <a:graphic>
          <a:graphicData uri="http://schemas.openxmlformats.org/drawingml/2006/chart">
            <c:chart xmlns:c="http://schemas.openxmlformats.org/drawingml/2006/chart" xmlns:r="http://schemas.openxmlformats.org/officeDocument/2006/relationships" r:id="rId2"/>
          </a:graphicData>
        </a:graphic>
      </p:graphicFrame>
      <p:sp>
        <p:nvSpPr>
          <p:cNvPr id="7" name="Shape 3"/>
          <p:cNvSpPr>
            <a:spLocks noGrp="1"/>
          </p:cNvSpPr>
          <p:nvPr>
            <p:ph type="ftr" sz="quarter" idx="11"/>
          </p:nvPr>
        </p:nvSpPr>
        <p:spPr bwMode="auto">
          <a:xfrm>
            <a:off x="3143250" y="4768454"/>
            <a:ext cx="2895600" cy="2738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extLst>
      <p:ext uri="{BB962C8B-B14F-4D97-AF65-F5344CB8AC3E}">
        <p14:creationId xmlns:p14="http://schemas.microsoft.com/office/powerpoint/2010/main" val="39423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644" y="335348"/>
            <a:ext cx="7511464" cy="385295"/>
          </a:xfrm>
        </p:spPr>
        <p:txBody>
          <a:bodyPr/>
          <a:lstStyle/>
          <a:p>
            <a:r>
              <a:rPr lang="en-US" sz="2400" dirty="0" err="1">
                <a:cs typeface="Calibri"/>
              </a:rPr>
              <a:t>Baz</a:t>
            </a:r>
            <a:r>
              <a:rPr lang="en-US" sz="2400" spc="-5" dirty="0" err="1">
                <a:cs typeface="Calibri"/>
              </a:rPr>
              <a:t>ı</a:t>
            </a:r>
            <a:r>
              <a:rPr lang="en-US" sz="2400" spc="-5" dirty="0">
                <a:cs typeface="Calibri"/>
              </a:rPr>
              <a:t> </a:t>
            </a:r>
            <a:r>
              <a:rPr lang="en-US" sz="2400" dirty="0" err="1">
                <a:cs typeface="Calibri"/>
              </a:rPr>
              <a:t>Ül</a:t>
            </a:r>
            <a:r>
              <a:rPr lang="en-US" sz="2400" spc="-15" dirty="0" err="1">
                <a:cs typeface="Calibri"/>
              </a:rPr>
              <a:t>kelerd</a:t>
            </a:r>
            <a:r>
              <a:rPr lang="en-US" sz="2400" spc="-20" dirty="0" err="1">
                <a:cs typeface="Calibri"/>
              </a:rPr>
              <a:t>e</a:t>
            </a:r>
            <a:r>
              <a:rPr lang="en-US" sz="2400" spc="-5" dirty="0">
                <a:cs typeface="Calibri"/>
              </a:rPr>
              <a:t> </a:t>
            </a:r>
            <a:r>
              <a:rPr lang="en-US" sz="2400" spc="-15" dirty="0" err="1">
                <a:cs typeface="Calibri"/>
              </a:rPr>
              <a:t>Y</a:t>
            </a:r>
            <a:r>
              <a:rPr lang="en-US" sz="2400" spc="-20" dirty="0" err="1">
                <a:cs typeface="Calibri"/>
              </a:rPr>
              <a:t>em</a:t>
            </a:r>
            <a:r>
              <a:rPr lang="en-US" sz="2400" spc="-5" dirty="0">
                <a:cs typeface="Calibri"/>
              </a:rPr>
              <a:t> </a:t>
            </a:r>
            <a:r>
              <a:rPr lang="en-US" sz="2400" dirty="0" err="1">
                <a:cs typeface="Calibri"/>
              </a:rPr>
              <a:t>Bitkiler</a:t>
            </a:r>
            <a:r>
              <a:rPr lang="en-US" sz="2400" spc="-5" dirty="0" err="1">
                <a:cs typeface="Calibri"/>
              </a:rPr>
              <a:t>i</a:t>
            </a:r>
            <a:r>
              <a:rPr lang="en-US" sz="2400" spc="-5" dirty="0">
                <a:cs typeface="Calibri"/>
              </a:rPr>
              <a:t> </a:t>
            </a:r>
            <a:r>
              <a:rPr lang="en-US" sz="2400" spc="-15" dirty="0" err="1">
                <a:cs typeface="Calibri"/>
              </a:rPr>
              <a:t>E</a:t>
            </a:r>
            <a:r>
              <a:rPr lang="en-US" sz="2400" spc="-20" dirty="0" err="1">
                <a:cs typeface="Calibri"/>
              </a:rPr>
              <a:t>k</a:t>
            </a:r>
            <a:r>
              <a:rPr lang="en-US" sz="2400" spc="-5" dirty="0" err="1">
                <a:cs typeface="Calibri"/>
              </a:rPr>
              <a:t>i</a:t>
            </a:r>
            <a:r>
              <a:rPr lang="en-US" sz="2400" dirty="0" err="1">
                <a:cs typeface="Calibri"/>
              </a:rPr>
              <a:t>m</a:t>
            </a:r>
            <a:r>
              <a:rPr lang="en-US" sz="2400" spc="-5" dirty="0">
                <a:cs typeface="Calibri"/>
              </a:rPr>
              <a:t> </a:t>
            </a:r>
            <a:r>
              <a:rPr lang="en-US" sz="2400" dirty="0" err="1" smtClean="0">
                <a:cs typeface="Calibri"/>
              </a:rPr>
              <a:t>Alanlar</a:t>
            </a:r>
            <a:r>
              <a:rPr lang="en-US" sz="2400" spc="-10" dirty="0" err="1" smtClean="0">
                <a:cs typeface="Calibri"/>
              </a:rPr>
              <a:t>ı</a:t>
            </a:r>
            <a:endParaRPr lang="en-US" sz="2400" dirty="0"/>
          </a:p>
        </p:txBody>
      </p:sp>
      <p:graphicFrame>
        <p:nvGraphicFramePr>
          <p:cNvPr id="5" name="object 3"/>
          <p:cNvGraphicFramePr>
            <a:graphicFrameLocks noGrp="1"/>
          </p:cNvGraphicFramePr>
          <p:nvPr>
            <p:extLst/>
          </p:nvPr>
        </p:nvGraphicFramePr>
        <p:xfrm>
          <a:off x="757644" y="737060"/>
          <a:ext cx="7511464" cy="4074705"/>
        </p:xfrm>
        <a:graphic>
          <a:graphicData uri="http://schemas.openxmlformats.org/drawingml/2006/table">
            <a:tbl>
              <a:tblPr firstRow="1" bandRow="1">
                <a:tableStyleId>{2D5ABB26-0587-4C30-8999-92F81FD0307C}</a:tableStyleId>
              </a:tblPr>
              <a:tblGrid>
                <a:gridCol w="1422558"/>
                <a:gridCol w="1425892"/>
                <a:gridCol w="1747868"/>
                <a:gridCol w="2915146"/>
              </a:tblGrid>
              <a:tr h="463565">
                <a:tc>
                  <a:txBody>
                    <a:bodyPr/>
                    <a:lstStyle/>
                    <a:p>
                      <a:pPr marL="436880">
                        <a:lnSpc>
                          <a:spcPct val="100000"/>
                        </a:lnSpc>
                      </a:pPr>
                      <a:r>
                        <a:rPr sz="1200" b="1" spc="-5" dirty="0">
                          <a:solidFill>
                            <a:srgbClr val="FFFFFF"/>
                          </a:solidFill>
                          <a:latin typeface="+mn-lt"/>
                          <a:cs typeface="Arial"/>
                        </a:rPr>
                        <a:t>Ülkeler</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32751">
                      <a:solidFill>
                        <a:srgbClr val="FFFFFF"/>
                      </a:solidFill>
                      <a:prstDash val="solid"/>
                    </a:lnB>
                    <a:solidFill>
                      <a:srgbClr val="6095C9"/>
                    </a:solidFill>
                  </a:tcPr>
                </a:tc>
                <a:tc>
                  <a:txBody>
                    <a:bodyPr/>
                    <a:lstStyle/>
                    <a:p>
                      <a:pPr marL="111760" marR="96520" indent="76835">
                        <a:lnSpc>
                          <a:spcPct val="114599"/>
                        </a:lnSpc>
                      </a:pPr>
                      <a:r>
                        <a:rPr sz="1200" b="1" spc="-120" dirty="0">
                          <a:solidFill>
                            <a:srgbClr val="FFFFFF"/>
                          </a:solidFill>
                          <a:latin typeface="+mn-lt"/>
                          <a:cs typeface="Arial"/>
                        </a:rPr>
                        <a:t>T</a:t>
                      </a:r>
                      <a:r>
                        <a:rPr sz="1200" b="1" spc="-5" dirty="0">
                          <a:solidFill>
                            <a:srgbClr val="FFFFFF"/>
                          </a:solidFill>
                          <a:latin typeface="+mn-lt"/>
                          <a:cs typeface="Arial"/>
                        </a:rPr>
                        <a:t>opl</a:t>
                      </a:r>
                      <a:r>
                        <a:rPr sz="1200" b="1" dirty="0">
                          <a:solidFill>
                            <a:srgbClr val="FFFFFF"/>
                          </a:solidFill>
                          <a:latin typeface="+mn-lt"/>
                          <a:cs typeface="Arial"/>
                        </a:rPr>
                        <a:t>am</a:t>
                      </a:r>
                      <a:r>
                        <a:rPr sz="1200" b="1" spc="-120" dirty="0">
                          <a:solidFill>
                            <a:srgbClr val="FFFFFF"/>
                          </a:solidFill>
                          <a:latin typeface="+mn-lt"/>
                          <a:cs typeface="Arial"/>
                        </a:rPr>
                        <a:t>T</a:t>
                      </a:r>
                      <a:r>
                        <a:rPr sz="1200" b="1" dirty="0">
                          <a:solidFill>
                            <a:srgbClr val="FFFFFF"/>
                          </a:solidFill>
                          <a:latin typeface="+mn-lt"/>
                          <a:cs typeface="Arial"/>
                        </a:rPr>
                        <a:t>ar</a:t>
                      </a:r>
                      <a:r>
                        <a:rPr sz="1200" b="1" spc="-5" dirty="0">
                          <a:solidFill>
                            <a:srgbClr val="FFFFFF"/>
                          </a:solidFill>
                          <a:latin typeface="+mn-lt"/>
                          <a:cs typeface="Arial"/>
                        </a:rPr>
                        <a:t>l</a:t>
                      </a:r>
                      <a:r>
                        <a:rPr sz="1200" b="1" dirty="0">
                          <a:solidFill>
                            <a:srgbClr val="FFFFFF"/>
                          </a:solidFill>
                          <a:latin typeface="+mn-lt"/>
                          <a:cs typeface="Arial"/>
                        </a:rPr>
                        <a:t>a </a:t>
                      </a:r>
                      <a:r>
                        <a:rPr sz="1200" b="1" spc="-5" dirty="0">
                          <a:solidFill>
                            <a:srgbClr val="FFFFFF"/>
                          </a:solidFill>
                          <a:latin typeface="+mn-lt"/>
                          <a:cs typeface="Arial"/>
                        </a:rPr>
                        <a:t>Arazis</a:t>
                      </a:r>
                      <a:r>
                        <a:rPr sz="1200" b="1" dirty="0">
                          <a:solidFill>
                            <a:srgbClr val="FFFFFF"/>
                          </a:solidFill>
                          <a:latin typeface="+mn-lt"/>
                          <a:cs typeface="Arial"/>
                        </a:rPr>
                        <a:t>i (m</a:t>
                      </a:r>
                      <a:r>
                        <a:rPr sz="1200" b="1" spc="-5" dirty="0">
                          <a:solidFill>
                            <a:srgbClr val="FFFFFF"/>
                          </a:solidFill>
                          <a:latin typeface="+mn-lt"/>
                          <a:cs typeface="Arial"/>
                        </a:rPr>
                        <a:t> </a:t>
                      </a:r>
                      <a:r>
                        <a:rPr sz="1200" b="1" dirty="0">
                          <a:solidFill>
                            <a:srgbClr val="FFFFFF"/>
                          </a:solidFill>
                          <a:latin typeface="+mn-lt"/>
                          <a:cs typeface="Arial"/>
                        </a:rPr>
                        <a:t>ha)</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32751">
                      <a:solidFill>
                        <a:srgbClr val="FFFFFF"/>
                      </a:solidFill>
                      <a:prstDash val="solid"/>
                    </a:lnB>
                    <a:solidFill>
                      <a:srgbClr val="6095C9"/>
                    </a:solidFill>
                  </a:tcPr>
                </a:tc>
                <a:tc>
                  <a:txBody>
                    <a:bodyPr/>
                    <a:lstStyle/>
                    <a:p>
                      <a:pPr marL="390525" marR="80010" indent="-294005">
                        <a:lnSpc>
                          <a:spcPct val="114599"/>
                        </a:lnSpc>
                      </a:pPr>
                      <a:r>
                        <a:rPr sz="1200" b="1" spc="-90" dirty="0">
                          <a:solidFill>
                            <a:srgbClr val="FFFFFF"/>
                          </a:solidFill>
                          <a:latin typeface="+mn-lt"/>
                          <a:cs typeface="Arial"/>
                        </a:rPr>
                        <a:t>Y</a:t>
                      </a:r>
                      <a:r>
                        <a:rPr sz="1200" b="1" spc="-5" dirty="0">
                          <a:solidFill>
                            <a:srgbClr val="FFFFFF"/>
                          </a:solidFill>
                          <a:latin typeface="+mn-lt"/>
                          <a:cs typeface="Arial"/>
                        </a:rPr>
                        <a:t>e</a:t>
                      </a:r>
                      <a:r>
                        <a:rPr sz="1200" b="1" dirty="0">
                          <a:solidFill>
                            <a:srgbClr val="FFFFFF"/>
                          </a:solidFill>
                          <a:latin typeface="+mn-lt"/>
                          <a:cs typeface="Arial"/>
                        </a:rPr>
                        <a:t>m bitkileri</a:t>
                      </a:r>
                      <a:r>
                        <a:rPr sz="1200" b="1" spc="-5" dirty="0">
                          <a:solidFill>
                            <a:srgbClr val="FFFFFF"/>
                          </a:solidFill>
                          <a:latin typeface="+mn-lt"/>
                          <a:cs typeface="Arial"/>
                        </a:rPr>
                        <a:t> ekim alan</a:t>
                      </a:r>
                      <a:r>
                        <a:rPr sz="1200" b="1" dirty="0">
                          <a:solidFill>
                            <a:srgbClr val="FFFFFF"/>
                          </a:solidFill>
                          <a:latin typeface="+mn-lt"/>
                          <a:cs typeface="Arial"/>
                        </a:rPr>
                        <a:t>ı (m</a:t>
                      </a:r>
                      <a:r>
                        <a:rPr sz="1200" b="1" spc="-5" dirty="0">
                          <a:solidFill>
                            <a:srgbClr val="FFFFFF"/>
                          </a:solidFill>
                          <a:latin typeface="+mn-lt"/>
                          <a:cs typeface="Arial"/>
                        </a:rPr>
                        <a:t> </a:t>
                      </a:r>
                      <a:r>
                        <a:rPr sz="1200" b="1" dirty="0">
                          <a:solidFill>
                            <a:srgbClr val="FFFFFF"/>
                          </a:solidFill>
                          <a:latin typeface="+mn-lt"/>
                          <a:cs typeface="Arial"/>
                        </a:rPr>
                        <a:t>ha)</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32751">
                      <a:solidFill>
                        <a:srgbClr val="FFFFFF"/>
                      </a:solidFill>
                      <a:prstDash val="solid"/>
                    </a:lnB>
                    <a:solidFill>
                      <a:srgbClr val="6095C9"/>
                    </a:solidFill>
                  </a:tcPr>
                </a:tc>
                <a:tc>
                  <a:txBody>
                    <a:bodyPr/>
                    <a:lstStyle/>
                    <a:p>
                      <a:pPr marL="167005" marR="147955" indent="33655">
                        <a:lnSpc>
                          <a:spcPct val="114599"/>
                        </a:lnSpc>
                      </a:pPr>
                      <a:r>
                        <a:rPr sz="1200" b="1" spc="-90" dirty="0">
                          <a:solidFill>
                            <a:srgbClr val="FFFFFF"/>
                          </a:solidFill>
                          <a:latin typeface="+mn-lt"/>
                          <a:cs typeface="Arial"/>
                        </a:rPr>
                        <a:t>Y</a:t>
                      </a:r>
                      <a:r>
                        <a:rPr sz="1200" b="1" spc="-5" dirty="0">
                          <a:solidFill>
                            <a:srgbClr val="FFFFFF"/>
                          </a:solidFill>
                          <a:latin typeface="+mn-lt"/>
                          <a:cs typeface="Arial"/>
                        </a:rPr>
                        <a:t>e</a:t>
                      </a:r>
                      <a:r>
                        <a:rPr sz="1200" b="1" dirty="0">
                          <a:solidFill>
                            <a:srgbClr val="FFFFFF"/>
                          </a:solidFill>
                          <a:latin typeface="+mn-lt"/>
                          <a:cs typeface="Arial"/>
                        </a:rPr>
                        <a:t>m bitkileri</a:t>
                      </a:r>
                      <a:r>
                        <a:rPr sz="1200" b="1" spc="-5" dirty="0">
                          <a:solidFill>
                            <a:srgbClr val="FFFFFF"/>
                          </a:solidFill>
                          <a:latin typeface="+mn-lt"/>
                          <a:cs typeface="Arial"/>
                        </a:rPr>
                        <a:t> eki</a:t>
                      </a:r>
                      <a:r>
                        <a:rPr sz="1200" b="1" dirty="0">
                          <a:solidFill>
                            <a:srgbClr val="FFFFFF"/>
                          </a:solidFill>
                          <a:latin typeface="+mn-lt"/>
                          <a:cs typeface="Arial"/>
                        </a:rPr>
                        <a:t>m </a:t>
                      </a:r>
                      <a:r>
                        <a:rPr sz="1200" b="1" spc="-5" dirty="0">
                          <a:solidFill>
                            <a:srgbClr val="FFFFFF"/>
                          </a:solidFill>
                          <a:latin typeface="+mn-lt"/>
                          <a:cs typeface="Arial"/>
                        </a:rPr>
                        <a:t>alanlarının </a:t>
                      </a:r>
                      <a:r>
                        <a:rPr sz="1200" b="1" dirty="0">
                          <a:solidFill>
                            <a:srgbClr val="FFFFFF"/>
                          </a:solidFill>
                          <a:latin typeface="+mn-lt"/>
                          <a:cs typeface="Arial"/>
                        </a:rPr>
                        <a:t>tarla</a:t>
                      </a:r>
                      <a:r>
                        <a:rPr sz="1200" b="1" spc="-5" dirty="0">
                          <a:solidFill>
                            <a:srgbClr val="FFFFFF"/>
                          </a:solidFill>
                          <a:latin typeface="+mn-lt"/>
                          <a:cs typeface="Arial"/>
                        </a:rPr>
                        <a:t> arazis</a:t>
                      </a:r>
                      <a:r>
                        <a:rPr sz="1200" b="1" dirty="0">
                          <a:solidFill>
                            <a:srgbClr val="FFFFFF"/>
                          </a:solidFill>
                          <a:latin typeface="+mn-lt"/>
                          <a:cs typeface="Arial"/>
                        </a:rPr>
                        <a:t>i içindeki</a:t>
                      </a:r>
                      <a:r>
                        <a:rPr sz="1200" b="1" spc="-5" dirty="0">
                          <a:solidFill>
                            <a:srgbClr val="FFFFFF"/>
                          </a:solidFill>
                          <a:latin typeface="+mn-lt"/>
                          <a:cs typeface="Arial"/>
                        </a:rPr>
                        <a:t> </a:t>
                      </a:r>
                      <a:r>
                        <a:rPr sz="1200" b="1" dirty="0">
                          <a:solidFill>
                            <a:srgbClr val="FFFFFF"/>
                          </a:solidFill>
                          <a:latin typeface="+mn-lt"/>
                          <a:cs typeface="Arial"/>
                        </a:rPr>
                        <a:t>oranı</a:t>
                      </a:r>
                      <a:r>
                        <a:rPr sz="1200" b="1" spc="-5" dirty="0">
                          <a:solidFill>
                            <a:srgbClr val="FFFFFF"/>
                          </a:solidFill>
                          <a:latin typeface="+mn-lt"/>
                          <a:cs typeface="Arial"/>
                        </a:rPr>
                        <a:t> </a:t>
                      </a:r>
                      <a:r>
                        <a:rPr sz="1200" b="1" dirty="0">
                          <a:solidFill>
                            <a:srgbClr val="FFFFFF"/>
                          </a:solidFill>
                          <a:latin typeface="+mn-lt"/>
                          <a:cs typeface="Arial"/>
                        </a:rPr>
                        <a:t>(%)</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32751">
                      <a:solidFill>
                        <a:srgbClr val="FFFFFF"/>
                      </a:solidFill>
                      <a:prstDash val="solid"/>
                    </a:lnB>
                    <a:solidFill>
                      <a:srgbClr val="6095C9"/>
                    </a:solidFill>
                  </a:tcPr>
                </a:tc>
              </a:tr>
              <a:tr h="269674">
                <a:tc>
                  <a:txBody>
                    <a:bodyPr/>
                    <a:lstStyle/>
                    <a:p>
                      <a:pPr marL="62230">
                        <a:lnSpc>
                          <a:spcPct val="100000"/>
                        </a:lnSpc>
                      </a:pPr>
                      <a:r>
                        <a:rPr sz="1200" spc="-30" dirty="0">
                          <a:latin typeface="+mn-lt"/>
                          <a:cs typeface="Arial"/>
                        </a:rPr>
                        <a:t>A</a:t>
                      </a:r>
                      <a:r>
                        <a:rPr sz="1200" dirty="0">
                          <a:latin typeface="+mn-lt"/>
                          <a:cs typeface="Arial"/>
                        </a:rPr>
                        <a:t>vustralya</a:t>
                      </a:r>
                      <a:endParaRPr sz="1200">
                        <a:latin typeface="+mn-lt"/>
                        <a:cs typeface="Arial"/>
                      </a:endParaRPr>
                    </a:p>
                  </a:txBody>
                  <a:tcPr marL="0" marR="0" marT="0" marB="0">
                    <a:lnL w="12693">
                      <a:solidFill>
                        <a:srgbClr val="FFFFFF"/>
                      </a:solidFill>
                      <a:prstDash val="solid"/>
                    </a:lnL>
                    <a:lnR w="12693">
                      <a:solidFill>
                        <a:srgbClr val="FFFFFF"/>
                      </a:solidFill>
                      <a:prstDash val="solid"/>
                    </a:lnR>
                    <a:lnT w="32751">
                      <a:solidFill>
                        <a:srgbClr val="FFFFFF"/>
                      </a:solidFill>
                      <a:prstDash val="solid"/>
                    </a:lnT>
                    <a:lnB w="12693">
                      <a:solidFill>
                        <a:srgbClr val="FFFFFF"/>
                      </a:solidFill>
                      <a:prstDash val="solid"/>
                    </a:lnB>
                    <a:solidFill>
                      <a:srgbClr val="D9E0ED"/>
                    </a:solidFill>
                  </a:tcPr>
                </a:tc>
                <a:tc>
                  <a:txBody>
                    <a:bodyPr/>
                    <a:lstStyle/>
                    <a:p>
                      <a:pPr marL="871855">
                        <a:lnSpc>
                          <a:spcPct val="100000"/>
                        </a:lnSpc>
                      </a:pPr>
                      <a:r>
                        <a:rPr lang="tr-TR" sz="1200" spc="-5" dirty="0" smtClean="0">
                          <a:latin typeface="+mn-lt"/>
                          <a:cs typeface="Arial"/>
                        </a:rPr>
                        <a:t>   </a:t>
                      </a:r>
                      <a:r>
                        <a:rPr sz="1200" spc="-5" dirty="0" smtClean="0">
                          <a:latin typeface="+mn-lt"/>
                          <a:cs typeface="Arial"/>
                        </a:rPr>
                        <a:t>49.402</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32751">
                      <a:solidFill>
                        <a:srgbClr val="FFFFFF"/>
                      </a:solidFill>
                      <a:prstDash val="solid"/>
                    </a:lnT>
                    <a:lnB w="12693">
                      <a:solidFill>
                        <a:srgbClr val="FFFFFF"/>
                      </a:solidFill>
                      <a:prstDash val="solid"/>
                    </a:lnB>
                    <a:solidFill>
                      <a:srgbClr val="D9E0ED"/>
                    </a:solidFill>
                  </a:tcPr>
                </a:tc>
                <a:tc>
                  <a:txBody>
                    <a:bodyPr/>
                    <a:lstStyle/>
                    <a:p>
                      <a:pPr marL="1224915">
                        <a:lnSpc>
                          <a:spcPct val="100000"/>
                        </a:lnSpc>
                      </a:pPr>
                      <a:r>
                        <a:rPr lang="tr-TR" sz="1200" spc="-5" dirty="0" smtClean="0">
                          <a:latin typeface="+mn-lt"/>
                          <a:cs typeface="Arial"/>
                        </a:rPr>
                        <a:t>   </a:t>
                      </a:r>
                      <a:r>
                        <a:rPr sz="1200" spc="-5" dirty="0" smtClean="0">
                          <a:latin typeface="+mn-lt"/>
                          <a:cs typeface="Arial"/>
                        </a:rPr>
                        <a:t>25.056</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32751">
                      <a:solidFill>
                        <a:srgbClr val="FFFFFF"/>
                      </a:solidFill>
                      <a:prstDash val="solid"/>
                    </a:lnT>
                    <a:lnB w="12693">
                      <a:solidFill>
                        <a:srgbClr val="FFFFFF"/>
                      </a:solidFill>
                      <a:prstDash val="solid"/>
                    </a:lnB>
                    <a:solidFill>
                      <a:srgbClr val="D9E0ED"/>
                    </a:solidFill>
                  </a:tcPr>
                </a:tc>
                <a:tc>
                  <a:txBody>
                    <a:bodyPr/>
                    <a:lstStyle/>
                    <a:p>
                      <a:pPr marL="12065" algn="ctr">
                        <a:lnSpc>
                          <a:spcPct val="100000"/>
                        </a:lnSpc>
                      </a:pPr>
                      <a:r>
                        <a:rPr sz="1200" spc="-5" dirty="0">
                          <a:latin typeface="+mn-lt"/>
                          <a:cs typeface="Arial"/>
                        </a:rPr>
                        <a:t>49.8</a:t>
                      </a:r>
                      <a:endParaRPr sz="1200">
                        <a:latin typeface="+mn-lt"/>
                        <a:cs typeface="Arial"/>
                      </a:endParaRPr>
                    </a:p>
                  </a:txBody>
                  <a:tcPr marL="0" marR="0" marT="0" marB="0">
                    <a:lnL w="12693">
                      <a:solidFill>
                        <a:srgbClr val="FFFFFF"/>
                      </a:solidFill>
                      <a:prstDash val="solid"/>
                    </a:lnL>
                    <a:lnR w="12693">
                      <a:solidFill>
                        <a:srgbClr val="FFFFFF"/>
                      </a:solidFill>
                      <a:prstDash val="solid"/>
                    </a:lnR>
                    <a:lnT w="32751">
                      <a:solidFill>
                        <a:srgbClr val="FFFFFF"/>
                      </a:solidFill>
                      <a:prstDash val="solid"/>
                    </a:lnT>
                    <a:lnB w="12693">
                      <a:solidFill>
                        <a:srgbClr val="FFFFFF"/>
                      </a:solidFill>
                      <a:prstDash val="solid"/>
                    </a:lnB>
                    <a:solidFill>
                      <a:srgbClr val="D9E0ED"/>
                    </a:solidFill>
                  </a:tcPr>
                </a:tc>
              </a:tr>
              <a:tr h="269674">
                <a:tc>
                  <a:txBody>
                    <a:bodyPr/>
                    <a:lstStyle/>
                    <a:p>
                      <a:pPr marL="62230">
                        <a:lnSpc>
                          <a:spcPct val="100000"/>
                        </a:lnSpc>
                      </a:pPr>
                      <a:r>
                        <a:rPr sz="1200" spc="-150" dirty="0">
                          <a:latin typeface="+mn-lt"/>
                          <a:cs typeface="Arial"/>
                        </a:rPr>
                        <a:t>Y</a:t>
                      </a:r>
                      <a:r>
                        <a:rPr sz="1200" dirty="0">
                          <a:latin typeface="+mn-lt"/>
                          <a:cs typeface="Arial"/>
                        </a:rPr>
                        <a:t>eni Zelanda</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984885">
                        <a:lnSpc>
                          <a:spcPct val="100000"/>
                        </a:lnSpc>
                      </a:pPr>
                      <a:r>
                        <a:rPr lang="tr-TR" sz="1200" spc="-5" dirty="0" smtClean="0">
                          <a:latin typeface="+mn-lt"/>
                          <a:cs typeface="Arial"/>
                        </a:rPr>
                        <a:t>  </a:t>
                      </a:r>
                      <a:r>
                        <a:rPr sz="1200" spc="-5" dirty="0" smtClean="0">
                          <a:latin typeface="+mn-lt"/>
                          <a:cs typeface="Arial"/>
                        </a:rPr>
                        <a:t>1.500</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R="46990" algn="r">
                        <a:lnSpc>
                          <a:spcPct val="100000"/>
                        </a:lnSpc>
                      </a:pPr>
                      <a:r>
                        <a:rPr sz="1200" spc="-5" dirty="0">
                          <a:latin typeface="+mn-lt"/>
                          <a:cs typeface="Arial"/>
                        </a:rPr>
                        <a:t>0.236</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12065" algn="ctr">
                        <a:lnSpc>
                          <a:spcPct val="100000"/>
                        </a:lnSpc>
                      </a:pPr>
                      <a:r>
                        <a:rPr sz="1200" spc="-5" dirty="0">
                          <a:latin typeface="+mn-lt"/>
                          <a:cs typeface="Arial"/>
                        </a:rPr>
                        <a:t>15.7</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r>
              <a:tr h="269674">
                <a:tc>
                  <a:txBody>
                    <a:bodyPr/>
                    <a:lstStyle/>
                    <a:p>
                      <a:pPr marL="62230">
                        <a:lnSpc>
                          <a:spcPct val="100000"/>
                        </a:lnSpc>
                      </a:pPr>
                      <a:r>
                        <a:rPr sz="1200" dirty="0">
                          <a:latin typeface="+mn-lt"/>
                          <a:cs typeface="Arial"/>
                        </a:rPr>
                        <a:t>ABD</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758190">
                        <a:lnSpc>
                          <a:spcPct val="100000"/>
                        </a:lnSpc>
                      </a:pPr>
                      <a:r>
                        <a:rPr lang="tr-TR" sz="1200" spc="-5" dirty="0" smtClean="0">
                          <a:latin typeface="+mn-lt"/>
                          <a:cs typeface="Arial"/>
                        </a:rPr>
                        <a:t>    </a:t>
                      </a:r>
                      <a:r>
                        <a:rPr sz="1200" spc="-5" dirty="0" smtClean="0">
                          <a:latin typeface="+mn-lt"/>
                          <a:cs typeface="Arial"/>
                        </a:rPr>
                        <a:t>174.448</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1224915">
                        <a:lnSpc>
                          <a:spcPct val="100000"/>
                        </a:lnSpc>
                      </a:pPr>
                      <a:r>
                        <a:rPr lang="tr-TR" sz="1200" spc="-5" dirty="0" smtClean="0">
                          <a:latin typeface="+mn-lt"/>
                          <a:cs typeface="Arial"/>
                        </a:rPr>
                        <a:t>   </a:t>
                      </a:r>
                      <a:r>
                        <a:rPr sz="1200" spc="-5" dirty="0" smtClean="0">
                          <a:latin typeface="+mn-lt"/>
                          <a:cs typeface="Arial"/>
                        </a:rPr>
                        <a:t>40.225</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12065" algn="ctr">
                        <a:lnSpc>
                          <a:spcPct val="100000"/>
                        </a:lnSpc>
                      </a:pPr>
                      <a:r>
                        <a:rPr sz="1200" spc="-5" dirty="0">
                          <a:latin typeface="+mn-lt"/>
                          <a:cs typeface="Arial"/>
                        </a:rPr>
                        <a:t>23.0</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r>
              <a:tr h="269674">
                <a:tc>
                  <a:txBody>
                    <a:bodyPr/>
                    <a:lstStyle/>
                    <a:p>
                      <a:pPr marL="62230">
                        <a:lnSpc>
                          <a:spcPct val="100000"/>
                        </a:lnSpc>
                      </a:pPr>
                      <a:r>
                        <a:rPr sz="1200" dirty="0">
                          <a:latin typeface="+mn-lt"/>
                          <a:cs typeface="Arial"/>
                        </a:rPr>
                        <a:t>İ</a:t>
                      </a:r>
                      <a:r>
                        <a:rPr sz="1200" spc="-5" dirty="0">
                          <a:latin typeface="+mn-lt"/>
                          <a:cs typeface="Arial"/>
                        </a:rPr>
                        <a:t>ngiltere</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984885">
                        <a:lnSpc>
                          <a:spcPct val="100000"/>
                        </a:lnSpc>
                      </a:pPr>
                      <a:r>
                        <a:rPr lang="tr-TR" sz="1200" spc="-5" dirty="0" smtClean="0">
                          <a:latin typeface="+mn-lt"/>
                          <a:cs typeface="Arial"/>
                        </a:rPr>
                        <a:t>  </a:t>
                      </a:r>
                      <a:r>
                        <a:rPr sz="1200" spc="-5" dirty="0" smtClean="0">
                          <a:latin typeface="+mn-lt"/>
                          <a:cs typeface="Arial"/>
                        </a:rPr>
                        <a:t>5.729</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R="46990" algn="r">
                        <a:lnSpc>
                          <a:spcPct val="100000"/>
                        </a:lnSpc>
                      </a:pPr>
                      <a:r>
                        <a:rPr lang="tr-TR" sz="1200" spc="-5" dirty="0" smtClean="0">
                          <a:latin typeface="+mn-lt"/>
                          <a:cs typeface="Arial"/>
                        </a:rPr>
                        <a:t>   </a:t>
                      </a:r>
                      <a:r>
                        <a:rPr sz="1200" spc="-5" dirty="0" smtClean="0">
                          <a:latin typeface="+mn-lt"/>
                          <a:cs typeface="Arial"/>
                        </a:rPr>
                        <a:t>1.437</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12065" algn="ctr">
                        <a:lnSpc>
                          <a:spcPct val="100000"/>
                        </a:lnSpc>
                      </a:pPr>
                      <a:r>
                        <a:rPr sz="1200" spc="-5" dirty="0">
                          <a:latin typeface="+mn-lt"/>
                          <a:cs typeface="Arial"/>
                        </a:rPr>
                        <a:t>25.4</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r>
              <a:tr h="269674">
                <a:tc>
                  <a:txBody>
                    <a:bodyPr/>
                    <a:lstStyle/>
                    <a:p>
                      <a:pPr marL="62230">
                        <a:lnSpc>
                          <a:spcPct val="100000"/>
                        </a:lnSpc>
                      </a:pPr>
                      <a:r>
                        <a:rPr sz="1200" dirty="0">
                          <a:latin typeface="+mn-lt"/>
                          <a:cs typeface="Arial"/>
                        </a:rPr>
                        <a:t>Fransa</a:t>
                      </a: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871855">
                        <a:lnSpc>
                          <a:spcPct val="100000"/>
                        </a:lnSpc>
                      </a:pPr>
                      <a:r>
                        <a:rPr lang="tr-TR" sz="1200" spc="-5" dirty="0" smtClean="0">
                          <a:latin typeface="+mn-lt"/>
                          <a:cs typeface="Arial"/>
                        </a:rPr>
                        <a:t>   </a:t>
                      </a:r>
                      <a:r>
                        <a:rPr sz="1200" spc="-5" dirty="0" smtClean="0">
                          <a:latin typeface="+mn-lt"/>
                          <a:cs typeface="Arial"/>
                        </a:rPr>
                        <a:t>18.507</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R="46990" algn="r">
                        <a:lnSpc>
                          <a:spcPct val="100000"/>
                        </a:lnSpc>
                      </a:pPr>
                      <a:r>
                        <a:rPr lang="tr-TR" sz="1200" spc="-5" dirty="0" smtClean="0">
                          <a:latin typeface="+mn-lt"/>
                          <a:cs typeface="Arial"/>
                        </a:rPr>
                        <a:t>  </a:t>
                      </a:r>
                      <a:r>
                        <a:rPr sz="1200" spc="-5" dirty="0" smtClean="0">
                          <a:latin typeface="+mn-lt"/>
                          <a:cs typeface="Arial"/>
                        </a:rPr>
                        <a:t>4.757</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12065" algn="ctr">
                        <a:lnSpc>
                          <a:spcPct val="100000"/>
                        </a:lnSpc>
                      </a:pPr>
                      <a:r>
                        <a:rPr sz="1200" spc="-5" dirty="0">
                          <a:latin typeface="+mn-lt"/>
                          <a:cs typeface="Arial"/>
                        </a:rPr>
                        <a:t>25.8</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r>
              <a:tr h="269674">
                <a:tc>
                  <a:txBody>
                    <a:bodyPr/>
                    <a:lstStyle/>
                    <a:p>
                      <a:pPr marL="62230">
                        <a:lnSpc>
                          <a:spcPct val="100000"/>
                        </a:lnSpc>
                      </a:pPr>
                      <a:r>
                        <a:rPr sz="1200" dirty="0">
                          <a:latin typeface="+mn-lt"/>
                          <a:cs typeface="Arial"/>
                        </a:rPr>
                        <a:t>Almanya</a:t>
                      </a: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887094">
                        <a:lnSpc>
                          <a:spcPct val="100000"/>
                        </a:lnSpc>
                      </a:pPr>
                      <a:r>
                        <a:rPr lang="tr-TR" sz="1200" spc="-120" dirty="0" smtClean="0">
                          <a:latin typeface="+mn-lt"/>
                          <a:cs typeface="Arial"/>
                        </a:rPr>
                        <a:t>      </a:t>
                      </a:r>
                      <a:r>
                        <a:rPr sz="1200" spc="-120" dirty="0" smtClean="0">
                          <a:latin typeface="+mn-lt"/>
                          <a:cs typeface="Arial"/>
                        </a:rPr>
                        <a:t>1</a:t>
                      </a:r>
                      <a:r>
                        <a:rPr sz="1200" spc="-5" dirty="0" smtClean="0">
                          <a:latin typeface="+mn-lt"/>
                          <a:cs typeface="Arial"/>
                        </a:rPr>
                        <a:t>1</a:t>
                      </a:r>
                      <a:r>
                        <a:rPr sz="1200" dirty="0" smtClean="0">
                          <a:latin typeface="+mn-lt"/>
                          <a:cs typeface="Arial"/>
                        </a:rPr>
                        <a:t>.</a:t>
                      </a:r>
                      <a:r>
                        <a:rPr sz="1200" spc="-5" dirty="0" smtClean="0">
                          <a:latin typeface="+mn-lt"/>
                          <a:cs typeface="Arial"/>
                        </a:rPr>
                        <a:t>90</a:t>
                      </a:r>
                      <a:r>
                        <a:rPr sz="1200" dirty="0" smtClean="0">
                          <a:latin typeface="+mn-lt"/>
                          <a:cs typeface="Arial"/>
                        </a:rPr>
                        <a:t>3</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R="46990" algn="r">
                        <a:lnSpc>
                          <a:spcPct val="100000"/>
                        </a:lnSpc>
                      </a:pPr>
                      <a:r>
                        <a:rPr lang="tr-TR" sz="1200" spc="-5" dirty="0" smtClean="0">
                          <a:latin typeface="+mn-lt"/>
                          <a:cs typeface="Arial"/>
                        </a:rPr>
                        <a:t>  </a:t>
                      </a:r>
                      <a:r>
                        <a:rPr sz="1200" spc="-5" dirty="0" smtClean="0">
                          <a:latin typeface="+mn-lt"/>
                          <a:cs typeface="Arial"/>
                        </a:rPr>
                        <a:t>4.317</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12065" algn="ctr">
                        <a:lnSpc>
                          <a:spcPct val="100000"/>
                        </a:lnSpc>
                      </a:pPr>
                      <a:r>
                        <a:rPr sz="1200" spc="-5" dirty="0">
                          <a:latin typeface="+mn-lt"/>
                          <a:cs typeface="Arial"/>
                        </a:rPr>
                        <a:t>36.5</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r>
              <a:tr h="269674">
                <a:tc>
                  <a:txBody>
                    <a:bodyPr/>
                    <a:lstStyle/>
                    <a:p>
                      <a:pPr marL="62230">
                        <a:lnSpc>
                          <a:spcPct val="100000"/>
                        </a:lnSpc>
                      </a:pPr>
                      <a:r>
                        <a:rPr sz="1200" dirty="0">
                          <a:latin typeface="+mn-lt"/>
                          <a:cs typeface="Arial"/>
                        </a:rPr>
                        <a:t>İtalya</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984885">
                        <a:lnSpc>
                          <a:spcPct val="100000"/>
                        </a:lnSpc>
                      </a:pPr>
                      <a:r>
                        <a:rPr lang="tr-TR" sz="1200" spc="-5" dirty="0" smtClean="0">
                          <a:latin typeface="+mn-lt"/>
                          <a:cs typeface="Arial"/>
                        </a:rPr>
                        <a:t>  </a:t>
                      </a:r>
                      <a:r>
                        <a:rPr sz="1200" spc="-5" dirty="0" smtClean="0">
                          <a:latin typeface="+mn-lt"/>
                          <a:cs typeface="Arial"/>
                        </a:rPr>
                        <a:t>7.744</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R="46355" algn="r">
                        <a:lnSpc>
                          <a:spcPct val="100000"/>
                        </a:lnSpc>
                      </a:pPr>
                      <a:r>
                        <a:rPr lang="tr-TR" sz="1200" spc="-5" dirty="0" smtClean="0">
                          <a:latin typeface="+mn-lt"/>
                          <a:cs typeface="Arial"/>
                        </a:rPr>
                        <a:t>  </a:t>
                      </a:r>
                      <a:r>
                        <a:rPr sz="1200" spc="-5" dirty="0" smtClean="0">
                          <a:latin typeface="+mn-lt"/>
                          <a:cs typeface="Arial"/>
                        </a:rPr>
                        <a:t>2.47</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12700" algn="ctr">
                        <a:lnSpc>
                          <a:spcPct val="100000"/>
                        </a:lnSpc>
                      </a:pPr>
                      <a:r>
                        <a:rPr sz="1200" spc="-5" dirty="0">
                          <a:latin typeface="+mn-lt"/>
                          <a:cs typeface="Arial"/>
                        </a:rPr>
                        <a:t>30.2</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r>
              <a:tr h="269674">
                <a:tc>
                  <a:txBody>
                    <a:bodyPr/>
                    <a:lstStyle/>
                    <a:p>
                      <a:pPr marL="62230">
                        <a:lnSpc>
                          <a:spcPct val="100000"/>
                        </a:lnSpc>
                      </a:pPr>
                      <a:r>
                        <a:rPr sz="1200" spc="-5" dirty="0">
                          <a:latin typeface="+mn-lt"/>
                          <a:cs typeface="Arial"/>
                        </a:rPr>
                        <a:t>Danimarka</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984885">
                        <a:lnSpc>
                          <a:spcPct val="100000"/>
                        </a:lnSpc>
                      </a:pPr>
                      <a:r>
                        <a:rPr lang="tr-TR" sz="1200" spc="-5" dirty="0" smtClean="0">
                          <a:latin typeface="+mn-lt"/>
                          <a:cs typeface="Arial"/>
                        </a:rPr>
                        <a:t>  </a:t>
                      </a:r>
                      <a:r>
                        <a:rPr sz="1200" spc="-5" dirty="0" smtClean="0">
                          <a:latin typeface="+mn-lt"/>
                          <a:cs typeface="Arial"/>
                        </a:rPr>
                        <a:t>2.237</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R="46355" algn="r">
                        <a:lnSpc>
                          <a:spcPct val="100000"/>
                        </a:lnSpc>
                      </a:pPr>
                      <a:r>
                        <a:rPr sz="1200" spc="-5" dirty="0">
                          <a:latin typeface="+mn-lt"/>
                          <a:cs typeface="Arial"/>
                        </a:rPr>
                        <a:t>0.693</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12700" algn="ctr">
                        <a:lnSpc>
                          <a:spcPct val="100000"/>
                        </a:lnSpc>
                      </a:pPr>
                      <a:r>
                        <a:rPr sz="1200" spc="-5" dirty="0">
                          <a:latin typeface="+mn-lt"/>
                          <a:cs typeface="Arial"/>
                        </a:rPr>
                        <a:t>30.2</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r>
              <a:tr h="144011">
                <a:tc>
                  <a:txBody>
                    <a:bodyPr/>
                    <a:lstStyle/>
                    <a:p>
                      <a:pPr marL="62230">
                        <a:lnSpc>
                          <a:spcPct val="100000"/>
                        </a:lnSpc>
                      </a:pPr>
                      <a:r>
                        <a:rPr sz="1200" spc="-5" dirty="0">
                          <a:latin typeface="+mn-lt"/>
                          <a:cs typeface="Arial"/>
                        </a:rPr>
                        <a:t>Hollanda</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R="46990" algn="r">
                        <a:lnSpc>
                          <a:spcPct val="100000"/>
                        </a:lnSpc>
                      </a:pPr>
                      <a:r>
                        <a:rPr lang="tr-TR" sz="1200" spc="-5" dirty="0" smtClean="0">
                          <a:latin typeface="+mn-lt"/>
                          <a:cs typeface="Arial"/>
                        </a:rPr>
                        <a:t> </a:t>
                      </a:r>
                      <a:r>
                        <a:rPr sz="1200" spc="-5" dirty="0" smtClean="0">
                          <a:latin typeface="+mn-lt"/>
                          <a:cs typeface="Arial"/>
                        </a:rPr>
                        <a:t>908</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R="46355" algn="r">
                        <a:lnSpc>
                          <a:spcPct val="100000"/>
                        </a:lnSpc>
                      </a:pPr>
                      <a:r>
                        <a:rPr sz="1200" spc="-5" dirty="0">
                          <a:latin typeface="+mn-lt"/>
                          <a:cs typeface="Arial"/>
                        </a:rPr>
                        <a:t>0.284</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12700" algn="ctr">
                        <a:lnSpc>
                          <a:spcPct val="100000"/>
                        </a:lnSpc>
                      </a:pPr>
                      <a:r>
                        <a:rPr sz="1200" spc="-5" dirty="0">
                          <a:latin typeface="+mn-lt"/>
                          <a:cs typeface="Arial"/>
                        </a:rPr>
                        <a:t>31.4</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r>
              <a:tr h="269674">
                <a:tc>
                  <a:txBody>
                    <a:bodyPr/>
                    <a:lstStyle/>
                    <a:p>
                      <a:pPr marL="62230">
                        <a:lnSpc>
                          <a:spcPct val="100000"/>
                        </a:lnSpc>
                      </a:pPr>
                      <a:r>
                        <a:rPr sz="1200" spc="-90" dirty="0">
                          <a:latin typeface="+mn-lt"/>
                          <a:cs typeface="Arial"/>
                        </a:rPr>
                        <a:t>Y</a:t>
                      </a:r>
                      <a:r>
                        <a:rPr sz="1200" spc="-5" dirty="0">
                          <a:latin typeface="+mn-lt"/>
                          <a:cs typeface="Arial"/>
                        </a:rPr>
                        <a:t>unanistan</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984885">
                        <a:lnSpc>
                          <a:spcPct val="100000"/>
                        </a:lnSpc>
                      </a:pPr>
                      <a:r>
                        <a:rPr lang="tr-TR" sz="1200" spc="-5" dirty="0" smtClean="0">
                          <a:latin typeface="+mn-lt"/>
                          <a:cs typeface="Arial"/>
                        </a:rPr>
                        <a:t>  </a:t>
                      </a:r>
                      <a:r>
                        <a:rPr sz="1200" spc="-5" dirty="0" smtClean="0">
                          <a:latin typeface="+mn-lt"/>
                          <a:cs typeface="Arial"/>
                        </a:rPr>
                        <a:t>2.627</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R="46355" algn="r">
                        <a:lnSpc>
                          <a:spcPct val="100000"/>
                        </a:lnSpc>
                      </a:pPr>
                      <a:r>
                        <a:rPr sz="1200" spc="-5" dirty="0">
                          <a:latin typeface="+mn-lt"/>
                          <a:cs typeface="Arial"/>
                        </a:rPr>
                        <a:t>0.319</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12700" algn="ctr">
                        <a:lnSpc>
                          <a:spcPct val="100000"/>
                        </a:lnSpc>
                      </a:pPr>
                      <a:r>
                        <a:rPr sz="1200" spc="-120" dirty="0">
                          <a:latin typeface="+mn-lt"/>
                          <a:cs typeface="Arial"/>
                        </a:rPr>
                        <a:t>1</a:t>
                      </a:r>
                      <a:r>
                        <a:rPr sz="1200" spc="-5" dirty="0">
                          <a:latin typeface="+mn-lt"/>
                          <a:cs typeface="Arial"/>
                        </a:rPr>
                        <a:t>1</a:t>
                      </a:r>
                      <a:r>
                        <a:rPr sz="1200" dirty="0">
                          <a:latin typeface="+mn-lt"/>
                          <a:cs typeface="Arial"/>
                        </a:rPr>
                        <a:t>.7</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r>
              <a:tr h="269674">
                <a:tc>
                  <a:txBody>
                    <a:bodyPr/>
                    <a:lstStyle/>
                    <a:p>
                      <a:pPr marL="62230">
                        <a:lnSpc>
                          <a:spcPct val="100000"/>
                        </a:lnSpc>
                      </a:pPr>
                      <a:r>
                        <a:rPr sz="1200" dirty="0">
                          <a:latin typeface="+mn-lt"/>
                          <a:cs typeface="Arial"/>
                        </a:rPr>
                        <a:t>Bulgaristan</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984885">
                        <a:lnSpc>
                          <a:spcPct val="100000"/>
                        </a:lnSpc>
                      </a:pPr>
                      <a:r>
                        <a:rPr lang="tr-TR" sz="1200" spc="-5" dirty="0" smtClean="0">
                          <a:latin typeface="+mn-lt"/>
                          <a:cs typeface="Arial"/>
                        </a:rPr>
                        <a:t>  </a:t>
                      </a:r>
                      <a:r>
                        <a:rPr sz="1200" spc="-5" dirty="0" smtClean="0">
                          <a:latin typeface="+mn-lt"/>
                          <a:cs typeface="Arial"/>
                        </a:rPr>
                        <a:t>3.173</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R="46355" algn="r">
                        <a:lnSpc>
                          <a:spcPct val="100000"/>
                        </a:lnSpc>
                      </a:pPr>
                      <a:r>
                        <a:rPr sz="1200" spc="-5" dirty="0">
                          <a:latin typeface="+mn-lt"/>
                          <a:cs typeface="Arial"/>
                        </a:rPr>
                        <a:t>0.278</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12700" algn="ctr">
                        <a:lnSpc>
                          <a:spcPct val="100000"/>
                        </a:lnSpc>
                      </a:pPr>
                      <a:r>
                        <a:rPr sz="1200" spc="-5" dirty="0">
                          <a:latin typeface="+mn-lt"/>
                          <a:cs typeface="Arial"/>
                        </a:rPr>
                        <a:t>6.3</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r>
              <a:tr h="269674">
                <a:tc>
                  <a:txBody>
                    <a:bodyPr/>
                    <a:lstStyle/>
                    <a:p>
                      <a:pPr marL="62230">
                        <a:lnSpc>
                          <a:spcPct val="100000"/>
                        </a:lnSpc>
                      </a:pPr>
                      <a:r>
                        <a:rPr sz="1200" spc="-5" dirty="0">
                          <a:latin typeface="+mn-lt"/>
                          <a:cs typeface="Arial"/>
                        </a:rPr>
                        <a:t>Romanya</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984885">
                        <a:lnSpc>
                          <a:spcPct val="100000"/>
                        </a:lnSpc>
                      </a:pPr>
                      <a:r>
                        <a:rPr lang="tr-TR" sz="1200" spc="-5" dirty="0" smtClean="0">
                          <a:latin typeface="+mn-lt"/>
                          <a:cs typeface="Arial"/>
                        </a:rPr>
                        <a:t>  </a:t>
                      </a:r>
                      <a:r>
                        <a:rPr sz="1200" spc="-5" dirty="0" smtClean="0">
                          <a:latin typeface="+mn-lt"/>
                          <a:cs typeface="Arial"/>
                        </a:rPr>
                        <a:t>9.288</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R="46355" algn="r">
                        <a:lnSpc>
                          <a:spcPct val="100000"/>
                        </a:lnSpc>
                      </a:pPr>
                      <a:r>
                        <a:rPr sz="1200" spc="-5" dirty="0">
                          <a:latin typeface="+mn-lt"/>
                          <a:cs typeface="Arial"/>
                        </a:rPr>
                        <a:t>1.595</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c>
                  <a:txBody>
                    <a:bodyPr/>
                    <a:lstStyle/>
                    <a:p>
                      <a:pPr marL="12700" algn="ctr">
                        <a:lnSpc>
                          <a:spcPct val="100000"/>
                        </a:lnSpc>
                      </a:pPr>
                      <a:r>
                        <a:rPr sz="1200" spc="-5" dirty="0">
                          <a:latin typeface="+mn-lt"/>
                          <a:cs typeface="Arial"/>
                        </a:rPr>
                        <a:t>17.0</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EDF1F6"/>
                    </a:solidFill>
                  </a:tcPr>
                </a:tc>
              </a:tr>
              <a:tr h="269674">
                <a:tc>
                  <a:txBody>
                    <a:bodyPr/>
                    <a:lstStyle/>
                    <a:p>
                      <a:pPr marL="62230">
                        <a:lnSpc>
                          <a:spcPct val="100000"/>
                        </a:lnSpc>
                      </a:pPr>
                      <a:r>
                        <a:rPr sz="1200" dirty="0">
                          <a:latin typeface="+mn-lt"/>
                          <a:cs typeface="Arial"/>
                        </a:rPr>
                        <a:t>Türkiye*</a:t>
                      </a:r>
                      <a:endParaRPr sz="120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871855">
                        <a:lnSpc>
                          <a:spcPct val="100000"/>
                        </a:lnSpc>
                      </a:pPr>
                      <a:r>
                        <a:rPr lang="tr-TR" sz="1200" spc="-5" dirty="0" smtClean="0">
                          <a:latin typeface="+mn-lt"/>
                          <a:cs typeface="Arial"/>
                        </a:rPr>
                        <a:t>   </a:t>
                      </a:r>
                      <a:r>
                        <a:rPr sz="1200" spc="-5" dirty="0" smtClean="0">
                          <a:latin typeface="+mn-lt"/>
                          <a:cs typeface="Arial"/>
                        </a:rPr>
                        <a:t>16.336</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R="46355" algn="r">
                        <a:lnSpc>
                          <a:spcPct val="100000"/>
                        </a:lnSpc>
                      </a:pPr>
                      <a:r>
                        <a:rPr sz="1200" spc="-5" dirty="0">
                          <a:latin typeface="+mn-lt"/>
                          <a:cs typeface="Arial"/>
                        </a:rPr>
                        <a:t>1.603</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c>
                  <a:txBody>
                    <a:bodyPr/>
                    <a:lstStyle/>
                    <a:p>
                      <a:pPr marL="13335" algn="ctr">
                        <a:lnSpc>
                          <a:spcPct val="100000"/>
                        </a:lnSpc>
                      </a:pPr>
                      <a:r>
                        <a:rPr sz="1200" spc="-5" dirty="0" smtClean="0">
                          <a:latin typeface="+mn-lt"/>
                          <a:cs typeface="Arial"/>
                        </a:rPr>
                        <a:t>9,</a:t>
                      </a:r>
                      <a:r>
                        <a:rPr lang="tr-TR" sz="1200" spc="-5" dirty="0" smtClean="0">
                          <a:latin typeface="+mn-lt"/>
                          <a:cs typeface="Arial"/>
                        </a:rPr>
                        <a:t>1</a:t>
                      </a:r>
                      <a:endParaRPr sz="1200" dirty="0">
                        <a:latin typeface="+mn-lt"/>
                        <a:cs typeface="Arial"/>
                      </a:endParaRPr>
                    </a:p>
                  </a:txBody>
                  <a:tcPr marL="0" marR="0" marT="0" marB="0">
                    <a:lnL w="12693">
                      <a:solidFill>
                        <a:srgbClr val="FFFFFF"/>
                      </a:solidFill>
                      <a:prstDash val="solid"/>
                    </a:lnL>
                    <a:lnR w="12693">
                      <a:solidFill>
                        <a:srgbClr val="FFFFFF"/>
                      </a:solidFill>
                      <a:prstDash val="solid"/>
                    </a:lnR>
                    <a:lnT w="12693">
                      <a:solidFill>
                        <a:srgbClr val="FFFFFF"/>
                      </a:solidFill>
                      <a:prstDash val="solid"/>
                    </a:lnT>
                    <a:lnB w="12693">
                      <a:solidFill>
                        <a:srgbClr val="FFFFFF"/>
                      </a:solidFill>
                      <a:prstDash val="solid"/>
                    </a:lnB>
                    <a:solidFill>
                      <a:srgbClr val="D9E0ED"/>
                    </a:solidFill>
                  </a:tcPr>
                </a:tc>
              </a:tr>
            </a:tbl>
          </a:graphicData>
        </a:graphic>
      </p:graphicFrame>
      <p:sp>
        <p:nvSpPr>
          <p:cNvPr id="4" name="Shape 3"/>
          <p:cNvSpPr>
            <a:spLocks noGrp="1"/>
          </p:cNvSpPr>
          <p:nvPr>
            <p:ph type="ftr" sz="quarter" idx="11"/>
          </p:nvPr>
        </p:nvSpPr>
        <p:spPr bwMode="auto">
          <a:xfrm>
            <a:off x="3143250" y="4768454"/>
            <a:ext cx="2895600" cy="2738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extLst>
      <p:ext uri="{BB962C8B-B14F-4D97-AF65-F5344CB8AC3E}">
        <p14:creationId xmlns:p14="http://schemas.microsoft.com/office/powerpoint/2010/main" val="14472325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70806"/>
          </a:xfrm>
        </p:spPr>
        <p:txBody>
          <a:bodyPr/>
          <a:lstStyle/>
          <a:p>
            <a:r>
              <a:rPr lang="en-US" sz="3600" dirty="0" err="1" smtClean="0"/>
              <a:t>Dünyada</a:t>
            </a:r>
            <a:r>
              <a:rPr lang="en-US" sz="3600" dirty="0" smtClean="0"/>
              <a:t> </a:t>
            </a:r>
            <a:r>
              <a:rPr lang="en-US" sz="3600" dirty="0" err="1" smtClean="0"/>
              <a:t>mera</a:t>
            </a:r>
            <a:r>
              <a:rPr lang="en-US" sz="3600" dirty="0" smtClean="0"/>
              <a:t> </a:t>
            </a:r>
            <a:r>
              <a:rPr lang="en-US" sz="3600" dirty="0" err="1" smtClean="0"/>
              <a:t>alanları</a:t>
            </a:r>
            <a:endParaRPr lang="en-US" sz="3600" dirty="0"/>
          </a:p>
        </p:txBody>
      </p:sp>
      <p:sp>
        <p:nvSpPr>
          <p:cNvPr id="4" name="4 Dikdörtgen"/>
          <p:cNvSpPr>
            <a:spLocks noChangeArrowheads="1"/>
          </p:cNvSpPr>
          <p:nvPr/>
        </p:nvSpPr>
        <p:spPr bwMode="auto">
          <a:xfrm>
            <a:off x="488950" y="608376"/>
            <a:ext cx="8224414"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r>
              <a:rPr lang="tr-TR" sz="2000" dirty="0"/>
              <a:t>Dünya mera alanları </a:t>
            </a:r>
            <a:r>
              <a:rPr lang="tr-TR" sz="2000" b="1" dirty="0">
                <a:solidFill>
                  <a:srgbClr val="FF0000"/>
                </a:solidFill>
              </a:rPr>
              <a:t>3.4 milyar hektar</a:t>
            </a:r>
            <a:endParaRPr lang="tr-TR" sz="2000" dirty="0"/>
          </a:p>
          <a:p>
            <a:r>
              <a:rPr lang="tr-TR" sz="2000" dirty="0"/>
              <a:t> </a:t>
            </a:r>
          </a:p>
        </p:txBody>
      </p:sp>
      <p:sp>
        <p:nvSpPr>
          <p:cNvPr id="10" name="6 Dikdörtgen"/>
          <p:cNvSpPr>
            <a:spLocks noChangeArrowheads="1"/>
          </p:cNvSpPr>
          <p:nvPr/>
        </p:nvSpPr>
        <p:spPr bwMode="auto">
          <a:xfrm>
            <a:off x="288501" y="3989400"/>
            <a:ext cx="8424863"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endParaRPr lang="tr-TR" b="1" dirty="0"/>
          </a:p>
          <a:p>
            <a:endParaRPr lang="tr-TR" b="1" dirty="0"/>
          </a:p>
          <a:p>
            <a:r>
              <a:rPr lang="tr-TR" b="1" dirty="0"/>
              <a:t>Türkiye</a:t>
            </a:r>
            <a:r>
              <a:rPr lang="tr-TR" dirty="0"/>
              <a:t> dünya mera alanı sıralamasında </a:t>
            </a:r>
            <a:r>
              <a:rPr lang="tr-TR" b="1" dirty="0">
                <a:solidFill>
                  <a:srgbClr val="FF0000"/>
                </a:solidFill>
              </a:rPr>
              <a:t>14,6 milyon </a:t>
            </a:r>
            <a:r>
              <a:rPr lang="tr-TR" dirty="0"/>
              <a:t>ha ile 46. sıradadır.</a:t>
            </a:r>
          </a:p>
        </p:txBody>
      </p:sp>
      <p:pic>
        <p:nvPicPr>
          <p:cNvPr id="3" name="Picture 2" descr="Mera alanları.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6100" y="907126"/>
            <a:ext cx="8034528" cy="3523488"/>
          </a:xfrm>
          <a:prstGeom prst="rect">
            <a:avLst/>
          </a:prstGeom>
        </p:spPr>
      </p:pic>
      <p:sp>
        <p:nvSpPr>
          <p:cNvPr id="6" name="Shape 3"/>
          <p:cNvSpPr>
            <a:spLocks noGrp="1"/>
          </p:cNvSpPr>
          <p:nvPr>
            <p:ph type="ftr" sz="quarter" idx="11"/>
          </p:nvPr>
        </p:nvSpPr>
        <p:spPr bwMode="auto">
          <a:xfrm>
            <a:off x="3143250" y="4768454"/>
            <a:ext cx="2895600" cy="2738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extLst>
      <p:ext uri="{BB962C8B-B14F-4D97-AF65-F5344CB8AC3E}">
        <p14:creationId xmlns:p14="http://schemas.microsoft.com/office/powerpoint/2010/main" val="1238034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dissolve">
                                      <p:cBhvr>
                                        <p:cTn id="11" dur="500"/>
                                        <p:tgtEl>
                                          <p:spTgt spid="10"/>
                                        </p:tgtEl>
                                      </p:cBhvr>
                                    </p:animEffect>
                                  </p:childTnLst>
                                </p:cTn>
                              </p:par>
                              <p:par>
                                <p:cTn id="12" presetID="9" presetClass="entr" presetSubtype="0" fill="hold"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dissolve">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76250" y="397846"/>
            <a:ext cx="8229600" cy="570806"/>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z="3600" dirty="0" err="1" smtClean="0"/>
              <a:t>Dünyada</a:t>
            </a:r>
            <a:r>
              <a:rPr lang="en-US" sz="3600" dirty="0" smtClean="0"/>
              <a:t> </a:t>
            </a:r>
            <a:r>
              <a:rPr lang="en-US" sz="3600" dirty="0" err="1" smtClean="0"/>
              <a:t>mera</a:t>
            </a:r>
            <a:r>
              <a:rPr lang="en-US" sz="3600" dirty="0" smtClean="0"/>
              <a:t> </a:t>
            </a:r>
            <a:r>
              <a:rPr lang="en-US" sz="3600" dirty="0" err="1" smtClean="0"/>
              <a:t>alanları</a:t>
            </a:r>
            <a:endParaRPr lang="en-US" sz="3600" dirty="0"/>
          </a:p>
        </p:txBody>
      </p:sp>
      <p:sp>
        <p:nvSpPr>
          <p:cNvPr id="7" name="İçerik Yer Tutucusu 2"/>
          <p:cNvSpPr>
            <a:spLocks noGrp="1"/>
          </p:cNvSpPr>
          <p:nvPr>
            <p:ph idx="1"/>
          </p:nvPr>
        </p:nvSpPr>
        <p:spPr>
          <a:xfrm>
            <a:off x="457200" y="683249"/>
            <a:ext cx="8424862" cy="4225685"/>
          </a:xfrm>
        </p:spPr>
        <p:txBody>
          <a:bodyPr vert="horz" wrap="square" lIns="91440" tIns="45720" rIns="91440" bIns="45720" numCol="1" anchor="t" anchorCtr="0" compatLnSpc="1">
            <a:prstTxWarp prst="textNoShape">
              <a:avLst/>
            </a:prstTxWarp>
          </a:bodyPr>
          <a:lstStyle/>
          <a:p>
            <a:pPr marL="0" indent="0">
              <a:buFont typeface="Arial" charset="0"/>
              <a:buNone/>
            </a:pPr>
            <a:r>
              <a:rPr lang="tr-TR" sz="2000" b="1" u="sng" dirty="0">
                <a:solidFill>
                  <a:srgbClr val="FF0000"/>
                </a:solidFill>
                <a:latin typeface="Calibri" charset="0"/>
              </a:rPr>
              <a:t>ABD </a:t>
            </a:r>
          </a:p>
          <a:p>
            <a:pPr marL="0" indent="0">
              <a:spcBef>
                <a:spcPct val="0"/>
              </a:spcBef>
              <a:buFont typeface="Wingdings" charset="0"/>
              <a:buChar char="Ø"/>
            </a:pPr>
            <a:r>
              <a:rPr lang="tr-TR" sz="2000" dirty="0">
                <a:solidFill>
                  <a:schemeClr val="tx2"/>
                </a:solidFill>
                <a:latin typeface="Calibri" charset="0"/>
              </a:rPr>
              <a:t>Mera arazileri büyük ölçekli olarak özel kişiliklerin mülkiyetinde </a:t>
            </a:r>
          </a:p>
          <a:p>
            <a:pPr marL="0" indent="0">
              <a:spcBef>
                <a:spcPct val="0"/>
              </a:spcBef>
              <a:buFont typeface="Arial" charset="0"/>
              <a:buNone/>
            </a:pPr>
            <a:r>
              <a:rPr lang="tr-TR" sz="2000" dirty="0">
                <a:solidFill>
                  <a:schemeClr val="tx2"/>
                </a:solidFill>
                <a:latin typeface="Calibri" charset="0"/>
              </a:rPr>
              <a:t>bulunmaktadır. Federal devlete ait araziler eyaletlere ve çiftçilere dağıtılmış, şahıslardan sembolik ücretler talep edilmiş veya karşılıksız olarak verilmiştir. </a:t>
            </a:r>
          </a:p>
          <a:p>
            <a:pPr marL="0" indent="0">
              <a:spcBef>
                <a:spcPct val="0"/>
              </a:spcBef>
              <a:buFont typeface="Wingdings" charset="0"/>
              <a:buChar char="Ø"/>
            </a:pPr>
            <a:r>
              <a:rPr lang="tr-TR" sz="2000" dirty="0">
                <a:solidFill>
                  <a:schemeClr val="tx2"/>
                </a:solidFill>
                <a:latin typeface="Calibri" charset="0"/>
              </a:rPr>
              <a:t>Ülkenin toplam arazi varlığı içindeki oranı  </a:t>
            </a:r>
            <a:r>
              <a:rPr lang="tr-TR" sz="2000" b="1" u="sng" dirty="0">
                <a:solidFill>
                  <a:srgbClr val="008000"/>
                </a:solidFill>
                <a:latin typeface="Calibri" charset="0"/>
              </a:rPr>
              <a:t>%27</a:t>
            </a:r>
            <a:r>
              <a:rPr lang="tr-TR" sz="2400" b="1" u="sng" dirty="0">
                <a:solidFill>
                  <a:srgbClr val="008000"/>
                </a:solidFill>
                <a:latin typeface="Calibri" charset="0"/>
              </a:rPr>
              <a:t> </a:t>
            </a:r>
          </a:p>
          <a:p>
            <a:pPr marL="0" indent="0">
              <a:spcBef>
                <a:spcPct val="0"/>
              </a:spcBef>
              <a:buFont typeface="Wingdings" charset="0"/>
              <a:buChar char="Ø"/>
            </a:pPr>
            <a:r>
              <a:rPr lang="tr-TR" sz="2000" dirty="0">
                <a:solidFill>
                  <a:schemeClr val="tx2"/>
                </a:solidFill>
                <a:latin typeface="Calibri" charset="0"/>
              </a:rPr>
              <a:t>Hayvanların tükettiği kaba yemin; </a:t>
            </a:r>
            <a:r>
              <a:rPr lang="tr-TR" sz="2000" b="1" dirty="0">
                <a:solidFill>
                  <a:schemeClr val="tx1"/>
                </a:solidFill>
                <a:latin typeface="Calibri" charset="0"/>
              </a:rPr>
              <a:t>%</a:t>
            </a:r>
            <a:r>
              <a:rPr lang="tr-TR" sz="2000" b="1" dirty="0" smtClean="0">
                <a:solidFill>
                  <a:schemeClr val="tx1"/>
                </a:solidFill>
                <a:latin typeface="Calibri" charset="0"/>
              </a:rPr>
              <a:t>40’ı </a:t>
            </a:r>
            <a:r>
              <a:rPr lang="tr-TR" sz="2000" b="1" dirty="0">
                <a:solidFill>
                  <a:schemeClr val="tx1"/>
                </a:solidFill>
                <a:latin typeface="Calibri" charset="0"/>
              </a:rPr>
              <a:t>meralar</a:t>
            </a:r>
            <a:r>
              <a:rPr lang="tr-TR" sz="2000" b="1" dirty="0">
                <a:solidFill>
                  <a:srgbClr val="FF0000"/>
                </a:solidFill>
                <a:latin typeface="Calibri" charset="0"/>
              </a:rPr>
              <a:t>, %</a:t>
            </a:r>
            <a:r>
              <a:rPr lang="tr-TR" sz="2000" b="1" dirty="0" smtClean="0">
                <a:solidFill>
                  <a:srgbClr val="FF0000"/>
                </a:solidFill>
                <a:latin typeface="Calibri" charset="0"/>
              </a:rPr>
              <a:t>20’si </a:t>
            </a:r>
            <a:r>
              <a:rPr lang="tr-TR" sz="2000" dirty="0">
                <a:solidFill>
                  <a:schemeClr val="tx2"/>
                </a:solidFill>
                <a:latin typeface="Calibri" charset="0"/>
              </a:rPr>
              <a:t>tarla tarımı kapsamında yer alan yem bitkileri üretimi ve </a:t>
            </a:r>
            <a:r>
              <a:rPr lang="tr-TR" sz="2000" b="1" dirty="0">
                <a:solidFill>
                  <a:srgbClr val="FF6600"/>
                </a:solidFill>
                <a:latin typeface="Calibri" charset="0"/>
              </a:rPr>
              <a:t>%</a:t>
            </a:r>
            <a:r>
              <a:rPr lang="tr-TR" sz="2000" b="1" dirty="0" smtClean="0">
                <a:solidFill>
                  <a:srgbClr val="FF6600"/>
                </a:solidFill>
                <a:latin typeface="Calibri" charset="0"/>
              </a:rPr>
              <a:t>40’da </a:t>
            </a:r>
            <a:r>
              <a:rPr lang="tr-TR" sz="2000" dirty="0">
                <a:solidFill>
                  <a:schemeClr val="tx2"/>
                </a:solidFill>
                <a:latin typeface="Calibri" charset="0"/>
              </a:rPr>
              <a:t>yoğun yemler</a:t>
            </a:r>
          </a:p>
          <a:p>
            <a:pPr marL="0" indent="0">
              <a:spcBef>
                <a:spcPct val="0"/>
              </a:spcBef>
              <a:buFont typeface="Wingdings" charset="0"/>
              <a:buChar char="Ø"/>
            </a:pPr>
            <a:endParaRPr lang="tr-TR" sz="2000" dirty="0">
              <a:solidFill>
                <a:schemeClr val="tx2"/>
              </a:solidFill>
              <a:latin typeface="Calibri" charset="0"/>
            </a:endParaRPr>
          </a:p>
          <a:p>
            <a:pPr marL="0" indent="0">
              <a:spcBef>
                <a:spcPct val="0"/>
              </a:spcBef>
              <a:buFont typeface="Arial" charset="0"/>
              <a:buNone/>
            </a:pPr>
            <a:r>
              <a:rPr lang="tr-TR" sz="2000" b="1" u="sng" dirty="0">
                <a:solidFill>
                  <a:srgbClr val="FF0000"/>
                </a:solidFill>
                <a:latin typeface="Calibri" charset="0"/>
              </a:rPr>
              <a:t>ÇİN</a:t>
            </a:r>
          </a:p>
          <a:p>
            <a:pPr marL="0" indent="0">
              <a:spcBef>
                <a:spcPct val="0"/>
              </a:spcBef>
              <a:buFont typeface="Wingdings" charset="0"/>
              <a:buChar char="Ø"/>
            </a:pPr>
            <a:r>
              <a:rPr lang="tr-TR" sz="2000" dirty="0">
                <a:solidFill>
                  <a:schemeClr val="tx2"/>
                </a:solidFill>
                <a:latin typeface="Calibri" charset="0"/>
              </a:rPr>
              <a:t>   Yerel hükümetlerin yönetiminde, meraların sahibi devlettir .</a:t>
            </a:r>
          </a:p>
          <a:p>
            <a:pPr marL="0" indent="0">
              <a:spcBef>
                <a:spcPct val="0"/>
              </a:spcBef>
              <a:buFont typeface="Wingdings" charset="0"/>
              <a:buChar char="Ø"/>
            </a:pPr>
            <a:r>
              <a:rPr lang="tr-TR" sz="2000" dirty="0">
                <a:solidFill>
                  <a:schemeClr val="tx2"/>
                </a:solidFill>
                <a:latin typeface="Calibri" charset="0"/>
              </a:rPr>
              <a:t>   Meraların bir bölümünün hayvancılık yapmak koşulu ile uzun dönemli sözleşmelerle, kullanma hakkı kişilere verilmektedir.</a:t>
            </a:r>
          </a:p>
          <a:p>
            <a:pPr marL="0" indent="0">
              <a:spcBef>
                <a:spcPct val="0"/>
              </a:spcBef>
              <a:buFont typeface="Wingdings" charset="0"/>
              <a:buChar char="Ø"/>
            </a:pPr>
            <a:r>
              <a:rPr lang="tr-TR" sz="2000" dirty="0">
                <a:solidFill>
                  <a:schemeClr val="tx2"/>
                </a:solidFill>
                <a:latin typeface="Calibri" charset="0"/>
              </a:rPr>
              <a:t>Ülkenin toplam arazi varlığı içindeki oranı  </a:t>
            </a:r>
            <a:r>
              <a:rPr lang="tr-TR" sz="2000" b="1" u="sng" dirty="0">
                <a:solidFill>
                  <a:srgbClr val="008000"/>
                </a:solidFill>
                <a:latin typeface="Calibri" charset="0"/>
              </a:rPr>
              <a:t>%42</a:t>
            </a:r>
          </a:p>
          <a:p>
            <a:pPr marL="0" indent="0">
              <a:spcBef>
                <a:spcPct val="0"/>
              </a:spcBef>
              <a:buFont typeface="Arial" charset="0"/>
              <a:buNone/>
            </a:pPr>
            <a:endParaRPr lang="tr-TR" sz="2000" b="1" u="sng" dirty="0">
              <a:solidFill>
                <a:schemeClr val="tx2"/>
              </a:solidFill>
              <a:latin typeface="Calibri" charset="0"/>
            </a:endParaRPr>
          </a:p>
          <a:p>
            <a:pPr marL="0" indent="0">
              <a:spcBef>
                <a:spcPct val="0"/>
              </a:spcBef>
              <a:buFont typeface="Arial" charset="0"/>
              <a:buNone/>
            </a:pPr>
            <a:endParaRPr lang="tr-TR" sz="2000" dirty="0">
              <a:solidFill>
                <a:schemeClr val="tx2"/>
              </a:solidFill>
              <a:latin typeface="Calibri" charset="0"/>
            </a:endParaRPr>
          </a:p>
        </p:txBody>
      </p:sp>
      <p:sp>
        <p:nvSpPr>
          <p:cNvPr id="6" name="Shape 3"/>
          <p:cNvSpPr>
            <a:spLocks noGrp="1"/>
          </p:cNvSpPr>
          <p:nvPr>
            <p:ph type="ftr" sz="quarter" idx="11"/>
          </p:nvPr>
        </p:nvSpPr>
        <p:spPr bwMode="auto">
          <a:xfrm>
            <a:off x="3143250" y="4768454"/>
            <a:ext cx="2895600" cy="2738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extLst>
      <p:ext uri="{BB962C8B-B14F-4D97-AF65-F5344CB8AC3E}">
        <p14:creationId xmlns:p14="http://schemas.microsoft.com/office/powerpoint/2010/main" val="6830883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457200" y="0"/>
            <a:ext cx="8229600" cy="720643"/>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z="3600" dirty="0" err="1" smtClean="0"/>
              <a:t>Avrupa</a:t>
            </a:r>
            <a:r>
              <a:rPr lang="en-US" sz="3600" dirty="0" smtClean="0"/>
              <a:t> </a:t>
            </a:r>
            <a:r>
              <a:rPr lang="en-US" sz="3600" dirty="0" err="1" smtClean="0"/>
              <a:t>Birliği</a:t>
            </a:r>
            <a:r>
              <a:rPr lang="en-US" sz="3600" dirty="0" smtClean="0"/>
              <a:t> - </a:t>
            </a:r>
            <a:r>
              <a:rPr lang="en-US" sz="3600" dirty="0" err="1" smtClean="0"/>
              <a:t>mera</a:t>
            </a:r>
            <a:r>
              <a:rPr lang="en-US" sz="3600" dirty="0" smtClean="0"/>
              <a:t> </a:t>
            </a:r>
            <a:r>
              <a:rPr lang="en-US" sz="3600" dirty="0" err="1" smtClean="0"/>
              <a:t>alanları</a:t>
            </a:r>
            <a:endParaRPr lang="en-US" sz="3600" dirty="0"/>
          </a:p>
        </p:txBody>
      </p:sp>
      <p:sp>
        <p:nvSpPr>
          <p:cNvPr id="5" name="Dikdörtgen 4"/>
          <p:cNvSpPr>
            <a:spLocks noChangeArrowheads="1"/>
          </p:cNvSpPr>
          <p:nvPr/>
        </p:nvSpPr>
        <p:spPr bwMode="auto">
          <a:xfrm>
            <a:off x="250825" y="1028700"/>
            <a:ext cx="6985000" cy="3354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endParaRPr lang="tr-TR" sz="2000" b="1" dirty="0">
              <a:solidFill>
                <a:srgbClr val="FF0000"/>
              </a:solidFill>
            </a:endParaRPr>
          </a:p>
          <a:p>
            <a:r>
              <a:rPr lang="tr-TR" sz="2400" dirty="0"/>
              <a:t>AB Mera alanı </a:t>
            </a:r>
            <a:r>
              <a:rPr lang="tr-TR" sz="2400" b="1" dirty="0">
                <a:solidFill>
                  <a:srgbClr val="FF0000"/>
                </a:solidFill>
              </a:rPr>
              <a:t>181 milyon ha</a:t>
            </a:r>
          </a:p>
          <a:p>
            <a:endParaRPr lang="tr-TR" sz="2400" b="1" dirty="0">
              <a:solidFill>
                <a:srgbClr val="FF0000"/>
              </a:solidFill>
            </a:endParaRPr>
          </a:p>
          <a:p>
            <a:r>
              <a:rPr lang="tr-TR" sz="2400" b="1" dirty="0">
                <a:solidFill>
                  <a:srgbClr val="FF0000"/>
                </a:solidFill>
              </a:rPr>
              <a:t>11.5 milyon </a:t>
            </a:r>
            <a:r>
              <a:rPr lang="tr-TR" sz="2400" dirty="0"/>
              <a:t>ha ile</a:t>
            </a:r>
            <a:r>
              <a:rPr lang="tr-TR" sz="2400" b="1" dirty="0"/>
              <a:t>  </a:t>
            </a:r>
            <a:r>
              <a:rPr lang="tr-TR" sz="2400" b="1" dirty="0">
                <a:solidFill>
                  <a:srgbClr val="0000FF"/>
                </a:solidFill>
              </a:rPr>
              <a:t>İngiltere, </a:t>
            </a:r>
          </a:p>
          <a:p>
            <a:r>
              <a:rPr lang="tr-TR" sz="2400" b="1" dirty="0">
                <a:solidFill>
                  <a:srgbClr val="FF0000"/>
                </a:solidFill>
              </a:rPr>
              <a:t>11,1 milyon</a:t>
            </a:r>
            <a:r>
              <a:rPr lang="tr-TR" sz="2400" b="1" dirty="0"/>
              <a:t> </a:t>
            </a:r>
            <a:r>
              <a:rPr lang="tr-TR" sz="2400" dirty="0"/>
              <a:t>ha ile </a:t>
            </a:r>
            <a:r>
              <a:rPr lang="tr-TR" sz="2400" b="1" dirty="0">
                <a:solidFill>
                  <a:srgbClr val="0000FF"/>
                </a:solidFill>
              </a:rPr>
              <a:t>İspanya, </a:t>
            </a:r>
          </a:p>
          <a:p>
            <a:r>
              <a:rPr lang="tr-TR" sz="2400" b="1" dirty="0">
                <a:solidFill>
                  <a:srgbClr val="FF0000"/>
                </a:solidFill>
              </a:rPr>
              <a:t>10 milyon </a:t>
            </a:r>
            <a:r>
              <a:rPr lang="tr-TR" sz="2400" dirty="0"/>
              <a:t>ha ile </a:t>
            </a:r>
            <a:r>
              <a:rPr lang="tr-TR" sz="2400" b="1" dirty="0">
                <a:solidFill>
                  <a:srgbClr val="0000FF"/>
                </a:solidFill>
              </a:rPr>
              <a:t>Fransa, </a:t>
            </a:r>
          </a:p>
          <a:p>
            <a:r>
              <a:rPr lang="tr-TR" sz="2400" b="1" dirty="0">
                <a:solidFill>
                  <a:srgbClr val="FF0000"/>
                </a:solidFill>
              </a:rPr>
              <a:t>4,9 milyon </a:t>
            </a:r>
            <a:r>
              <a:rPr lang="tr-TR" sz="2400" dirty="0"/>
              <a:t>ha ile </a:t>
            </a:r>
            <a:r>
              <a:rPr lang="tr-TR" sz="2400" b="1" dirty="0">
                <a:solidFill>
                  <a:srgbClr val="0000FF"/>
                </a:solidFill>
              </a:rPr>
              <a:t>Almanya,</a:t>
            </a:r>
          </a:p>
          <a:p>
            <a:r>
              <a:rPr lang="tr-TR" sz="2400" b="1" dirty="0">
                <a:solidFill>
                  <a:srgbClr val="FF0000"/>
                </a:solidFill>
              </a:rPr>
              <a:t>4,5 milyon </a:t>
            </a:r>
            <a:r>
              <a:rPr lang="tr-TR" sz="2400" dirty="0"/>
              <a:t>ha ile </a:t>
            </a:r>
            <a:r>
              <a:rPr lang="tr-TR" sz="2400" b="1" dirty="0">
                <a:solidFill>
                  <a:srgbClr val="0000FF"/>
                </a:solidFill>
              </a:rPr>
              <a:t>Romanya,</a:t>
            </a:r>
          </a:p>
          <a:p>
            <a:r>
              <a:rPr lang="tr-TR" sz="2400" b="1" dirty="0">
                <a:solidFill>
                  <a:srgbClr val="FF0000"/>
                </a:solidFill>
              </a:rPr>
              <a:t>4 milyon </a:t>
            </a:r>
            <a:r>
              <a:rPr lang="tr-TR" sz="2400" dirty="0"/>
              <a:t>ha ile </a:t>
            </a:r>
            <a:r>
              <a:rPr lang="tr-TR" sz="2400" b="1" dirty="0">
                <a:solidFill>
                  <a:srgbClr val="0000FF"/>
                </a:solidFill>
              </a:rPr>
              <a:t>İtalya,</a:t>
            </a:r>
          </a:p>
        </p:txBody>
      </p:sp>
      <p:pic>
        <p:nvPicPr>
          <p:cNvPr id="6" name="Picture 6" descr="mera3"/>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4612328" y="1404062"/>
            <a:ext cx="4162425" cy="32019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Shape 3"/>
          <p:cNvSpPr>
            <a:spLocks noGrp="1"/>
          </p:cNvSpPr>
          <p:nvPr>
            <p:ph type="ftr" sz="quarter" idx="11"/>
          </p:nvPr>
        </p:nvSpPr>
        <p:spPr bwMode="auto">
          <a:xfrm>
            <a:off x="3143250" y="4768454"/>
            <a:ext cx="2895600" cy="2738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extLst>
      <p:ext uri="{BB962C8B-B14F-4D97-AF65-F5344CB8AC3E}">
        <p14:creationId xmlns:p14="http://schemas.microsoft.com/office/powerpoint/2010/main" val="218187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457200" y="156972"/>
            <a:ext cx="8229600" cy="463780"/>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z="3600" dirty="0" err="1" smtClean="0"/>
              <a:t>Avrupa</a:t>
            </a:r>
            <a:r>
              <a:rPr lang="en-US" sz="3600" dirty="0" smtClean="0"/>
              <a:t> </a:t>
            </a:r>
            <a:r>
              <a:rPr lang="en-US" sz="3600" dirty="0" err="1" smtClean="0"/>
              <a:t>Birliği</a:t>
            </a:r>
            <a:r>
              <a:rPr lang="en-US" sz="3600" dirty="0" smtClean="0"/>
              <a:t> - </a:t>
            </a:r>
            <a:r>
              <a:rPr lang="en-US" sz="3600" dirty="0" err="1" smtClean="0"/>
              <a:t>mera</a:t>
            </a:r>
            <a:r>
              <a:rPr lang="en-US" sz="3600" dirty="0" smtClean="0"/>
              <a:t> </a:t>
            </a:r>
            <a:r>
              <a:rPr lang="en-US" sz="3600" dirty="0" err="1" smtClean="0"/>
              <a:t>alanları</a:t>
            </a:r>
            <a:endParaRPr lang="en-US" sz="3600" dirty="0"/>
          </a:p>
        </p:txBody>
      </p:sp>
      <p:sp>
        <p:nvSpPr>
          <p:cNvPr id="5" name="İçerik Yer Tutucusu 2"/>
          <p:cNvSpPr>
            <a:spLocks noGrp="1"/>
          </p:cNvSpPr>
          <p:nvPr>
            <p:ph idx="1"/>
          </p:nvPr>
        </p:nvSpPr>
        <p:spPr>
          <a:xfrm>
            <a:off x="479216" y="627888"/>
            <a:ext cx="8424862" cy="5588082"/>
          </a:xfrm>
        </p:spPr>
        <p:txBody>
          <a:bodyPr vert="horz" wrap="square" lIns="91440" tIns="45720" rIns="91440" bIns="45720" numCol="1" anchor="t" anchorCtr="0" compatLnSpc="1">
            <a:prstTxWarp prst="textNoShape">
              <a:avLst/>
            </a:prstTxWarp>
            <a:normAutofit/>
          </a:bodyPr>
          <a:lstStyle/>
          <a:p>
            <a:pPr>
              <a:spcBef>
                <a:spcPct val="0"/>
              </a:spcBef>
              <a:buFont typeface="Wingdings" charset="0"/>
              <a:buChar char="Ø"/>
            </a:pPr>
            <a:r>
              <a:rPr lang="tr-TR" sz="1600" dirty="0">
                <a:solidFill>
                  <a:schemeClr val="tx1"/>
                </a:solidFill>
                <a:latin typeface="Calibri" charset="0"/>
              </a:rPr>
              <a:t>Avrupa Birliği ülkelerinde meralar, hem hayvanların kaba yem kaynağı hem de çevre korumada çok önemli doğal kaynaklar olarak algılanmakta, ekolojik koşulların ve özellikle yağışın elverişli olması nedeniyle, pek çok ülkede meralar yüksek girdi kullanımıyla çok verimli ve karlı işletmeler olarak değerlendirilmektedir. </a:t>
            </a:r>
          </a:p>
          <a:p>
            <a:pPr>
              <a:spcBef>
                <a:spcPct val="0"/>
              </a:spcBef>
              <a:buFont typeface="Wingdings" charset="0"/>
              <a:buChar char="Ø"/>
            </a:pPr>
            <a:endParaRPr lang="tr-TR" sz="1600" dirty="0">
              <a:solidFill>
                <a:schemeClr val="tx1"/>
              </a:solidFill>
              <a:latin typeface="Calibri" charset="0"/>
            </a:endParaRPr>
          </a:p>
          <a:p>
            <a:pPr>
              <a:spcBef>
                <a:spcPct val="0"/>
              </a:spcBef>
              <a:buFont typeface="Wingdings" charset="0"/>
              <a:buChar char="Ø"/>
            </a:pPr>
            <a:r>
              <a:rPr lang="tr-TR" sz="1600" dirty="0">
                <a:solidFill>
                  <a:schemeClr val="tx1"/>
                </a:solidFill>
                <a:latin typeface="Calibri" charset="0"/>
              </a:rPr>
              <a:t>Çoğunluğu özel mülkiyette olan meralar, uzmanlaşmış hayvancılık işletmeleri tarafından bilimsel esaslara uygun olarak korunup kullanılmaktadır.</a:t>
            </a:r>
          </a:p>
          <a:p>
            <a:pPr>
              <a:spcBef>
                <a:spcPct val="0"/>
              </a:spcBef>
              <a:buFont typeface="Wingdings" charset="0"/>
              <a:buChar char="Ø"/>
            </a:pPr>
            <a:endParaRPr lang="tr-TR" sz="1600" dirty="0">
              <a:latin typeface="Calibri" charset="0"/>
            </a:endParaRPr>
          </a:p>
          <a:p>
            <a:pPr>
              <a:spcBef>
                <a:spcPct val="0"/>
              </a:spcBef>
              <a:buFont typeface="Wingdings" charset="0"/>
              <a:buChar char="Ø"/>
            </a:pPr>
            <a:endParaRPr lang="tr-TR" sz="1600" dirty="0">
              <a:latin typeface="Calibri" charset="0"/>
            </a:endParaRPr>
          </a:p>
          <a:p>
            <a:pPr>
              <a:spcBef>
                <a:spcPct val="0"/>
              </a:spcBef>
              <a:buFont typeface="Wingdings" charset="0"/>
              <a:buChar char="Ø"/>
            </a:pPr>
            <a:r>
              <a:rPr lang="tr-TR" sz="1600" dirty="0">
                <a:solidFill>
                  <a:srgbClr val="000000"/>
                </a:solidFill>
                <a:latin typeface="Calibri" charset="0"/>
              </a:rPr>
              <a:t>Hayvanların yemi;</a:t>
            </a:r>
          </a:p>
          <a:p>
            <a:pPr>
              <a:spcBef>
                <a:spcPct val="0"/>
              </a:spcBef>
              <a:buFont typeface="Arial" charset="0"/>
              <a:buNone/>
            </a:pPr>
            <a:r>
              <a:rPr lang="tr-TR" sz="1600" dirty="0">
                <a:solidFill>
                  <a:srgbClr val="000000"/>
                </a:solidFill>
                <a:latin typeface="Calibri" charset="0"/>
              </a:rPr>
              <a:t>	</a:t>
            </a:r>
            <a:r>
              <a:rPr lang="tr-TR" sz="1600" dirty="0" smtClean="0">
                <a:solidFill>
                  <a:srgbClr val="000000"/>
                </a:solidFill>
                <a:latin typeface="Calibri" charset="0"/>
              </a:rPr>
              <a:t>İrlanda’da </a:t>
            </a:r>
            <a:r>
              <a:rPr lang="tr-TR" sz="1600" b="1" dirty="0">
                <a:solidFill>
                  <a:srgbClr val="0033CC"/>
                </a:solidFill>
                <a:latin typeface="Calibri" charset="0"/>
              </a:rPr>
              <a:t>%</a:t>
            </a:r>
            <a:r>
              <a:rPr lang="tr-TR" sz="1600" b="1" dirty="0" smtClean="0">
                <a:solidFill>
                  <a:srgbClr val="0033CC"/>
                </a:solidFill>
                <a:latin typeface="Calibri" charset="0"/>
              </a:rPr>
              <a:t>97’si</a:t>
            </a:r>
            <a:r>
              <a:rPr lang="tr-TR" sz="1600" dirty="0">
                <a:latin typeface="Calibri" charset="0"/>
              </a:rPr>
              <a:t>, </a:t>
            </a:r>
          </a:p>
          <a:p>
            <a:pPr>
              <a:spcBef>
                <a:spcPct val="0"/>
              </a:spcBef>
              <a:buFont typeface="Arial" charset="0"/>
              <a:buNone/>
            </a:pPr>
            <a:r>
              <a:rPr lang="tr-TR" sz="1600" dirty="0">
                <a:latin typeface="Calibri" charset="0"/>
              </a:rPr>
              <a:t>	</a:t>
            </a:r>
            <a:r>
              <a:rPr lang="tr-TR" sz="1600" dirty="0" smtClean="0">
                <a:solidFill>
                  <a:srgbClr val="000000"/>
                </a:solidFill>
                <a:latin typeface="Calibri" charset="0"/>
              </a:rPr>
              <a:t>İngiltere’de </a:t>
            </a:r>
            <a:r>
              <a:rPr lang="tr-TR" sz="1600" b="1" dirty="0">
                <a:solidFill>
                  <a:srgbClr val="FF0000"/>
                </a:solidFill>
                <a:latin typeface="Calibri" charset="0"/>
              </a:rPr>
              <a:t>%</a:t>
            </a:r>
            <a:r>
              <a:rPr lang="tr-TR" sz="1600" b="1" dirty="0" smtClean="0">
                <a:solidFill>
                  <a:srgbClr val="FF0000"/>
                </a:solidFill>
                <a:latin typeface="Calibri" charset="0"/>
              </a:rPr>
              <a:t>83’ü</a:t>
            </a:r>
            <a:r>
              <a:rPr lang="tr-TR" sz="1600" dirty="0">
                <a:latin typeface="Calibri" charset="0"/>
              </a:rPr>
              <a:t>,</a:t>
            </a:r>
          </a:p>
          <a:p>
            <a:pPr>
              <a:spcBef>
                <a:spcPct val="0"/>
              </a:spcBef>
              <a:buFont typeface="Arial" charset="0"/>
              <a:buNone/>
            </a:pPr>
            <a:r>
              <a:rPr lang="tr-TR" sz="1600" dirty="0">
                <a:latin typeface="Calibri" charset="0"/>
              </a:rPr>
              <a:t>	</a:t>
            </a:r>
            <a:r>
              <a:rPr lang="tr-TR" sz="1600" dirty="0" smtClean="0">
                <a:solidFill>
                  <a:srgbClr val="000000"/>
                </a:solidFill>
                <a:latin typeface="Calibri" charset="0"/>
              </a:rPr>
              <a:t>Fransa’da</a:t>
            </a:r>
            <a:r>
              <a:rPr lang="tr-TR" sz="1600" dirty="0" smtClean="0">
                <a:latin typeface="Calibri" charset="0"/>
              </a:rPr>
              <a:t> </a:t>
            </a:r>
            <a:r>
              <a:rPr lang="tr-TR" sz="1600" b="1" dirty="0">
                <a:solidFill>
                  <a:srgbClr val="0033CC"/>
                </a:solidFill>
                <a:latin typeface="Calibri" charset="0"/>
              </a:rPr>
              <a:t>%</a:t>
            </a:r>
            <a:r>
              <a:rPr lang="tr-TR" sz="1600" b="1" dirty="0" smtClean="0">
                <a:solidFill>
                  <a:srgbClr val="0033CC"/>
                </a:solidFill>
                <a:latin typeface="Calibri" charset="0"/>
              </a:rPr>
              <a:t>71’i</a:t>
            </a:r>
            <a:r>
              <a:rPr lang="tr-TR" sz="1600" b="1" dirty="0">
                <a:solidFill>
                  <a:srgbClr val="0033CC"/>
                </a:solidFill>
                <a:latin typeface="Calibri" charset="0"/>
              </a:rPr>
              <a:t>,</a:t>
            </a:r>
          </a:p>
          <a:p>
            <a:pPr>
              <a:spcBef>
                <a:spcPct val="0"/>
              </a:spcBef>
              <a:buFont typeface="Arial" charset="0"/>
              <a:buNone/>
            </a:pPr>
            <a:r>
              <a:rPr lang="tr-TR" sz="1600" dirty="0">
                <a:latin typeface="Calibri" charset="0"/>
              </a:rPr>
              <a:t>	</a:t>
            </a:r>
            <a:r>
              <a:rPr lang="tr-TR" sz="1600" dirty="0" smtClean="0">
                <a:solidFill>
                  <a:srgbClr val="000000"/>
                </a:solidFill>
                <a:latin typeface="Calibri" charset="0"/>
              </a:rPr>
              <a:t>Hollanda’da </a:t>
            </a:r>
            <a:r>
              <a:rPr lang="tr-TR" sz="1600" dirty="0">
                <a:solidFill>
                  <a:srgbClr val="000000"/>
                </a:solidFill>
                <a:latin typeface="Calibri" charset="0"/>
              </a:rPr>
              <a:t>ise</a:t>
            </a:r>
            <a:r>
              <a:rPr lang="tr-TR" sz="1600" b="1" dirty="0">
                <a:solidFill>
                  <a:srgbClr val="000000"/>
                </a:solidFill>
                <a:latin typeface="Calibri" charset="0"/>
              </a:rPr>
              <a:t> </a:t>
            </a:r>
            <a:r>
              <a:rPr lang="tr-TR" sz="1600" b="1" dirty="0">
                <a:solidFill>
                  <a:srgbClr val="FF0000"/>
                </a:solidFill>
                <a:latin typeface="Calibri" charset="0"/>
              </a:rPr>
              <a:t>%</a:t>
            </a:r>
            <a:r>
              <a:rPr lang="tr-TR" sz="1600" b="1" dirty="0" smtClean="0">
                <a:solidFill>
                  <a:srgbClr val="FF0000"/>
                </a:solidFill>
                <a:latin typeface="Calibri" charset="0"/>
              </a:rPr>
              <a:t>54’ü </a:t>
            </a:r>
            <a:endParaRPr lang="tr-TR" sz="1600" b="1" dirty="0">
              <a:solidFill>
                <a:srgbClr val="FF0000"/>
              </a:solidFill>
              <a:latin typeface="Calibri" charset="0"/>
            </a:endParaRPr>
          </a:p>
          <a:p>
            <a:pPr>
              <a:spcBef>
                <a:spcPct val="0"/>
              </a:spcBef>
              <a:buFont typeface="Arial" charset="0"/>
              <a:buNone/>
            </a:pPr>
            <a:endParaRPr lang="tr-TR" sz="1600" dirty="0">
              <a:latin typeface="Calibri" charset="0"/>
            </a:endParaRPr>
          </a:p>
          <a:p>
            <a:pPr>
              <a:spcBef>
                <a:spcPct val="0"/>
              </a:spcBef>
              <a:buFont typeface="Arial" charset="0"/>
              <a:buNone/>
            </a:pPr>
            <a:r>
              <a:rPr lang="tr-TR" sz="1600" dirty="0">
                <a:solidFill>
                  <a:srgbClr val="000000"/>
                </a:solidFill>
                <a:latin typeface="Calibri" charset="0"/>
              </a:rPr>
              <a:t>meralardan karşılanmaktadır.</a:t>
            </a:r>
            <a:r>
              <a:rPr lang="tr-TR" sz="1600" b="1" dirty="0">
                <a:solidFill>
                  <a:srgbClr val="000000"/>
                </a:solidFill>
                <a:latin typeface="Calibri" charset="0"/>
              </a:rPr>
              <a:t> </a:t>
            </a:r>
            <a:endParaRPr lang="tr-TR" sz="1800" dirty="0">
              <a:solidFill>
                <a:srgbClr val="000000"/>
              </a:solidFill>
              <a:latin typeface="Calibri" charset="0"/>
            </a:endParaRPr>
          </a:p>
        </p:txBody>
      </p:sp>
      <p:pic>
        <p:nvPicPr>
          <p:cNvPr id="6" name="irc_mi" descr="http://www.torunoglutohum.com/upload/2012/11/a5k2548.jpg">
            <a:hlinkClick r:id="rId2"/>
          </p:cNvPr>
          <p:cNvPicPr>
            <a:picLocks noChangeAspect="1" noChangeArrowheads="1"/>
          </p:cNvPicPr>
          <p:nvPr/>
        </p:nvPicPr>
        <p:blipFill>
          <a:blip r:embed="rId3" cstate="email">
            <a:extLst>
              <a:ext uri="{BEBA8EAE-BF5A-486C-A8C5-ECC9F3942E4B}">
                <a14:imgProps xmlns:a14="http://schemas.microsoft.com/office/drawing/2010/main">
                  <a14:imgLayer r:embed="rId4">
                    <a14:imgEffect>
                      <a14:brightnessContrast bright="19000"/>
                    </a14:imgEffect>
                  </a14:imgLayer>
                </a14:imgProps>
              </a:ext>
              <a:ext uri="{28A0092B-C50C-407E-A947-70E740481C1C}">
                <a14:useLocalDpi xmlns:a14="http://schemas.microsoft.com/office/drawing/2010/main"/>
              </a:ext>
            </a:extLst>
          </a:blip>
          <a:srcRect/>
          <a:stretch>
            <a:fillRect/>
          </a:stretch>
        </p:blipFill>
        <p:spPr bwMode="auto">
          <a:xfrm>
            <a:off x="4283968" y="2418697"/>
            <a:ext cx="4377520" cy="23870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Shape 3"/>
          <p:cNvSpPr>
            <a:spLocks noGrp="1"/>
          </p:cNvSpPr>
          <p:nvPr>
            <p:ph type="ftr" sz="quarter" idx="11"/>
          </p:nvPr>
        </p:nvSpPr>
        <p:spPr bwMode="auto">
          <a:xfrm>
            <a:off x="3143250" y="4768454"/>
            <a:ext cx="2895600" cy="2738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extLst>
      <p:ext uri="{BB962C8B-B14F-4D97-AF65-F5344CB8AC3E}">
        <p14:creationId xmlns:p14="http://schemas.microsoft.com/office/powerpoint/2010/main" val="13165420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714</Words>
  <Application>Microsoft Macintosh PowerPoint</Application>
  <PresentationFormat>On-screen Show (16:9)</PresentationFormat>
  <Paragraphs>292</Paragraphs>
  <Slides>10</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Calibri</vt:lpstr>
      <vt:lpstr>Cambria</vt:lpstr>
      <vt:lpstr>Wingdings</vt:lpstr>
      <vt:lpstr>Arial</vt:lpstr>
      <vt:lpstr>Office Theme</vt:lpstr>
      <vt:lpstr>Custom Design</vt:lpstr>
      <vt:lpstr>YEM KÜLTÜRÜNÜN İLKELERİ</vt:lpstr>
      <vt:lpstr>Türkiye’de Çayır ve Mera, Yem Bitkileri Tarımının Durumu ve Hayvan Varlığı</vt:lpstr>
      <vt:lpstr>PowerPoint Presentation</vt:lpstr>
      <vt:lpstr>Toplam Tarım Alanları içinde Yem Bitkileri Ekiliş Alanlarının Payı</vt:lpstr>
      <vt:lpstr>Bazı Ülkelerde Yem Bitkileri Ekim Alanları</vt:lpstr>
      <vt:lpstr>Dünyada mera alanları</vt:lpstr>
      <vt:lpstr>PowerPoint Presentation</vt:lpstr>
      <vt:lpstr>Avrupa Birliği - mera alanları</vt:lpstr>
      <vt:lpstr>Avrupa Birliği - mera alanları</vt:lpstr>
      <vt:lpstr>Ülkemizde Hayvan varlığı ve Yem İhtiyacı</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YEM KÜLTÜRÜNÜN İLKELERİ</dc:title>
  <dc:creator>Microsoft Office User</dc:creator>
  <cp:lastModifiedBy>Cengiz Sancak</cp:lastModifiedBy>
  <cp:revision>24</cp:revision>
  <dcterms:created xsi:type="dcterms:W3CDTF">2015-10-19T14:04:59Z</dcterms:created>
  <dcterms:modified xsi:type="dcterms:W3CDTF">2017-11-24T13:00:30Z</dcterms:modified>
</cp:coreProperties>
</file>