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C3A68-0C87-A24D-92F7-9DAC1302B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meeting mr rochester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B77D0-986E-3243-BDF1-30AAE7BA2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coincidence</a:t>
            </a:r>
          </a:p>
          <a:p>
            <a:r>
              <a:rPr lang="en-TR" dirty="0"/>
              <a:t>romantic element</a:t>
            </a:r>
          </a:p>
          <a:p>
            <a:r>
              <a:rPr lang="en-TR" dirty="0"/>
              <a:t>roles reversed</a:t>
            </a:r>
          </a:p>
          <a:p>
            <a:r>
              <a:rPr lang="en-TR" dirty="0"/>
              <a:t>friendship begins</a:t>
            </a:r>
          </a:p>
          <a:p>
            <a:r>
              <a:rPr lang="en-TR" dirty="0"/>
              <a:t>His life imposed upon him: arranged marriage, inherited house, Adéle</a:t>
            </a:r>
          </a:p>
          <a:p>
            <a:r>
              <a:rPr lang="en-TR" dirty="0"/>
              <a:t>mad woman in the attic</a:t>
            </a:r>
          </a:p>
        </p:txBody>
      </p:sp>
    </p:spTree>
    <p:extLst>
      <p:ext uri="{BB962C8B-B14F-4D97-AF65-F5344CB8AC3E}">
        <p14:creationId xmlns:p14="http://schemas.microsoft.com/office/powerpoint/2010/main" val="338136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50E5-CF17-164C-B624-7714B67C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frıendshıp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4190-C241-664C-956A-E4D2B3FAE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conversations</a:t>
            </a:r>
          </a:p>
          <a:p>
            <a:r>
              <a:rPr lang="en-TR" dirty="0"/>
              <a:t>bluntness</a:t>
            </a:r>
          </a:p>
          <a:p>
            <a:r>
              <a:rPr lang="en-TR" dirty="0"/>
              <a:t>intimacy</a:t>
            </a:r>
          </a:p>
          <a:p>
            <a:r>
              <a:rPr lang="en-TR" dirty="0"/>
              <a:t>Jane’s refusal of inferiority</a:t>
            </a:r>
          </a:p>
          <a:p>
            <a:r>
              <a:rPr lang="en-TR" dirty="0"/>
              <a:t>comments on the class and age difference (pp. 134-135)</a:t>
            </a:r>
          </a:p>
        </p:txBody>
      </p:sp>
    </p:spTree>
    <p:extLst>
      <p:ext uri="{BB962C8B-B14F-4D97-AF65-F5344CB8AC3E}">
        <p14:creationId xmlns:p14="http://schemas.microsoft.com/office/powerpoint/2010/main" val="312184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2A74B-DB90-134A-AA3A-AF0979469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fıre scene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3B5FD-94EA-AD4B-A4BF-D0BE90890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gothic element</a:t>
            </a:r>
          </a:p>
          <a:p>
            <a:r>
              <a:rPr lang="en-TR" dirty="0"/>
              <a:t>mystery and terror</a:t>
            </a:r>
          </a:p>
          <a:p>
            <a:r>
              <a:rPr lang="en-TR" dirty="0"/>
              <a:t>Mr Rochester’s declaration of love (p. 152)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09482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49D4-D39F-C64D-AC0D-CBCCEA06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conflıct between reason &amp; passıon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D3DD7-D760-5B41-A6FD-2375DF5D7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Miss Ingram</a:t>
            </a:r>
          </a:p>
          <a:p>
            <a:r>
              <a:rPr lang="en-TR" sz="2400" dirty="0"/>
              <a:t>The comparison</a:t>
            </a:r>
          </a:p>
          <a:p>
            <a:r>
              <a:rPr lang="en-TR" sz="2400" dirty="0"/>
              <a:t>self-blame</a:t>
            </a:r>
          </a:p>
        </p:txBody>
      </p:sp>
    </p:spTree>
    <p:extLst>
      <p:ext uri="{BB962C8B-B14F-4D97-AF65-F5344CB8AC3E}">
        <p14:creationId xmlns:p14="http://schemas.microsoft.com/office/powerpoint/2010/main" val="355567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6D7F7-557D-3044-BFB2-D0DABFE9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arrıval of guests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E808C-F414-A446-8AAC-25F9ACED4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reality of social class</a:t>
            </a:r>
          </a:p>
          <a:p>
            <a:r>
              <a:rPr lang="en-TR" dirty="0"/>
              <a:t>attitude towards governesses (pp. 175-176)</a:t>
            </a:r>
          </a:p>
          <a:p>
            <a:r>
              <a:rPr lang="en-TR" dirty="0"/>
              <a:t>Jane’s description of Miss Ingram</a:t>
            </a:r>
          </a:p>
          <a:p>
            <a:r>
              <a:rPr lang="en-TR" dirty="0"/>
              <a:t>criticism of conventions and the institution of marriage</a:t>
            </a:r>
          </a:p>
          <a:p>
            <a:r>
              <a:rPr lang="en-TR" dirty="0"/>
              <a:t>Mr Mason’s arrival &amp; Rochester’s reaction (another mystery)</a:t>
            </a:r>
          </a:p>
          <a:p>
            <a:pPr marL="0" indent="0">
              <a:buNone/>
            </a:pPr>
            <a:r>
              <a:rPr lang="en-TR" b="1" dirty="0"/>
              <a:t>“If everyone else becomes my enemy all of a sudden, will you be on my side?” (p. 203)</a:t>
            </a:r>
          </a:p>
        </p:txBody>
      </p:sp>
    </p:spTree>
    <p:extLst>
      <p:ext uri="{BB962C8B-B14F-4D97-AF65-F5344CB8AC3E}">
        <p14:creationId xmlns:p14="http://schemas.microsoft.com/office/powerpoint/2010/main" val="390003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2503-C05E-7C4F-B69C-E8AEA81A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more mystery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79C8E-CCE0-EB4F-BE8A-73E8A7C76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Mr Mason is wounded</a:t>
            </a:r>
          </a:p>
          <a:p>
            <a:r>
              <a:rPr lang="en-TR" sz="2400" dirty="0"/>
              <a:t>Noise coming from upstairs</a:t>
            </a:r>
          </a:p>
          <a:p>
            <a:r>
              <a:rPr lang="en-TR" sz="2400" dirty="0"/>
              <a:t>Grace Poole acting cool and calm</a:t>
            </a:r>
          </a:p>
        </p:txBody>
      </p:sp>
    </p:spTree>
    <p:extLst>
      <p:ext uri="{BB962C8B-B14F-4D97-AF65-F5344CB8AC3E}">
        <p14:creationId xmlns:p14="http://schemas.microsoft.com/office/powerpoint/2010/main" val="165676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262B-FC19-0346-B908-DC7B2C4F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vısıtıng gateshead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81D5B-29C5-284D-8B73-62D8D2579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childhood memories</a:t>
            </a:r>
          </a:p>
          <a:p>
            <a:r>
              <a:rPr lang="en-TR" dirty="0"/>
              <a:t>forgiveness</a:t>
            </a:r>
          </a:p>
          <a:p>
            <a:r>
              <a:rPr lang="en-TR" dirty="0"/>
              <a:t>Jane’s transformation</a:t>
            </a:r>
          </a:p>
          <a:p>
            <a:r>
              <a:rPr lang="en-TR" dirty="0"/>
              <a:t>Mrs Reed’s hatred</a:t>
            </a:r>
          </a:p>
          <a:p>
            <a:r>
              <a:rPr lang="en-TR" dirty="0"/>
              <a:t>the letter from Mr Eyre</a:t>
            </a:r>
          </a:p>
          <a:p>
            <a:pPr marL="0" indent="0">
              <a:buNone/>
            </a:pPr>
            <a:r>
              <a:rPr lang="en-TR" b="1" dirty="0"/>
              <a:t>Bonus: </a:t>
            </a:r>
            <a:r>
              <a:rPr lang="en-TR" dirty="0"/>
              <a:t>Mr Rochester finding out Jane is related to a good family. </a:t>
            </a:r>
            <a:endParaRPr lang="en-TR" b="1" dirty="0"/>
          </a:p>
        </p:txBody>
      </p:sp>
    </p:spTree>
    <p:extLst>
      <p:ext uri="{BB962C8B-B14F-4D97-AF65-F5344CB8AC3E}">
        <p14:creationId xmlns:p14="http://schemas.microsoft.com/office/powerpoint/2010/main" val="320427437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496</TotalTime>
  <Words>184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meeting mr rochester</vt:lpstr>
      <vt:lpstr>frıendshıp</vt:lpstr>
      <vt:lpstr>the fıre scene</vt:lpstr>
      <vt:lpstr>conflıct between reason &amp; passıon</vt:lpstr>
      <vt:lpstr>arrıval of guests</vt:lpstr>
      <vt:lpstr>more mystery</vt:lpstr>
      <vt:lpstr>vısıtıng gateshead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jane eyre</dc:title>
  <dc:creator>Seda.Peksen</dc:creator>
  <cp:lastModifiedBy>Seda.Peksen</cp:lastModifiedBy>
  <cp:revision>38</cp:revision>
  <dcterms:created xsi:type="dcterms:W3CDTF">2020-09-19T11:44:30Z</dcterms:created>
  <dcterms:modified xsi:type="dcterms:W3CDTF">2022-04-20T18:20:49Z</dcterms:modified>
</cp:coreProperties>
</file>