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903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61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5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7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9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4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38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55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62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48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1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69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2509" y="540328"/>
            <a:ext cx="8354291" cy="55858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b="1" cap="all" dirty="0"/>
              <a:t>ALACAK VE TALEP KAVRAMLARI</a:t>
            </a:r>
            <a:r>
              <a:rPr lang="tr-TR" cap="all" dirty="0"/>
              <a:t>	</a:t>
            </a:r>
            <a:endParaRPr lang="tr-TR" b="1" cap="all" dirty="0"/>
          </a:p>
          <a:p>
            <a:pPr marL="0" indent="0">
              <a:buNone/>
            </a:pPr>
            <a:r>
              <a:rPr lang="tr-TR" cap="all" dirty="0" smtClean="0"/>
              <a:t>    </a:t>
            </a:r>
          </a:p>
          <a:p>
            <a:pPr marL="0" indent="0">
              <a:buNone/>
            </a:pPr>
            <a:endParaRPr lang="tr-TR" cap="all" dirty="0" smtClean="0"/>
          </a:p>
          <a:p>
            <a:pPr marL="0" indent="0">
              <a:buNone/>
            </a:pPr>
            <a:r>
              <a:rPr lang="tr-TR" cap="all" dirty="0"/>
              <a:t> </a:t>
            </a:r>
            <a:r>
              <a:rPr lang="tr-TR" cap="all" dirty="0" smtClean="0"/>
              <a:t>    I.KONULARI </a:t>
            </a:r>
            <a:r>
              <a:rPr lang="tr-TR" cap="all" dirty="0"/>
              <a:t>YÖNÜNDEN	</a:t>
            </a:r>
          </a:p>
          <a:p>
            <a:pPr marL="0" indent="0">
              <a:buNone/>
            </a:pPr>
            <a:r>
              <a:rPr lang="tr-TR" cap="all" dirty="0" smtClean="0"/>
              <a:t>     II.DOĞUŞ </a:t>
            </a:r>
            <a:r>
              <a:rPr lang="tr-TR" cap="all" dirty="0"/>
              <a:t>ANLARI YÖNÜNDEN	</a:t>
            </a:r>
          </a:p>
          <a:p>
            <a:pPr marL="0" indent="0">
              <a:buNone/>
            </a:pPr>
            <a:r>
              <a:rPr lang="tr-TR" cap="all" dirty="0" smtClean="0"/>
              <a:t>     III.KAPSADIKLARI </a:t>
            </a:r>
            <a:r>
              <a:rPr lang="tr-TR" cap="all" dirty="0"/>
              <a:t>YETKİLER YÖNÜNDEN	 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532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2509" y="540328"/>
            <a:ext cx="8354291" cy="61290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300" b="1" cap="all" dirty="0"/>
              <a:t>BORÇ VE SORUMLULUK</a:t>
            </a:r>
            <a:r>
              <a:rPr lang="tr-TR" cap="all" dirty="0"/>
              <a:t>	</a:t>
            </a:r>
            <a:endParaRPr lang="tr-TR" b="1" cap="all" dirty="0"/>
          </a:p>
          <a:p>
            <a:pPr marL="0" indent="0">
              <a:buNone/>
            </a:pPr>
            <a:r>
              <a:rPr lang="tr-TR" cap="all" dirty="0" smtClean="0"/>
              <a:t>I.SORUMLULUK </a:t>
            </a:r>
            <a:r>
              <a:rPr lang="tr-TR" cap="all" dirty="0"/>
              <a:t>KAVRAMININ DİĞER ANLAMLARI	</a:t>
            </a:r>
          </a:p>
          <a:p>
            <a:pPr marL="0" indent="0">
              <a:buNone/>
            </a:pPr>
            <a:r>
              <a:rPr lang="tr-TR" cap="all" dirty="0" smtClean="0"/>
              <a:t>II.SORUMLULUĞA </a:t>
            </a:r>
            <a:r>
              <a:rPr lang="tr-TR" cap="all" dirty="0"/>
              <a:t>HAKİM OLAN İLKELER	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cap="all" dirty="0" smtClean="0"/>
              <a:t>III.SORUMLULUK </a:t>
            </a:r>
            <a:r>
              <a:rPr lang="tr-TR" cap="all" dirty="0"/>
              <a:t>TÜRLERİ	</a:t>
            </a:r>
          </a:p>
          <a:p>
            <a:pPr marL="0" indent="0">
              <a:buNone/>
            </a:pPr>
            <a:r>
              <a:rPr lang="tr-TR" dirty="0" smtClean="0"/>
              <a:t>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228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2509" y="540328"/>
            <a:ext cx="8354291" cy="55858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b="1" dirty="0"/>
              <a:t>EKSİK (TABİÎ) BORÇLAR</a:t>
            </a: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dirty="0" smtClean="0"/>
              <a:t>I.EKSİK </a:t>
            </a:r>
            <a:r>
              <a:rPr lang="tr-TR" dirty="0"/>
              <a:t>BORÇLARIN ÖZELLİKLERİ	 </a:t>
            </a:r>
          </a:p>
          <a:p>
            <a:pPr marL="0" indent="0">
              <a:buNone/>
            </a:pPr>
            <a:r>
              <a:rPr lang="tr-TR" dirty="0" smtClean="0"/>
              <a:t>II.EKSİK </a:t>
            </a:r>
            <a:r>
              <a:rPr lang="tr-TR" dirty="0"/>
              <a:t>BORÇLARIN ÇEŞİTLERİ	</a:t>
            </a:r>
          </a:p>
          <a:p>
            <a:pPr marL="0" indent="0">
              <a:buNone/>
            </a:pPr>
            <a:r>
              <a:rPr lang="tr-TR" dirty="0" smtClean="0"/>
              <a:t>    1)Doğuştan </a:t>
            </a:r>
            <a:r>
              <a:rPr lang="tr-TR" dirty="0"/>
              <a:t>eksik borçlar	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dirty="0" smtClean="0"/>
              <a:t>    2)Geçici </a:t>
            </a:r>
            <a:r>
              <a:rPr lang="tr-TR" dirty="0"/>
              <a:t>eksik borçlar	</a:t>
            </a:r>
          </a:p>
          <a:p>
            <a:pPr marL="0" indent="0">
              <a:buNone/>
            </a:pPr>
            <a:r>
              <a:rPr lang="tr-TR" dirty="0" smtClean="0"/>
              <a:t>    3)Sonradan </a:t>
            </a:r>
            <a:r>
              <a:rPr lang="tr-TR" dirty="0"/>
              <a:t>eksik borçlar	</a:t>
            </a:r>
          </a:p>
          <a:p>
            <a:pPr marL="0" indent="0">
              <a:buNone/>
            </a:pPr>
            <a:r>
              <a:rPr lang="tr-TR" dirty="0" smtClean="0"/>
              <a:t>   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977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1" y="540328"/>
            <a:ext cx="8435280" cy="6201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b="1" cap="all" dirty="0"/>
              <a:t>BORCUN KONUSU EDİM</a:t>
            </a:r>
            <a:r>
              <a:rPr lang="tr-TR" cap="all" dirty="0"/>
              <a:t>	</a:t>
            </a:r>
            <a:endParaRPr lang="tr-TR" b="1" cap="all" dirty="0"/>
          </a:p>
          <a:p>
            <a:pPr marL="0" indent="0">
              <a:buNone/>
            </a:pPr>
            <a:endParaRPr lang="tr-TR" cap="all" dirty="0" smtClean="0"/>
          </a:p>
          <a:p>
            <a:pPr marL="0" indent="0">
              <a:buNone/>
            </a:pPr>
            <a:r>
              <a:rPr lang="tr-TR" cap="all" dirty="0" smtClean="0"/>
              <a:t>I.EDİM </a:t>
            </a:r>
            <a:r>
              <a:rPr lang="tr-TR" cap="all" dirty="0"/>
              <a:t>KAVRAMI </a:t>
            </a:r>
          </a:p>
          <a:p>
            <a:pPr marL="0" indent="0">
              <a:buNone/>
            </a:pPr>
            <a:r>
              <a:rPr lang="tr-TR" cap="all" dirty="0" smtClean="0"/>
              <a:t>II.EDİM </a:t>
            </a:r>
            <a:r>
              <a:rPr lang="tr-TR" cap="all" dirty="0"/>
              <a:t>FİİLİ-EDİM SONUCU	</a:t>
            </a:r>
          </a:p>
          <a:p>
            <a:pPr marL="0" indent="0">
              <a:buNone/>
            </a:pPr>
            <a:r>
              <a:rPr lang="tr-TR" cap="all" dirty="0" smtClean="0"/>
              <a:t>III.BORCUN </a:t>
            </a:r>
            <a:r>
              <a:rPr lang="tr-TR" cap="all" dirty="0"/>
              <a:t>KONUSU DIŞINDAKİ EDİMLER	</a:t>
            </a:r>
          </a:p>
          <a:p>
            <a:pPr marL="0" indent="0">
              <a:buNone/>
            </a:pPr>
            <a:r>
              <a:rPr lang="tr-TR" cap="all" dirty="0" smtClean="0"/>
              <a:t>IV.EDİM </a:t>
            </a:r>
            <a:r>
              <a:rPr lang="tr-TR" cap="all" dirty="0"/>
              <a:t>İLE KAZANDIRMA ARASINDAKİ </a:t>
            </a:r>
            <a:r>
              <a:rPr lang="tr-TR" cap="all" dirty="0" smtClean="0"/>
              <a:t>İLİŞKİ</a:t>
            </a:r>
            <a:endParaRPr lang="tr-TR" cap="all" dirty="0"/>
          </a:p>
          <a:p>
            <a:pPr marL="0" indent="0">
              <a:buNone/>
            </a:pPr>
            <a:r>
              <a:rPr lang="tr-TR" cap="all" dirty="0" smtClean="0"/>
              <a:t>V.EDİMİN </a:t>
            </a:r>
            <a:r>
              <a:rPr lang="tr-TR" cap="all" dirty="0"/>
              <a:t>UNSUR VE ŞARTLARI	</a:t>
            </a:r>
          </a:p>
          <a:p>
            <a:pPr marL="0" indent="0">
              <a:buNone/>
            </a:pPr>
            <a:r>
              <a:rPr lang="tr-TR" dirty="0" smtClean="0"/>
              <a:t>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948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5" y="540328"/>
            <a:ext cx="8579296" cy="62010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cap="all" dirty="0" smtClean="0"/>
          </a:p>
          <a:p>
            <a:pPr marL="0" indent="0">
              <a:buNone/>
            </a:pPr>
            <a:endParaRPr lang="tr-TR" cap="all" dirty="0"/>
          </a:p>
          <a:p>
            <a:pPr marL="0" indent="0">
              <a:buNone/>
            </a:pPr>
            <a:endParaRPr lang="tr-TR" cap="all" dirty="0" smtClean="0"/>
          </a:p>
          <a:p>
            <a:pPr marL="0" indent="0">
              <a:buNone/>
            </a:pPr>
            <a:r>
              <a:rPr lang="tr-TR" cap="all" dirty="0" smtClean="0"/>
              <a:t>VI.EDİMİN </a:t>
            </a:r>
            <a:r>
              <a:rPr lang="tr-TR" cap="all" dirty="0"/>
              <a:t>ÇEŞİTLERİ	</a:t>
            </a:r>
          </a:p>
          <a:p>
            <a:pPr marL="0" indent="0">
              <a:buNone/>
            </a:pPr>
            <a:r>
              <a:rPr lang="tr-TR" dirty="0" smtClean="0"/>
              <a:t>    1.Konularına </a:t>
            </a:r>
            <a:r>
              <a:rPr lang="tr-TR" dirty="0"/>
              <a:t>göre edim çeşitleri	 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 smtClean="0"/>
              <a:t>2.Sürelerine </a:t>
            </a:r>
            <a:r>
              <a:rPr lang="tr-TR" dirty="0"/>
              <a:t>göre edim çeşitleri	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dirty="0"/>
              <a:t>     3.Bölünmelerine göre edim </a:t>
            </a:r>
            <a:r>
              <a:rPr lang="tr-TR" dirty="0" smtClean="0"/>
              <a:t>çeşitleri</a:t>
            </a:r>
          </a:p>
          <a:p>
            <a:pPr marL="0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4</a:t>
            </a:r>
            <a:r>
              <a:rPr lang="tr-TR" dirty="0"/>
              <a:t>. Doğurdukları sonuçların türüne göre edim çeşitleri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dirty="0"/>
              <a:t>     5.Bir ferde veya bir topluluğa yapılan edimler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730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</Words>
  <Application>Microsoft Office PowerPoint</Application>
  <PresentationFormat>Ekran Gösterisi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Dalga Biçimi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Veysel Başpınar</cp:lastModifiedBy>
  <cp:revision>9</cp:revision>
  <dcterms:created xsi:type="dcterms:W3CDTF">2018-02-28T12:46:06Z</dcterms:created>
  <dcterms:modified xsi:type="dcterms:W3CDTF">2018-03-03T09:27:46Z</dcterms:modified>
</cp:coreProperties>
</file>