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59030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5614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457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170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398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645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6386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8559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6628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0486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9310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9691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32509" y="540328"/>
            <a:ext cx="8354291" cy="558583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4000" b="1" cap="all" dirty="0"/>
              <a:t>ALACAK VE TALEP KAVRAMLARI</a:t>
            </a:r>
            <a:r>
              <a:rPr lang="tr-TR" cap="all" dirty="0"/>
              <a:t>	</a:t>
            </a:r>
            <a:endParaRPr lang="tr-TR" b="1" cap="all" dirty="0"/>
          </a:p>
          <a:p>
            <a:pPr marL="0" indent="0">
              <a:buNone/>
            </a:pPr>
            <a:r>
              <a:rPr lang="tr-TR" cap="all" dirty="0" smtClean="0"/>
              <a:t>    </a:t>
            </a:r>
          </a:p>
          <a:p>
            <a:pPr marL="0" indent="0">
              <a:buNone/>
            </a:pPr>
            <a:endParaRPr lang="tr-TR" cap="all" dirty="0" smtClean="0"/>
          </a:p>
          <a:p>
            <a:pPr marL="0" indent="0">
              <a:buNone/>
            </a:pPr>
            <a:r>
              <a:rPr lang="tr-TR" cap="all" dirty="0"/>
              <a:t> </a:t>
            </a:r>
            <a:r>
              <a:rPr lang="tr-TR" cap="all" dirty="0" smtClean="0"/>
              <a:t>    I.KONULARI </a:t>
            </a:r>
            <a:r>
              <a:rPr lang="tr-TR" cap="all" dirty="0"/>
              <a:t>YÖNÜNDEN	</a:t>
            </a:r>
          </a:p>
          <a:p>
            <a:pPr marL="0" indent="0">
              <a:buNone/>
            </a:pPr>
            <a:r>
              <a:rPr lang="tr-TR" cap="all" dirty="0" smtClean="0"/>
              <a:t>     II.DOĞUŞ </a:t>
            </a:r>
            <a:r>
              <a:rPr lang="tr-TR" cap="all" dirty="0"/>
              <a:t>ANLARI YÖNÜNDEN	</a:t>
            </a:r>
          </a:p>
          <a:p>
            <a:pPr marL="0" indent="0">
              <a:buNone/>
            </a:pPr>
            <a:r>
              <a:rPr lang="tr-TR" cap="all" dirty="0" smtClean="0"/>
              <a:t>     III.KAPSADIKLARI </a:t>
            </a:r>
            <a:r>
              <a:rPr lang="tr-TR" cap="all" dirty="0"/>
              <a:t>YETKİLER YÖNÜNDEN	 </a:t>
            </a:r>
          </a:p>
          <a:p>
            <a:pPr marL="0" indent="0">
              <a:buNone/>
            </a:pPr>
            <a:r>
              <a:rPr lang="tr-TR" dirty="0" smtClean="0"/>
              <a:t>	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45328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32509" y="540328"/>
            <a:ext cx="8354291" cy="612903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4300" b="1" cap="all" dirty="0"/>
              <a:t>BORÇ VE SORUMLULUK</a:t>
            </a:r>
            <a:r>
              <a:rPr lang="tr-TR" cap="all" dirty="0"/>
              <a:t>	</a:t>
            </a:r>
            <a:endParaRPr lang="tr-TR" b="1" cap="all" dirty="0"/>
          </a:p>
          <a:p>
            <a:pPr marL="0" indent="0">
              <a:buNone/>
            </a:pPr>
            <a:r>
              <a:rPr lang="tr-TR" cap="all" dirty="0" smtClean="0"/>
              <a:t>I.SORUMLULUK </a:t>
            </a:r>
            <a:r>
              <a:rPr lang="tr-TR" cap="all" dirty="0"/>
              <a:t>KAVRAMININ DİĞER ANLAMLARI	</a:t>
            </a:r>
          </a:p>
          <a:p>
            <a:pPr marL="0" indent="0">
              <a:buNone/>
            </a:pPr>
            <a:r>
              <a:rPr lang="tr-TR" cap="all" dirty="0" smtClean="0"/>
              <a:t>II.SORUMLULUĞA </a:t>
            </a:r>
            <a:r>
              <a:rPr lang="tr-TR" cap="all" dirty="0"/>
              <a:t>HAKİM OLAN İLKELER	</a:t>
            </a:r>
          </a:p>
          <a:p>
            <a:pPr marL="0" indent="0">
              <a:buNone/>
            </a:pPr>
            <a:r>
              <a:rPr lang="tr-TR" dirty="0"/>
              <a:t>	</a:t>
            </a:r>
          </a:p>
          <a:p>
            <a:pPr marL="0" indent="0">
              <a:buNone/>
            </a:pPr>
            <a:r>
              <a:rPr lang="tr-TR" cap="all" dirty="0" smtClean="0"/>
              <a:t>III.SORUMLULUK </a:t>
            </a:r>
            <a:r>
              <a:rPr lang="tr-TR" cap="all" dirty="0"/>
              <a:t>TÜRLERİ	</a:t>
            </a:r>
          </a:p>
          <a:p>
            <a:pPr marL="0" indent="0">
              <a:buNone/>
            </a:pPr>
            <a:r>
              <a:rPr lang="tr-TR" dirty="0" smtClean="0"/>
              <a:t>  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62284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32509" y="540328"/>
            <a:ext cx="8354291" cy="558583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4000" b="1" dirty="0"/>
              <a:t>EKSİK (TABİÎ) BORÇLAR</a:t>
            </a:r>
            <a:r>
              <a:rPr lang="tr-TR" dirty="0"/>
              <a:t>	</a:t>
            </a:r>
          </a:p>
          <a:p>
            <a:pPr marL="0" indent="0">
              <a:buNone/>
            </a:pPr>
            <a:r>
              <a:rPr lang="tr-TR" dirty="0" smtClean="0"/>
              <a:t>I.EKSİK </a:t>
            </a:r>
            <a:r>
              <a:rPr lang="tr-TR" dirty="0"/>
              <a:t>BORÇLARIN ÖZELLİKLERİ	 </a:t>
            </a:r>
          </a:p>
          <a:p>
            <a:pPr marL="0" indent="0">
              <a:buNone/>
            </a:pPr>
            <a:r>
              <a:rPr lang="tr-TR" dirty="0" smtClean="0"/>
              <a:t>II.EKSİK </a:t>
            </a:r>
            <a:r>
              <a:rPr lang="tr-TR" dirty="0"/>
              <a:t>BORÇLARIN ÇEŞİTLERİ	</a:t>
            </a:r>
          </a:p>
          <a:p>
            <a:pPr marL="0" indent="0">
              <a:buNone/>
            </a:pPr>
            <a:r>
              <a:rPr lang="tr-TR" dirty="0" smtClean="0"/>
              <a:t>    1)Doğuştan </a:t>
            </a:r>
            <a:r>
              <a:rPr lang="tr-TR" dirty="0"/>
              <a:t>eksik borçlar	</a:t>
            </a:r>
          </a:p>
          <a:p>
            <a:pPr marL="0" indent="0">
              <a:buNone/>
            </a:pPr>
            <a:r>
              <a:rPr lang="tr-TR" dirty="0"/>
              <a:t>	</a:t>
            </a:r>
          </a:p>
          <a:p>
            <a:pPr marL="0" indent="0">
              <a:buNone/>
            </a:pPr>
            <a:r>
              <a:rPr lang="tr-TR" dirty="0" smtClean="0"/>
              <a:t>    2)Geçici </a:t>
            </a:r>
            <a:r>
              <a:rPr lang="tr-TR" dirty="0"/>
              <a:t>eksik borçlar	</a:t>
            </a:r>
          </a:p>
          <a:p>
            <a:pPr marL="0" indent="0">
              <a:buNone/>
            </a:pPr>
            <a:r>
              <a:rPr lang="tr-TR" dirty="0" smtClean="0"/>
              <a:t>    3)Sonradan </a:t>
            </a:r>
            <a:r>
              <a:rPr lang="tr-TR" dirty="0"/>
              <a:t>eksik borçlar	</a:t>
            </a:r>
          </a:p>
          <a:p>
            <a:pPr marL="0" indent="0">
              <a:buNone/>
            </a:pPr>
            <a:r>
              <a:rPr lang="tr-TR" dirty="0" smtClean="0"/>
              <a:t>       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39770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1" y="540328"/>
            <a:ext cx="8435280" cy="620104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4000" b="1" cap="all" dirty="0"/>
              <a:t>BORCUN KONUSU EDİM</a:t>
            </a:r>
            <a:r>
              <a:rPr lang="tr-TR" cap="all" dirty="0"/>
              <a:t>	</a:t>
            </a:r>
            <a:endParaRPr lang="tr-TR" b="1" cap="all" dirty="0"/>
          </a:p>
          <a:p>
            <a:pPr marL="0" indent="0">
              <a:buNone/>
            </a:pPr>
            <a:endParaRPr lang="tr-TR" cap="all" dirty="0" smtClean="0"/>
          </a:p>
          <a:p>
            <a:pPr marL="0" indent="0">
              <a:buNone/>
            </a:pPr>
            <a:r>
              <a:rPr lang="tr-TR" cap="all" dirty="0" smtClean="0"/>
              <a:t>I.EDİM </a:t>
            </a:r>
            <a:r>
              <a:rPr lang="tr-TR" cap="all" dirty="0"/>
              <a:t>KAVRAMI </a:t>
            </a:r>
          </a:p>
          <a:p>
            <a:pPr marL="0" indent="0">
              <a:buNone/>
            </a:pPr>
            <a:r>
              <a:rPr lang="tr-TR" cap="all" dirty="0" smtClean="0"/>
              <a:t>II.EDİM </a:t>
            </a:r>
            <a:r>
              <a:rPr lang="tr-TR" cap="all" dirty="0"/>
              <a:t>FİİLİ-EDİM SONUCU	</a:t>
            </a:r>
          </a:p>
          <a:p>
            <a:pPr marL="0" indent="0">
              <a:buNone/>
            </a:pPr>
            <a:r>
              <a:rPr lang="tr-TR" cap="all" dirty="0" smtClean="0"/>
              <a:t>III.BORCUN </a:t>
            </a:r>
            <a:r>
              <a:rPr lang="tr-TR" cap="all" dirty="0"/>
              <a:t>KONUSU DIŞINDAKİ EDİMLER	</a:t>
            </a:r>
          </a:p>
          <a:p>
            <a:pPr marL="0" indent="0">
              <a:buNone/>
            </a:pPr>
            <a:r>
              <a:rPr lang="tr-TR" cap="all" dirty="0" smtClean="0"/>
              <a:t>IV.EDİM </a:t>
            </a:r>
            <a:r>
              <a:rPr lang="tr-TR" cap="all" dirty="0"/>
              <a:t>İLE KAZANDIRMA ARASINDAKİ </a:t>
            </a:r>
            <a:r>
              <a:rPr lang="tr-TR" cap="all" dirty="0" smtClean="0"/>
              <a:t>İLİŞKİ</a:t>
            </a:r>
            <a:endParaRPr lang="tr-TR" cap="all" dirty="0"/>
          </a:p>
          <a:p>
            <a:pPr marL="0" indent="0">
              <a:buNone/>
            </a:pPr>
            <a:r>
              <a:rPr lang="tr-TR" cap="all" dirty="0" smtClean="0"/>
              <a:t>V.EDİMİN </a:t>
            </a:r>
            <a:r>
              <a:rPr lang="tr-TR" cap="all" dirty="0"/>
              <a:t>UNSUR VE ŞARTLARI	</a:t>
            </a:r>
          </a:p>
          <a:p>
            <a:pPr marL="0" indent="0">
              <a:buNone/>
            </a:pPr>
            <a:r>
              <a:rPr lang="tr-TR" dirty="0" smtClean="0"/>
              <a:t>  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39488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7505" y="540328"/>
            <a:ext cx="8579296" cy="62010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tr-TR" cap="all" dirty="0" smtClean="0"/>
          </a:p>
          <a:p>
            <a:pPr marL="0" indent="0">
              <a:buNone/>
            </a:pPr>
            <a:endParaRPr lang="tr-TR" cap="all" dirty="0"/>
          </a:p>
          <a:p>
            <a:pPr marL="0" indent="0">
              <a:buNone/>
            </a:pPr>
            <a:endParaRPr lang="tr-TR" cap="all" dirty="0" smtClean="0"/>
          </a:p>
          <a:p>
            <a:pPr marL="0" indent="0">
              <a:buNone/>
            </a:pPr>
            <a:r>
              <a:rPr lang="tr-TR" cap="all" dirty="0" smtClean="0"/>
              <a:t>VI.EDİMİN </a:t>
            </a:r>
            <a:r>
              <a:rPr lang="tr-TR" cap="all" dirty="0"/>
              <a:t>ÇEŞİTLERİ	</a:t>
            </a:r>
          </a:p>
          <a:p>
            <a:pPr marL="0" indent="0">
              <a:buNone/>
            </a:pPr>
            <a:r>
              <a:rPr lang="tr-TR" dirty="0" smtClean="0"/>
              <a:t>    1.Konularına </a:t>
            </a:r>
            <a:r>
              <a:rPr lang="tr-TR" dirty="0"/>
              <a:t>göre edim çeşitleri	 </a:t>
            </a:r>
          </a:p>
          <a:p>
            <a:pPr marL="0" indent="0">
              <a:buNone/>
            </a:pPr>
            <a:r>
              <a:rPr lang="tr-TR" dirty="0"/>
              <a:t>	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 </a:t>
            </a:r>
            <a:r>
              <a:rPr lang="tr-TR" dirty="0" smtClean="0"/>
              <a:t>2.Sürelerine </a:t>
            </a:r>
            <a:r>
              <a:rPr lang="tr-TR" dirty="0"/>
              <a:t>göre edim çeşitleri	</a:t>
            </a:r>
          </a:p>
          <a:p>
            <a:pPr marL="0" indent="0">
              <a:buNone/>
            </a:pPr>
            <a:r>
              <a:rPr lang="tr-TR" dirty="0"/>
              <a:t>	</a:t>
            </a:r>
          </a:p>
          <a:p>
            <a:pPr marL="0" indent="0">
              <a:buNone/>
            </a:pPr>
            <a:r>
              <a:rPr lang="tr-TR" dirty="0"/>
              <a:t>     3.Bölünmelerine göre edim </a:t>
            </a:r>
            <a:r>
              <a:rPr lang="tr-TR" dirty="0" smtClean="0"/>
              <a:t>çeşitleri</a:t>
            </a:r>
          </a:p>
          <a:p>
            <a:pPr marL="0" indent="0">
              <a:buNone/>
            </a:pPr>
            <a:r>
              <a:rPr lang="tr-TR" dirty="0"/>
              <a:t>	</a:t>
            </a:r>
            <a:endParaRPr lang="tr-TR" dirty="0" smtClean="0"/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4</a:t>
            </a:r>
            <a:r>
              <a:rPr lang="tr-TR" dirty="0"/>
              <a:t>. Doğurdukları sonuçların türüne göre edim çeşitleri</a:t>
            </a:r>
          </a:p>
          <a:p>
            <a:pPr marL="0" indent="0">
              <a:buNone/>
            </a:pPr>
            <a:r>
              <a:rPr lang="tr-TR" dirty="0"/>
              <a:t>	</a:t>
            </a:r>
          </a:p>
          <a:p>
            <a:pPr marL="0" indent="0">
              <a:buNone/>
            </a:pPr>
            <a:r>
              <a:rPr lang="tr-TR" dirty="0"/>
              <a:t>     5.Bir ferde veya bir topluluğa yapılan edimler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/>
              <a:t>	</a:t>
            </a:r>
          </a:p>
          <a:p>
            <a:pPr marL="0" indent="0">
              <a:buNone/>
            </a:pPr>
            <a:r>
              <a:rPr lang="tr-TR" dirty="0" smtClean="0"/>
              <a:t>	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37306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lga Biçimi">
  <a:themeElements>
    <a:clrScheme name="Dalga Biçimi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Dalga Biçimi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alga Biçimi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17</Words>
  <Application>Microsoft Office PowerPoint</Application>
  <PresentationFormat>Ekran Gösterisi (4:3)</PresentationFormat>
  <Paragraphs>44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Dalga Biçimi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asus</dc:creator>
  <cp:lastModifiedBy>Veysel Başpınar</cp:lastModifiedBy>
  <cp:revision>9</cp:revision>
  <dcterms:created xsi:type="dcterms:W3CDTF">2018-02-28T12:46:06Z</dcterms:created>
  <dcterms:modified xsi:type="dcterms:W3CDTF">2018-03-03T09:27:46Z</dcterms:modified>
</cp:coreProperties>
</file>