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00978A-E426-486D-8ED9-F1CC803800EB}" type="datetimeFigureOut">
              <a:rPr lang="en-US" smtClean="0"/>
              <a:t>5/8/2020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4BA8C-39BB-4556-922A-4110BD51186B}" type="slidenum">
              <a:rPr lang="en-US" smtClean="0"/>
              <a:t>‹#›</a:t>
            </a:fld>
            <a:endParaRPr lang="en-US"/>
          </a:p>
        </p:txBody>
      </p:sp>
    </p:spTree>
    <p:extLst>
      <p:ext uri="{BB962C8B-B14F-4D97-AF65-F5344CB8AC3E}">
        <p14:creationId xmlns:p14="http://schemas.microsoft.com/office/powerpoint/2010/main" val="323733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694BA8C-39BB-4556-922A-4110BD51186B}" type="slidenum">
              <a:rPr lang="en-US" smtClean="0"/>
              <a:t>4</a:t>
            </a:fld>
            <a:endParaRPr lang="en-US"/>
          </a:p>
        </p:txBody>
      </p:sp>
    </p:spTree>
    <p:extLst>
      <p:ext uri="{BB962C8B-B14F-4D97-AF65-F5344CB8AC3E}">
        <p14:creationId xmlns:p14="http://schemas.microsoft.com/office/powerpoint/2010/main" val="4113354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866ACC9-6E01-408E-9151-3BF793E85279}"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26622B-7A82-4C87-89B0-DFD1569AD0AE}"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0567053-EA0B-4AED-8617-F7C1FE9CC97B}"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12D91B-EA08-4023-92BB-FABB1398E684}"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DF99FA7-1D3B-4C59-BF27-26AAA62EAC96}"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B6B1251-DCA4-465D-93C1-326B02F86F40}"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0D33560-1643-43F3-A36F-46FE878DEF01}" type="datetime1">
              <a:rPr lang="tr-TR" smtClean="0"/>
              <a:t>8.05.2020</a:t>
            </a:fld>
            <a:endParaRPr lang="tr-TR"/>
          </a:p>
        </p:txBody>
      </p:sp>
      <p:sp>
        <p:nvSpPr>
          <p:cNvPr id="8" name="7 Altbilgi Yer Tutucusu"/>
          <p:cNvSpPr>
            <a:spLocks noGrp="1"/>
          </p:cNvSpPr>
          <p:nvPr>
            <p:ph type="ftr" sz="quarter" idx="11"/>
          </p:nvPr>
        </p:nvSpPr>
        <p:spPr/>
        <p:txBody>
          <a:bodyPr/>
          <a:lstStyle/>
          <a:p>
            <a:r>
              <a:rPr lang="tr-TR" smtClean="0"/>
              <a:t>Dr. Burcu ERTAŞ DÖLEK</a:t>
            </a:r>
            <a:endParaRPr lang="tr-TR"/>
          </a:p>
        </p:txBody>
      </p:sp>
      <p:sp>
        <p:nvSpPr>
          <p:cNvPr id="9" name="8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67D5CFF-0517-4930-9094-53EA2C13F161}" type="datetime1">
              <a:rPr lang="tr-TR" smtClean="0"/>
              <a:t>8.05.2020</a:t>
            </a:fld>
            <a:endParaRPr lang="tr-TR"/>
          </a:p>
        </p:txBody>
      </p:sp>
      <p:sp>
        <p:nvSpPr>
          <p:cNvPr id="4" name="3 Altbilgi Yer Tutucusu"/>
          <p:cNvSpPr>
            <a:spLocks noGrp="1"/>
          </p:cNvSpPr>
          <p:nvPr>
            <p:ph type="ftr" sz="quarter" idx="11"/>
          </p:nvPr>
        </p:nvSpPr>
        <p:spPr/>
        <p:txBody>
          <a:bodyPr/>
          <a:lstStyle/>
          <a:p>
            <a:r>
              <a:rPr lang="tr-TR" smtClean="0"/>
              <a:t>Dr. Burcu ERTAŞ DÖLEK</a:t>
            </a:r>
            <a:endParaRPr lang="tr-TR"/>
          </a:p>
        </p:txBody>
      </p:sp>
      <p:sp>
        <p:nvSpPr>
          <p:cNvPr id="5" name="4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E2548F3-4034-4051-AA89-E15E22272A85}" type="datetime1">
              <a:rPr lang="tr-TR" smtClean="0"/>
              <a:t>8.05.2020</a:t>
            </a:fld>
            <a:endParaRPr lang="tr-TR"/>
          </a:p>
        </p:txBody>
      </p:sp>
      <p:sp>
        <p:nvSpPr>
          <p:cNvPr id="3" name="2 Altbilgi Yer Tutucusu"/>
          <p:cNvSpPr>
            <a:spLocks noGrp="1"/>
          </p:cNvSpPr>
          <p:nvPr>
            <p:ph type="ftr" sz="quarter" idx="11"/>
          </p:nvPr>
        </p:nvSpPr>
        <p:spPr/>
        <p:txBody>
          <a:bodyPr/>
          <a:lstStyle/>
          <a:p>
            <a:r>
              <a:rPr lang="tr-TR" smtClean="0"/>
              <a:t>Dr. Burcu ERTAŞ DÖLEK</a:t>
            </a:r>
            <a:endParaRPr lang="tr-TR"/>
          </a:p>
        </p:txBody>
      </p:sp>
      <p:sp>
        <p:nvSpPr>
          <p:cNvPr id="4" name="3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D781BE0-A7A5-4052-BDFE-1CEA80F70B0C}"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4CA9DF1-9029-464F-8231-227E96962CB7}"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25C4A622-61FD-4374-9294-4DD65894ECC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7BAC19-D061-4873-BA89-D0BFA219C784}" type="datetime1">
              <a:rPr lang="tr-TR" smtClean="0"/>
              <a:t>8.05.2020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Dr. Burcu ERTAŞ DÖLEK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C4A622-61FD-4374-9294-4DD65894ECC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88640"/>
            <a:ext cx="7772400" cy="1470025"/>
          </a:xfrm>
        </p:spPr>
        <p:txBody>
          <a:bodyPr/>
          <a:lstStyle/>
          <a:p>
            <a:r>
              <a:rPr lang="tr-TR" dirty="0" smtClean="0"/>
              <a:t>Atatürk ve Sağlık</a:t>
            </a:r>
            <a:endParaRPr lang="tr-TR" dirty="0"/>
          </a:p>
        </p:txBody>
      </p:sp>
      <p:sp>
        <p:nvSpPr>
          <p:cNvPr id="3" name="2 Alt Başlık"/>
          <p:cNvSpPr>
            <a:spLocks noGrp="1"/>
          </p:cNvSpPr>
          <p:nvPr>
            <p:ph type="subTitle" idx="1"/>
          </p:nvPr>
        </p:nvSpPr>
        <p:spPr>
          <a:xfrm>
            <a:off x="1547664" y="4941168"/>
            <a:ext cx="6328792" cy="843880"/>
          </a:xfrm>
        </p:spPr>
        <p:txBody>
          <a:bodyPr>
            <a:normAutofit/>
          </a:bodyPr>
          <a:lstStyle/>
          <a:p>
            <a:r>
              <a:rPr lang="tr-TR" sz="2000" dirty="0" smtClean="0"/>
              <a:t>Dr. Burcu ERTAŞ DÖLEK</a:t>
            </a:r>
            <a:endParaRPr lang="tr-TR" sz="2000" dirty="0"/>
          </a:p>
        </p:txBody>
      </p:sp>
      <p:pic>
        <p:nvPicPr>
          <p:cNvPr id="1026" name="Picture 2" descr="İlgili resim"/>
          <p:cNvPicPr>
            <a:picLocks noChangeAspect="1" noChangeArrowheads="1"/>
          </p:cNvPicPr>
          <p:nvPr/>
        </p:nvPicPr>
        <p:blipFill>
          <a:blip r:embed="rId2" cstate="print"/>
          <a:srcRect/>
          <a:stretch>
            <a:fillRect/>
          </a:stretch>
        </p:blipFill>
        <p:spPr bwMode="auto">
          <a:xfrm>
            <a:off x="2411760" y="1268760"/>
            <a:ext cx="4595639" cy="3444850"/>
          </a:xfrm>
          <a:prstGeom prst="rect">
            <a:avLst/>
          </a:prstGeom>
          <a:noFill/>
        </p:spPr>
      </p:pic>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2627784" y="5661248"/>
            <a:ext cx="4256288" cy="785141"/>
          </a:xfrm>
          <a:prstGeom prst="rect">
            <a:avLst/>
          </a:prstGeom>
          <a:noFill/>
        </p:spPr>
      </p:pic>
      <p:sp>
        <p:nvSpPr>
          <p:cNvPr id="4" name="Altbilgi Yer Tutucusu 3"/>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Ulusun, ulus gençlerinin, çocukların sağlıkları, sağlamlıkları, gürbüzlükleri üzerine düştüğümüz çok gerekli, bir yaşamsal iştir. Sağlık ve Sosyal Yardım Bakanlığı’nın bu yönden bize kıvanç verecek yolda çalışmakta olduğunu</a:t>
            </a:r>
            <a:br>
              <a:rPr lang="tr-TR" dirty="0" smtClean="0"/>
            </a:br>
            <a:r>
              <a:rPr lang="tr-TR" dirty="0" smtClean="0"/>
              <a:t>görmekteyiz. </a:t>
            </a:r>
          </a:p>
          <a:p>
            <a:pPr>
              <a:buNone/>
            </a:pPr>
            <a:r>
              <a:rPr lang="tr-TR" dirty="0"/>
              <a:t>	</a:t>
            </a:r>
            <a:r>
              <a:rPr lang="tr-TR" dirty="0" smtClean="0"/>
              <a:t>1934 (Atatürk’ün S.D.1, s.363)</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Türk’e ev ve bark olan her yer, sağlığın, temizliğin, güzelliğin, çağdaş kültürün örneği olacaktır.</a:t>
            </a:r>
            <a:br>
              <a:rPr lang="tr-TR" dirty="0" smtClean="0"/>
            </a:br>
            <a:r>
              <a:rPr lang="tr-TR" dirty="0" smtClean="0"/>
              <a:t>1935 (Atatürk’ün S.D.I, s. 370)</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Türk topluluğu içinde gerçekten himaye ve yardıma muhtaç olanlar dikkat gözümüzün önündedir.</a:t>
            </a:r>
            <a:br>
              <a:rPr lang="tr-TR" dirty="0" smtClean="0"/>
            </a:br>
            <a:r>
              <a:rPr lang="tr-TR" dirty="0" smtClean="0"/>
              <a:t>1931 (Atatürk’ün T.T.B.IV, s.551)</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Her ulus çocuklarının sağlıklı ve gürbüz olmaları için yasadıkları bölgenin sağlık şartlarını temin etmek, devlet halinde bulunan siyasal kuruluşların en birinci görevidir.</a:t>
            </a:r>
            <a:br>
              <a:rPr lang="tr-TR" dirty="0" smtClean="0"/>
            </a:br>
            <a:r>
              <a:rPr lang="tr-TR" dirty="0" smtClean="0"/>
              <a:t>1937 (Afet İnan, Atatürk Hakkında H.B., s.86)</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Kendine, devrimin ve devrimciliğin çeşitli ve vazgeçilmez görevler verdiği Türk vatandaşının sağlığı ve sağlamlığı, her zaman, üzerinde dikkatle durulacak millî sorunumuzdur. </a:t>
            </a:r>
            <a:br>
              <a:rPr lang="tr-TR" dirty="0" smtClean="0"/>
            </a:br>
            <a:r>
              <a:rPr lang="tr-TR" dirty="0" smtClean="0"/>
              <a:t>1937 Atatürk’ün S.D.I, s. 378)</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3"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Milletimizi tam güvenlik içinde yaşatmak ülkümüz olduğu gibi, onun sağlığına özen göstermek ve mevcut imkânlarımız oranında toplumsal dertlerine çare bulucu olmak da hükümetimizin görevlerindendir.</a:t>
            </a:r>
            <a:br>
              <a:rPr lang="tr-TR" dirty="0" smtClean="0"/>
            </a:br>
            <a:r>
              <a:rPr lang="tr-TR" dirty="0" smtClean="0"/>
              <a:t>1922 (Atatürk’ün S.DJ, s.216)</a:t>
            </a:r>
            <a:endParaRPr lang="tr-TR" dirty="0"/>
          </a:p>
        </p:txBody>
      </p:sp>
      <p:pic>
        <p:nvPicPr>
          <p:cNvPr id="4" name="Picture 2" descr="ankara üniversitesi spor bilimleri fakültesi ile ilgili görsel sonucu"/>
          <p:cNvPicPr>
            <a:picLocks noChangeAspect="1" noChangeArrowheads="1"/>
          </p:cNvPicPr>
          <p:nvPr/>
        </p:nvPicPr>
        <p:blipFill>
          <a:blip r:embed="rId4"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Zamanımıza kadar genel sağlığın uğradığı ihmalin derecesi, savaşım yoluna girildikçe daha kuvvetli kendisini göstermektedir. 1924 (Atatürk’ün S.D.I, s. 321)</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Sağlık ve sosyal yardım konularında izlediğimiz amaç şudur: Milletimizin sağlığının korunması ve kuvvetlendirilmesi, ölümün azaltılması, nüfusun artırılması, bulaşıcı ve salgın hastalıkların etkisiz hale getirilmesi, bu yolla millet bireylerinin dinç ve çalışmaya yetenekli bir halde sağlıklı vücutlar olarak yetiştirilmesi…      </a:t>
            </a:r>
            <a:br>
              <a:rPr lang="tr-TR" dirty="0" smtClean="0"/>
            </a:br>
            <a:r>
              <a:rPr lang="tr-TR" dirty="0" smtClean="0"/>
              <a:t>1922 (Atatürk’ün S.D.1, s. 217)</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normAutofit lnSpcReduction="10000"/>
          </a:bodyPr>
          <a:lstStyle/>
          <a:p>
            <a:pPr>
              <a:buNone/>
            </a:pPr>
            <a:r>
              <a:rPr lang="tr-TR" dirty="0" smtClean="0"/>
              <a:t>		Nüfusumuzun korunması ve artırılması amacını önemle göz önüne koyarım. Halk sağlığı için esaslı olarak göz önüne alınan önlemler durmaksızın daha iyi duruma getirilmeli ve genişletilmelidir. Verimli ve doğurgan olan Türk milleti sürekli ve bilimsel sağlık özenine erişince Türk vatanını hızla dolduracak ve şenlendirecek kuvvette </a:t>
            </a:r>
            <a:r>
              <a:rPr lang="tr-TR" dirty="0" err="1" smtClean="0"/>
              <a:t>olduğunak</a:t>
            </a:r>
            <a:r>
              <a:rPr lang="tr-TR" dirty="0" smtClean="0"/>
              <a:t> </a:t>
            </a:r>
            <a:r>
              <a:rPr lang="tr-TR" dirty="0" err="1" smtClean="0"/>
              <a:t>imsenin</a:t>
            </a:r>
            <a:r>
              <a:rPr lang="tr-TR" dirty="0" smtClean="0"/>
              <a:t> şüphesi yoktur. </a:t>
            </a:r>
            <a:br>
              <a:rPr lang="tr-TR" dirty="0" smtClean="0"/>
            </a:br>
            <a:r>
              <a:rPr lang="tr-TR" dirty="0" smtClean="0"/>
              <a:t>1924 (Atatürk’ün S.D.1, s316)</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Sağlık örgütümüzde, memleketin gereksinimlerine uygun amaç ve çaba açık olarak görülmektedir. Cumhuriyet </a:t>
            </a:r>
            <a:r>
              <a:rPr lang="tr-TR" dirty="0" err="1" smtClean="0"/>
              <a:t>Hükûmeti’nin</a:t>
            </a:r>
            <a:r>
              <a:rPr lang="tr-TR" dirty="0" smtClean="0"/>
              <a:t> başlı başına bir esas olarak başarıyla izlediği sağlık savaşımına, gittikçe araçlarını artıran bir genişlikle devam olunması gerekir ve önemlidir.</a:t>
            </a:r>
            <a:br>
              <a:rPr lang="tr-TR" dirty="0" smtClean="0"/>
            </a:br>
            <a:r>
              <a:rPr lang="tr-TR" dirty="0" smtClean="0"/>
              <a:t>1925 (Atatürk’ün S.DJ, s. 326)</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26302551280_0aef5fb43e_b.jpg"/>
          <p:cNvPicPr>
            <a:picLocks noChangeAspect="1"/>
          </p:cNvPicPr>
          <p:nvPr/>
        </p:nvPicPr>
        <p:blipFill>
          <a:blip r:embed="rId2" cstate="print">
            <a:lum bright="43000" contrast="-53000"/>
          </a:blip>
          <a:stretch>
            <a:fillRect/>
          </a:stretch>
        </p:blipFill>
        <p:spPr>
          <a:xfrm>
            <a:off x="0" y="0"/>
            <a:ext cx="9144000" cy="6858000"/>
          </a:xfrm>
          <a:prstGeom prst="rect">
            <a:avLst/>
          </a:prstGeom>
        </p:spPr>
      </p:pic>
      <p:sp>
        <p:nvSpPr>
          <p:cNvPr id="3" name="2 İçerik Yer Tutucusu"/>
          <p:cNvSpPr>
            <a:spLocks noGrp="1"/>
          </p:cNvSpPr>
          <p:nvPr>
            <p:ph idx="1"/>
          </p:nvPr>
        </p:nvSpPr>
        <p:spPr/>
        <p:txBody>
          <a:bodyPr/>
          <a:lstStyle/>
          <a:p>
            <a:pPr>
              <a:buNone/>
            </a:pPr>
            <a:r>
              <a:rPr lang="tr-TR" dirty="0" smtClean="0"/>
              <a:t>	Her çeşit sağlık savaşımını, mümkün olan derecede çabuk ve geniş bir şekilde izlemek, başlıca hedeflerden olmaya lâyıktır. 1929 (Atatürk’ün S.D.I, s. 347)</a:t>
            </a:r>
            <a:endParaRPr lang="tr-TR" dirty="0"/>
          </a:p>
        </p:txBody>
      </p:sp>
      <p:pic>
        <p:nvPicPr>
          <p:cNvPr id="4"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69</Words>
  <Application>Microsoft Office PowerPoint</Application>
  <PresentationFormat>Ekran Gösterisi (4:3)</PresentationFormat>
  <Paragraphs>27</Paragraphs>
  <Slides>12</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Calibri</vt:lpstr>
      <vt:lpstr>Ofis Teması</vt:lpstr>
      <vt:lpstr>Atatürk ve Sağlık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Atatürk ve Sağlık</dc:title>
  <dc:creator>burcu</dc:creator>
  <cp:lastModifiedBy>BURCU</cp:lastModifiedBy>
  <cp:revision>5</cp:revision>
  <dcterms:created xsi:type="dcterms:W3CDTF">2018-04-02T07:16:39Z</dcterms:created>
  <dcterms:modified xsi:type="dcterms:W3CDTF">2020-05-08T20:14:30Z</dcterms:modified>
</cp:coreProperties>
</file>