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403" r:id="rId2"/>
    <p:sldId id="404" r:id="rId3"/>
    <p:sldId id="405" r:id="rId4"/>
    <p:sldId id="406" r:id="rId5"/>
    <p:sldId id="407" r:id="rId6"/>
    <p:sldId id="408" r:id="rId7"/>
    <p:sldId id="409"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91" d="100"/>
          <a:sy n="91" d="100"/>
        </p:scale>
        <p:origin x="39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0489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4757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3990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6026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219045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35149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D5B7361-C55B-4E03-9FC5-1C1F3D2343E8}" type="datetimeFigureOut">
              <a:rPr lang="tr-TR" smtClean="0"/>
              <a:t>11.5.2018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37216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D5B7361-C55B-4E03-9FC5-1C1F3D2343E8}" type="datetimeFigureOut">
              <a:rPr lang="tr-TR" smtClean="0"/>
              <a:t>11.5.2018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8414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B7361-C55B-4E03-9FC5-1C1F3D2343E8}" type="datetimeFigureOut">
              <a:rPr lang="tr-TR" smtClean="0"/>
              <a:t>11.5.2018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2061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1445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50724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B7361-C55B-4E03-9FC5-1C1F3D2343E8}" type="datetimeFigureOut">
              <a:rPr lang="tr-TR" smtClean="0"/>
              <a:t>11.5.2018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4B414-1926-4A54-B194-8949C0EDFAE4}" type="slidenum">
              <a:rPr lang="tr-TR" smtClean="0"/>
              <a:t>‹#›</a:t>
            </a:fld>
            <a:endParaRPr lang="tr-TR"/>
          </a:p>
        </p:txBody>
      </p:sp>
    </p:spTree>
    <p:extLst>
      <p:ext uri="{BB962C8B-B14F-4D97-AF65-F5344CB8AC3E}">
        <p14:creationId xmlns:p14="http://schemas.microsoft.com/office/powerpoint/2010/main" val="3855557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programlama-60</a:t>
            </a:r>
            <a:endParaRPr lang="tr-TR" dirty="0"/>
          </a:p>
        </p:txBody>
      </p:sp>
      <p:sp>
        <p:nvSpPr>
          <p:cNvPr id="3" name="Content Placeholder 2"/>
          <p:cNvSpPr>
            <a:spLocks noGrp="1"/>
          </p:cNvSpPr>
          <p:nvPr>
            <p:ph idx="1"/>
          </p:nvPr>
        </p:nvSpPr>
        <p:spPr/>
        <p:txBody>
          <a:bodyPr>
            <a:normAutofit/>
          </a:bodyPr>
          <a:lstStyle/>
          <a:p>
            <a:pPr marL="0" indent="0">
              <a:buNone/>
            </a:pPr>
            <a:r>
              <a:rPr lang="tr-TR" b="1" dirty="0"/>
              <a:t>Örnek:</a:t>
            </a:r>
            <a:endParaRPr lang="tr-TR" dirty="0"/>
          </a:p>
          <a:p>
            <a:pPr marL="0" indent="0">
              <a:buNone/>
            </a:pPr>
            <a:r>
              <a:rPr lang="tr-TR" dirty="0"/>
              <a:t>Klavyeden öğrencinin numarası, adı, soyadı ve doğum tarihi girilsin, bunları dosyaya yazdıran uygulama:</a:t>
            </a:r>
          </a:p>
          <a:p>
            <a:pPr marL="0" indent="0">
              <a:buNone/>
            </a:pPr>
            <a:r>
              <a:rPr lang="tr-TR" dirty="0"/>
              <a:t>Eğer output modu kullanılırsa her öğrenciyi girdiğimizde, daha önce girilen bilgiler yok olacaktır. Bu nedenle Append kipi kullanılarak </a:t>
            </a:r>
            <a:r>
              <a:rPr lang="tr-TR" dirty="0" smtClean="0"/>
              <a:t>girile</a:t>
            </a:r>
          </a:p>
          <a:p>
            <a:pPr marL="0" indent="0">
              <a:buNone/>
            </a:pPr>
            <a:r>
              <a:rPr lang="tr-TR" dirty="0" smtClean="0"/>
              <a:t>cektir.</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4294886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programlama-61</a:t>
            </a:r>
            <a:endParaRPr lang="tr-TR" dirty="0"/>
          </a:p>
        </p:txBody>
      </p:sp>
      <p:sp>
        <p:nvSpPr>
          <p:cNvPr id="3" name="Content Placeholder 2"/>
          <p:cNvSpPr>
            <a:spLocks noGrp="1"/>
          </p:cNvSpPr>
          <p:nvPr>
            <p:ph idx="1"/>
          </p:nvPr>
        </p:nvSpPr>
        <p:spPr/>
        <p:txBody>
          <a:bodyPr>
            <a:normAutofit fontScale="47500" lnSpcReduction="20000"/>
          </a:bodyPr>
          <a:lstStyle/>
          <a:p>
            <a:pPr marL="0" indent="0">
              <a:buNone/>
            </a:pPr>
            <a:r>
              <a:rPr lang="tr-TR" b="1" dirty="0" smtClean="0"/>
              <a:t>Çözüm</a:t>
            </a:r>
            <a:endParaRPr lang="tr-TR" dirty="0"/>
          </a:p>
          <a:p>
            <a:pPr marL="0" indent="0">
              <a:buNone/>
            </a:pPr>
            <a:r>
              <a:rPr lang="tr-TR" dirty="0"/>
              <a:t>Private Sub cmdEkle_Click()</a:t>
            </a:r>
          </a:p>
          <a:p>
            <a:pPr marL="0" indent="0">
              <a:buNone/>
            </a:pPr>
            <a:r>
              <a:rPr lang="tr-TR" dirty="0"/>
              <a:t>    Dim ogrno As String</a:t>
            </a:r>
          </a:p>
          <a:p>
            <a:pPr marL="0" indent="0">
              <a:buNone/>
            </a:pPr>
            <a:r>
              <a:rPr lang="tr-TR" dirty="0"/>
              <a:t>    Dim adi As String</a:t>
            </a:r>
          </a:p>
          <a:p>
            <a:pPr marL="0" indent="0">
              <a:buNone/>
            </a:pPr>
            <a:r>
              <a:rPr lang="tr-TR" dirty="0"/>
              <a:t>    Dim soyadi As String</a:t>
            </a:r>
          </a:p>
          <a:p>
            <a:pPr marL="0" indent="0">
              <a:buNone/>
            </a:pPr>
            <a:r>
              <a:rPr lang="tr-TR" dirty="0"/>
              <a:t>    Dim dogum_tarihi As String</a:t>
            </a:r>
          </a:p>
          <a:p>
            <a:pPr marL="0" indent="0">
              <a:buNone/>
            </a:pPr>
            <a:r>
              <a:rPr lang="tr-TR" dirty="0"/>
              <a:t>    </a:t>
            </a:r>
          </a:p>
          <a:p>
            <a:pPr marL="0" indent="0">
              <a:buNone/>
            </a:pPr>
            <a:r>
              <a:rPr lang="tr-TR" dirty="0"/>
              <a:t>    ogrno = InputBox("Öğr. No")</a:t>
            </a:r>
          </a:p>
          <a:p>
            <a:pPr marL="0" indent="0">
              <a:buNone/>
            </a:pPr>
            <a:r>
              <a:rPr lang="tr-TR" dirty="0"/>
              <a:t>    adi = InputBox("adi")</a:t>
            </a:r>
          </a:p>
          <a:p>
            <a:pPr marL="0" indent="0">
              <a:buNone/>
            </a:pPr>
            <a:r>
              <a:rPr lang="tr-TR" dirty="0"/>
              <a:t>    soyadi = InputBox("Soyadi")</a:t>
            </a:r>
          </a:p>
          <a:p>
            <a:pPr marL="0" indent="0">
              <a:buNone/>
            </a:pPr>
            <a:r>
              <a:rPr lang="tr-TR" dirty="0"/>
              <a:t>    dogum_tarihi = InputBox("D. Tarihi")</a:t>
            </a:r>
          </a:p>
          <a:p>
            <a:pPr marL="0" indent="0">
              <a:buNone/>
            </a:pPr>
            <a:r>
              <a:rPr lang="tr-TR" dirty="0"/>
              <a:t> </a:t>
            </a:r>
          </a:p>
          <a:p>
            <a:pPr marL="0" indent="0">
              <a:buNone/>
            </a:pPr>
            <a:r>
              <a:rPr lang="tr-TR" dirty="0"/>
              <a:t>Open "c:\a205\rehber.dat" For Append As #1</a:t>
            </a:r>
          </a:p>
          <a:p>
            <a:pPr marL="0" indent="0">
              <a:buNone/>
            </a:pPr>
            <a:r>
              <a:rPr lang="tr-TR" dirty="0"/>
              <a:t>    Write #1, ogrno, adi, soyadi, dogum_tarihi</a:t>
            </a:r>
          </a:p>
          <a:p>
            <a:pPr marL="0" indent="0">
              <a:buNone/>
            </a:pPr>
            <a:r>
              <a:rPr lang="tr-TR" dirty="0"/>
              <a:t>Close 1</a:t>
            </a:r>
          </a:p>
          <a:p>
            <a:pPr marL="0" indent="0">
              <a:buNone/>
            </a:pPr>
            <a:r>
              <a:rPr lang="tr-TR" dirty="0"/>
              <a:t>End Sub</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1991582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programlama-62</a:t>
            </a:r>
            <a:endParaRPr lang="tr-TR" dirty="0"/>
          </a:p>
        </p:txBody>
      </p:sp>
      <p:sp>
        <p:nvSpPr>
          <p:cNvPr id="3" name="Content Placeholder 2"/>
          <p:cNvSpPr>
            <a:spLocks noGrp="1"/>
          </p:cNvSpPr>
          <p:nvPr>
            <p:ph idx="1"/>
          </p:nvPr>
        </p:nvSpPr>
        <p:spPr/>
        <p:txBody>
          <a:bodyPr>
            <a:normAutofit/>
          </a:bodyPr>
          <a:lstStyle/>
          <a:p>
            <a:pPr marL="0" indent="0">
              <a:buNone/>
            </a:pPr>
            <a:r>
              <a:rPr lang="tr-TR" dirty="0"/>
              <a:t>Oluşan dosyanın (rehber.dat) içeriği</a:t>
            </a:r>
          </a:p>
          <a:p>
            <a:pPr marL="0" indent="0">
              <a:buNone/>
            </a:pPr>
            <a:r>
              <a:rPr lang="tr-TR" dirty="0"/>
              <a:t>"91050099","Yahya","Demircan","08/05/1971"</a:t>
            </a:r>
          </a:p>
          <a:p>
            <a:pPr marL="0" indent="0">
              <a:buNone/>
            </a:pPr>
            <a:r>
              <a:rPr lang="tr-TR" dirty="0"/>
              <a:t>"95050025","Tolga","Çolak","03/12/1978"</a:t>
            </a:r>
          </a:p>
          <a:p>
            <a:pPr marL="0" indent="0">
              <a:buNone/>
            </a:pPr>
            <a:r>
              <a:rPr lang="tr-TR" dirty="0"/>
              <a:t> </a:t>
            </a:r>
          </a:p>
          <a:p>
            <a:pPr marL="0" indent="0">
              <a:buNone/>
            </a:pPr>
            <a:r>
              <a:rPr lang="tr-TR" dirty="0"/>
              <a:t>aynı bilgiler print # ile yazdırılsaydı dosyanın (rehber1.dat) içeriği aşağıdaki gibi olacaktı.</a:t>
            </a:r>
          </a:p>
          <a:p>
            <a:pPr marL="0" indent="0">
              <a:buNone/>
            </a:pPr>
            <a:r>
              <a:rPr lang="tr-TR" dirty="0"/>
              <a:t>91050099      Yahya        Demircan	08/05/1971</a:t>
            </a:r>
          </a:p>
          <a:p>
            <a:pPr marL="0" indent="0">
              <a:buNone/>
            </a:pPr>
            <a:r>
              <a:rPr lang="tr-TR" dirty="0"/>
              <a:t>95050025      Tolga         Çolak         	03/12/1978</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10604549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programlama-63</a:t>
            </a:r>
            <a:endParaRPr lang="tr-TR" dirty="0"/>
          </a:p>
        </p:txBody>
      </p:sp>
      <p:sp>
        <p:nvSpPr>
          <p:cNvPr id="3" name="Content Placeholder 2"/>
          <p:cNvSpPr>
            <a:spLocks noGrp="1"/>
          </p:cNvSpPr>
          <p:nvPr>
            <p:ph idx="1"/>
          </p:nvPr>
        </p:nvSpPr>
        <p:spPr/>
        <p:txBody>
          <a:bodyPr>
            <a:normAutofit lnSpcReduction="10000"/>
          </a:bodyPr>
          <a:lstStyle/>
          <a:p>
            <a:pPr marL="0" indent="0">
              <a:buNone/>
            </a:pPr>
            <a:r>
              <a:rPr lang="tr-TR" b="1" dirty="0"/>
              <a:t>Dosyadan Kayıt Okuma</a:t>
            </a:r>
          </a:p>
          <a:p>
            <a:pPr marL="0" indent="0">
              <a:buNone/>
            </a:pPr>
            <a:r>
              <a:rPr lang="tr-TR" dirty="0"/>
              <a:t>Okuma işleminde iki çeşit yöntem vardır. Aslında dosyanın içeriğine göre değişmektedir. Print ile yazılmış ve write ile yazılmış dosyanın okunması farklılık göstermektedir. Dosya okuma komutu ikisinde de “Input #n”  dir. </a:t>
            </a:r>
          </a:p>
          <a:p>
            <a:pPr marL="0" indent="0">
              <a:buNone/>
            </a:pPr>
            <a:r>
              <a:rPr lang="tr-TR" dirty="0"/>
              <a:t>Dosya okuma işlemi ilk satirdan (kayıttan) başlayarak dosya sonunda yer alan “dosya sonu” işaretine kadar devam eder. Her “Input #n” işelminde bir sonraki kayıt okunur. Eğer dosya sonuna gelindi ise EOF(n) isimli fonksiyon geriye “True” değeri döndürecektir. Öyleyse EOF(n) sonucu True olana kadar “Input #n” ifadesi tekrar edilir. Bu tekrar içinde en uygun olan döngü do-loop döngüsüdür</a:t>
            </a:r>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1085236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programlama-64</a:t>
            </a:r>
            <a:endParaRPr lang="tr-TR" dirty="0"/>
          </a:p>
        </p:txBody>
      </p:sp>
      <p:sp>
        <p:nvSpPr>
          <p:cNvPr id="3" name="Content Placeholder 2"/>
          <p:cNvSpPr>
            <a:spLocks noGrp="1"/>
          </p:cNvSpPr>
          <p:nvPr>
            <p:ph idx="1"/>
          </p:nvPr>
        </p:nvSpPr>
        <p:spPr/>
        <p:txBody>
          <a:bodyPr>
            <a:normAutofit fontScale="55000" lnSpcReduction="20000"/>
          </a:bodyPr>
          <a:lstStyle/>
          <a:p>
            <a:pPr marL="0" indent="0">
              <a:buNone/>
            </a:pPr>
            <a:r>
              <a:rPr lang="tr-TR" b="1" dirty="0"/>
              <a:t>Dosyadan Kayıt </a:t>
            </a:r>
            <a:r>
              <a:rPr lang="tr-TR" b="1" dirty="0" smtClean="0"/>
              <a:t>Okuma</a:t>
            </a:r>
          </a:p>
          <a:p>
            <a:pPr marL="0" indent="0">
              <a:buNone/>
            </a:pPr>
            <a:r>
              <a:rPr lang="tr-TR" dirty="0"/>
              <a:t>Bu yöntem write ile yazılan dosyanın okunmasını ifade eden durumdur. Her satırda bilgileri “,” ile ayrıldığından satırdaki bilgi sayısı kadar değişken gereklidir. Okunan her satır ve bu satırda yer alan bilgiler değişkenlerin içine aktarılır.</a:t>
            </a:r>
          </a:p>
          <a:p>
            <a:pPr marL="0" indent="0">
              <a:buNone/>
            </a:pPr>
            <a:r>
              <a:rPr lang="tr-TR" dirty="0"/>
              <a:t> </a:t>
            </a:r>
          </a:p>
          <a:p>
            <a:pPr marL="0" indent="0">
              <a:buNone/>
            </a:pPr>
            <a:r>
              <a:rPr lang="tr-TR" dirty="0"/>
              <a:t>Dim ogrno As String</a:t>
            </a:r>
          </a:p>
          <a:p>
            <a:pPr marL="0" indent="0">
              <a:buNone/>
            </a:pPr>
            <a:r>
              <a:rPr lang="tr-TR" dirty="0"/>
              <a:t>Dim adi As String</a:t>
            </a:r>
          </a:p>
          <a:p>
            <a:pPr marL="0" indent="0">
              <a:buNone/>
            </a:pPr>
            <a:r>
              <a:rPr lang="tr-TR" dirty="0"/>
              <a:t>Dim soyadi As String</a:t>
            </a:r>
          </a:p>
          <a:p>
            <a:pPr marL="0" indent="0">
              <a:buNone/>
            </a:pPr>
            <a:r>
              <a:rPr lang="tr-TR" dirty="0"/>
              <a:t>Dim dogum_tarihi As </a:t>
            </a:r>
            <a:r>
              <a:rPr lang="tr-TR" dirty="0" smtClean="0"/>
              <a:t>String</a:t>
            </a:r>
            <a:endParaRPr lang="tr-TR" dirty="0"/>
          </a:p>
          <a:p>
            <a:pPr marL="0" indent="0">
              <a:buNone/>
            </a:pPr>
            <a:r>
              <a:rPr lang="tr-TR" dirty="0"/>
              <a:t>Open "c:\a205\rehber.dat" For Input As #1</a:t>
            </a:r>
          </a:p>
          <a:p>
            <a:pPr marL="0" indent="0">
              <a:buNone/>
            </a:pPr>
            <a:r>
              <a:rPr lang="tr-TR" dirty="0"/>
              <a:t>    Do Until EOF(1)</a:t>
            </a:r>
          </a:p>
          <a:p>
            <a:pPr marL="0" indent="0">
              <a:buNone/>
            </a:pPr>
            <a:r>
              <a:rPr lang="tr-TR" dirty="0"/>
              <a:t> </a:t>
            </a:r>
            <a:r>
              <a:rPr lang="tr-TR" dirty="0" smtClean="0"/>
              <a:t>   Input </a:t>
            </a:r>
            <a:r>
              <a:rPr lang="tr-TR" dirty="0"/>
              <a:t>#1, ogrno,adi,soyadi,dogum_tarihi,</a:t>
            </a:r>
          </a:p>
          <a:p>
            <a:pPr marL="0" indent="0">
              <a:buNone/>
            </a:pPr>
            <a:r>
              <a:rPr lang="tr-TR" dirty="0" smtClean="0"/>
              <a:t>    picYaz.Print </a:t>
            </a:r>
            <a:r>
              <a:rPr lang="tr-TR" dirty="0"/>
              <a:t>ogrno, adi, soyadi, dogum_tarihi</a:t>
            </a:r>
          </a:p>
          <a:p>
            <a:pPr marL="0" indent="0">
              <a:buNone/>
            </a:pPr>
            <a:r>
              <a:rPr lang="tr-TR" dirty="0"/>
              <a:t>    Loop</a:t>
            </a:r>
          </a:p>
          <a:p>
            <a:pPr marL="0" indent="0">
              <a:buNone/>
            </a:pPr>
            <a:r>
              <a:rPr lang="tr-TR" dirty="0"/>
              <a:t>Close </a:t>
            </a:r>
            <a:r>
              <a:rPr lang="tr-TR" dirty="0" smtClean="0"/>
              <a:t>1</a:t>
            </a: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9275654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programlama-65</a:t>
            </a:r>
            <a:endParaRPr lang="tr-TR" dirty="0"/>
          </a:p>
        </p:txBody>
      </p:sp>
      <p:sp>
        <p:nvSpPr>
          <p:cNvPr id="3" name="Content Placeholder 2"/>
          <p:cNvSpPr>
            <a:spLocks noGrp="1"/>
          </p:cNvSpPr>
          <p:nvPr>
            <p:ph idx="1"/>
          </p:nvPr>
        </p:nvSpPr>
        <p:spPr/>
        <p:txBody>
          <a:bodyPr>
            <a:normAutofit fontScale="70000" lnSpcReduction="20000"/>
          </a:bodyPr>
          <a:lstStyle/>
          <a:p>
            <a:pPr marL="0" indent="0">
              <a:buNone/>
            </a:pPr>
            <a:r>
              <a:rPr lang="tr-TR" b="1" dirty="0"/>
              <a:t>Dosyadan Kayıt Güncelleme</a:t>
            </a:r>
          </a:p>
          <a:p>
            <a:pPr marL="0" indent="0">
              <a:buNone/>
            </a:pPr>
            <a:r>
              <a:rPr lang="tr-TR" dirty="0"/>
              <a:t>Bu işlemi yapmak için direk bir yöntem yoktur. Bu işlem için geçici (Örn. “gecici.dat”) bir dosya kullanılır. Sırasıyla şunlar yapılır;</a:t>
            </a:r>
          </a:p>
          <a:p>
            <a:pPr marL="0" indent="0">
              <a:buNone/>
            </a:pPr>
            <a:r>
              <a:rPr lang="tr-TR" dirty="0"/>
              <a:t>1.Okuma kipinde açılan esas dosyadan (“rehber.dat”) bilgiler sırayala okunur, </a:t>
            </a:r>
          </a:p>
          <a:p>
            <a:pPr marL="0" indent="0">
              <a:buNone/>
            </a:pPr>
            <a:r>
              <a:rPr lang="tr-TR" dirty="0"/>
              <a:t>okunan bilgilerden gerekli olan yada olanlarda düzeltme yapılır, </a:t>
            </a:r>
          </a:p>
          <a:p>
            <a:pPr marL="0" indent="0">
              <a:buNone/>
            </a:pPr>
            <a:r>
              <a:rPr lang="tr-TR" dirty="0"/>
              <a:t>2. yazma kipinde açılan geçici dosyaya yazdırılır. </a:t>
            </a:r>
          </a:p>
          <a:p>
            <a:pPr marL="0" indent="0">
              <a:buNone/>
            </a:pPr>
            <a:r>
              <a:rPr lang="tr-TR" dirty="0"/>
              <a:t>Tüm kayıtlar bittiğinde elimizde ilk haldeki “rehber.dat” ve güncellenmiş haldeki “gecici.dat” dosyası bulunmaktadır. </a:t>
            </a:r>
          </a:p>
          <a:p>
            <a:pPr marL="0" indent="0">
              <a:buNone/>
            </a:pPr>
            <a:r>
              <a:rPr lang="tr-TR" dirty="0"/>
              <a:t>3. “rehber.dat” dosyası dosya silme (kill) komutu ile silinir. </a:t>
            </a:r>
          </a:p>
          <a:p>
            <a:pPr marL="0" indent="0">
              <a:buNone/>
            </a:pPr>
            <a:r>
              <a:rPr lang="tr-TR" dirty="0"/>
              <a:t>	Kill “c:\a205\rehber.dat” </a:t>
            </a:r>
          </a:p>
          <a:p>
            <a:pPr marL="0" indent="0">
              <a:buNone/>
            </a:pPr>
            <a:r>
              <a:rPr lang="tr-TR" dirty="0"/>
              <a:t>4. “gecici.dat” dosyasının ismi dosya adı değiştirme (Name) komutu ile değiştirilir.</a:t>
            </a:r>
          </a:p>
          <a:p>
            <a:pPr marL="0" indent="0">
              <a:buNone/>
            </a:pPr>
            <a:r>
              <a:rPr lang="tr-TR" dirty="0"/>
              <a:t>	Name “c:\a205\gecici.dat” 	As	“c:\a205\rehber.dat”</a:t>
            </a:r>
          </a:p>
          <a:p>
            <a:pPr marL="0" indent="0">
              <a:buNone/>
            </a:pPr>
            <a:r>
              <a:rPr lang="tr-TR" dirty="0"/>
              <a:t>Böylece güncellenme işlemi yapılmış </a:t>
            </a:r>
            <a:r>
              <a:rPr lang="tr-TR" dirty="0" smtClean="0"/>
              <a:t>olacaktır</a:t>
            </a:r>
            <a:r>
              <a:rPr lang="tr-TR" dirty="0"/>
              <a:t>. </a:t>
            </a:r>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9498665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programlama-66</a:t>
            </a:r>
            <a:endParaRPr lang="tr-TR" dirty="0"/>
          </a:p>
        </p:txBody>
      </p:sp>
      <p:sp>
        <p:nvSpPr>
          <p:cNvPr id="3" name="Content Placeholder 2"/>
          <p:cNvSpPr>
            <a:spLocks noGrp="1"/>
          </p:cNvSpPr>
          <p:nvPr>
            <p:ph idx="1"/>
          </p:nvPr>
        </p:nvSpPr>
        <p:spPr/>
        <p:txBody>
          <a:bodyPr>
            <a:normAutofit fontScale="70000" lnSpcReduction="20000"/>
          </a:bodyPr>
          <a:lstStyle/>
          <a:p>
            <a:pPr marL="0" indent="0">
              <a:buNone/>
            </a:pPr>
            <a:r>
              <a:rPr lang="tr-TR" b="1" dirty="0"/>
              <a:t>Dosyadan Kayıt Silme</a:t>
            </a:r>
          </a:p>
          <a:p>
            <a:pPr marL="0" indent="0">
              <a:buNone/>
            </a:pPr>
            <a:r>
              <a:rPr lang="tr-TR" dirty="0"/>
              <a:t>Bu işlemi yapmak için direk bir yöntem yoktur. Bir önceki bölümde anlatılan yönteme çok benzeyen bit yöntemle kayıt silme yapılır. Bu işlem için geçici (Örn. “gecici.dat”) bir dosya kullanılır. Sırasıyla şunlar yapılır;</a:t>
            </a:r>
          </a:p>
          <a:p>
            <a:pPr marL="0" indent="0">
              <a:buNone/>
            </a:pPr>
            <a:r>
              <a:rPr lang="tr-TR" dirty="0"/>
              <a:t>1. okuma kipinde açılan esas dosyadan (“rehber.dat”) bilgiler sırayala okunur, </a:t>
            </a:r>
          </a:p>
          <a:p>
            <a:pPr marL="0" indent="0">
              <a:buNone/>
            </a:pPr>
            <a:r>
              <a:rPr lang="tr-TR" dirty="0"/>
              <a:t>2. yazma kipinde açılan geçici dosyaya yazdırılır (silinmesi istenilen kayıt hariç). </a:t>
            </a:r>
          </a:p>
          <a:p>
            <a:pPr marL="0" indent="0">
              <a:buNone/>
            </a:pPr>
            <a:r>
              <a:rPr lang="tr-TR" dirty="0"/>
              <a:t>Tüm kayıtlar bittiğinde elimizde ilk haldeki “rehber.dat” ve silinmesini istediğimiz kaydı içermeyen  “gecici.dat” dosyası bulunmaktadır. </a:t>
            </a:r>
          </a:p>
          <a:p>
            <a:pPr marL="0" indent="0">
              <a:buNone/>
            </a:pPr>
            <a:r>
              <a:rPr lang="tr-TR" dirty="0"/>
              <a:t>3. “rehber.dat” dosyası dosya silme (kill) komutu ile silinir. </a:t>
            </a:r>
          </a:p>
          <a:p>
            <a:pPr marL="0" indent="0">
              <a:buNone/>
            </a:pPr>
            <a:r>
              <a:rPr lang="tr-TR" dirty="0"/>
              <a:t>	Kill “c:\a205\rehber.dat” </a:t>
            </a:r>
          </a:p>
          <a:p>
            <a:pPr marL="0" indent="0">
              <a:buNone/>
            </a:pPr>
            <a:r>
              <a:rPr lang="tr-TR" dirty="0"/>
              <a:t>4. “gecici.dat” dosyasının ismi dosya adı değiştirme (name) komutu ile değiştirilir.</a:t>
            </a:r>
          </a:p>
          <a:p>
            <a:pPr marL="0" indent="0">
              <a:buNone/>
            </a:pPr>
            <a:r>
              <a:rPr lang="tr-TR" dirty="0"/>
              <a:t>	Name “c:\a205\gecici.dat” 	As	“c:\a205\rehber.dat”</a:t>
            </a:r>
          </a:p>
          <a:p>
            <a:pPr marL="0" indent="0">
              <a:buNone/>
            </a:pPr>
            <a:r>
              <a:rPr lang="tr-TR" dirty="0"/>
              <a:t> </a:t>
            </a:r>
          </a:p>
          <a:p>
            <a:pPr marL="0" indent="0">
              <a:buNone/>
            </a:pPr>
            <a:r>
              <a:rPr lang="tr-TR" dirty="0"/>
              <a:t>Böylece istenilen kayıt silinmiş olacaktır.</a:t>
            </a:r>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0"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98744646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424</TotalTime>
  <Words>499</Words>
  <Application>Microsoft Office PowerPoint</Application>
  <PresentationFormat>Widescreen</PresentationFormat>
  <Paragraphs>72</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V.Basic ve programlama-60</vt:lpstr>
      <vt:lpstr>V.Basic ve programlama-61</vt:lpstr>
      <vt:lpstr>V.Basic ve programlama-62</vt:lpstr>
      <vt:lpstr>V.Basic ve programlama-63</vt:lpstr>
      <vt:lpstr>V.Basic ve programlama-64</vt:lpstr>
      <vt:lpstr>V.Basic ve programlama-65</vt:lpstr>
      <vt:lpstr>V.Basic ve programlama-66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AST205 Bilgisayar Programlama</dc:title>
  <dc:creator>Yahya</dc:creator>
  <cp:lastModifiedBy>Yahya</cp:lastModifiedBy>
  <cp:revision>129</cp:revision>
  <dcterms:created xsi:type="dcterms:W3CDTF">2018-03-21T13:03:14Z</dcterms:created>
  <dcterms:modified xsi:type="dcterms:W3CDTF">2018-05-11T14:12:46Z</dcterms:modified>
</cp:coreProperties>
</file>