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 snapToGrid="0">
      <p:cViewPr varScale="1">
        <p:scale>
          <a:sx n="45" d="100"/>
          <a:sy n="45" d="100"/>
        </p:scale>
        <p:origin x="72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Vize haftası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610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İyon</vt:lpstr>
      <vt:lpstr>Vize haftası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Vize haftası</dc:title>
  <dc:creator>Pelin Atila Yoruk</dc:creator>
  <cp:lastModifiedBy>Pelin Atila Yoruk</cp:lastModifiedBy>
  <cp:revision>1</cp:revision>
  <dcterms:created xsi:type="dcterms:W3CDTF">2018-01-20T01:09:35Z</dcterms:created>
  <dcterms:modified xsi:type="dcterms:W3CDTF">2018-01-20T01:09:48Z</dcterms:modified>
</cp:coreProperties>
</file>