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56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89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71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89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5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88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48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09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75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491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D7842-8BF4-4334-8064-79E00E1DE34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B2865-FF65-4595-BE45-BDB4C41C1C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4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Mir </a:t>
            </a:r>
            <a:r>
              <a:rPr lang="tr-TR" dirty="0" err="1" smtClean="0"/>
              <a:t>Taki</a:t>
            </a:r>
            <a:r>
              <a:rPr lang="tr-TR" dirty="0" smtClean="0"/>
              <a:t> Mir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57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قصد گر امتحان ہے پیارے</a:t>
            </a:r>
          </a:p>
          <a:p>
            <a:r>
              <a:rPr lang="ur-PK" dirty="0" smtClean="0"/>
              <a:t>قصد گر امتحان ہے پیارے</a:t>
            </a:r>
            <a:br>
              <a:rPr lang="ur-PK" dirty="0" smtClean="0"/>
            </a:br>
            <a:r>
              <a:rPr lang="ur-PK" dirty="0" smtClean="0"/>
              <a:t>اب تلک نیم جان ہے پیارے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گفتگو ریختے میں ہم سے نہ کر</a:t>
            </a:r>
            <a:br>
              <a:rPr lang="ur-PK" dirty="0" smtClean="0"/>
            </a:br>
            <a:r>
              <a:rPr lang="ur-PK" dirty="0" smtClean="0"/>
              <a:t>یہ ہماری زبان ہے پیارے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چھوڑ جاتے ہیں دل کو تیرے پاس</a:t>
            </a:r>
            <a:br>
              <a:rPr lang="ur-PK" dirty="0" smtClean="0"/>
            </a:br>
            <a:r>
              <a:rPr lang="ur-PK" dirty="0" smtClean="0"/>
              <a:t>یہ ہمارا نشان ہے پیارے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 عمدن بھی کوئی مرتا ہے</a:t>
            </a:r>
            <a:br>
              <a:rPr lang="ur-PK" dirty="0" smtClean="0"/>
            </a:br>
            <a:r>
              <a:rPr lang="ur-PK" dirty="0" smtClean="0"/>
              <a:t>جان ہے تو جہان ہے پیارے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344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اشک آنکھوں میں کب نہیں آتا</a:t>
            </a:r>
          </a:p>
          <a:p>
            <a:r>
              <a:rPr lang="ur-PK" dirty="0" smtClean="0"/>
              <a:t>اشک آنکھوں میں کب نہیں آتا </a:t>
            </a:r>
            <a:br>
              <a:rPr lang="ur-PK" dirty="0" smtClean="0"/>
            </a:br>
            <a:r>
              <a:rPr lang="ur-PK" dirty="0" smtClean="0"/>
              <a:t>لوہو آتا ہے جب نہیں آتا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ہوش جاتا نہیں رہا لیکن </a:t>
            </a:r>
            <a:br>
              <a:rPr lang="ur-PK" dirty="0" smtClean="0"/>
            </a:br>
            <a:r>
              <a:rPr lang="ur-PK" dirty="0" smtClean="0"/>
              <a:t>جب وہ آتا ہے تب نہیں آتا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صبر تھا ایک مونس ہجراں </a:t>
            </a:r>
            <a:br>
              <a:rPr lang="ur-PK" dirty="0" smtClean="0"/>
            </a:br>
            <a:r>
              <a:rPr lang="ur-PK" dirty="0" smtClean="0"/>
              <a:t>سو وہ مدت سے اب نہیں آتا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3713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سے رخصت ہوئی کوئی خواہش </a:t>
            </a:r>
            <a:br>
              <a:rPr lang="ur-PK" dirty="0" smtClean="0"/>
            </a:br>
            <a:r>
              <a:rPr lang="ur-PK" dirty="0" smtClean="0"/>
              <a:t>گریہ کچھ بے سبب نہیں آتا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عشق کو حوصلہ ہے شرط ارنہ </a:t>
            </a:r>
            <a:br>
              <a:rPr lang="ur-PK" dirty="0" smtClean="0"/>
            </a:br>
            <a:r>
              <a:rPr lang="ur-PK" dirty="0" smtClean="0"/>
              <a:t>بات کا کس کو ڈھب نہیں آتا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جی میں کیا کیا ہے اپنے اے ہمدم </a:t>
            </a:r>
            <a:br>
              <a:rPr lang="ur-PK" dirty="0" smtClean="0"/>
            </a:br>
            <a:r>
              <a:rPr lang="ur-PK" dirty="0" smtClean="0"/>
              <a:t>پر سخن تا بلب نہیں آتا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دور بیٹھا غبار میرؔ اس سے </a:t>
            </a:r>
            <a:br>
              <a:rPr lang="ur-PK" dirty="0" smtClean="0"/>
            </a:br>
            <a:r>
              <a:rPr lang="ur-PK" dirty="0" smtClean="0"/>
              <a:t>عشق بن یہ ادب نہیں آتا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8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اس کا خیال چشم سے شب خواب لے گیا</a:t>
            </a:r>
          </a:p>
          <a:p>
            <a:r>
              <a:rPr lang="ur-PK" dirty="0" smtClean="0"/>
              <a:t>اس کا خیال چشم سے شب خواب لے گیا</a:t>
            </a:r>
            <a:br>
              <a:rPr lang="ur-PK" dirty="0" smtClean="0"/>
            </a:br>
            <a:r>
              <a:rPr lang="ur-PK" dirty="0" smtClean="0"/>
              <a:t>قسمے کہ عشق جی سے مرے تاب لے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کن نیندوں اب تو سوتی ہے اے چشم گریہ ناک</a:t>
            </a:r>
            <a:br>
              <a:rPr lang="ur-PK" dirty="0" smtClean="0"/>
            </a:br>
            <a:r>
              <a:rPr lang="ur-PK" dirty="0" smtClean="0"/>
              <a:t>مژگاں تو کھول شہر کو سیلاب لے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آوے جو مصطبہ میں تو سن لو کہ راہ سے</a:t>
            </a:r>
            <a:br>
              <a:rPr lang="ur-PK" dirty="0" smtClean="0"/>
            </a:br>
            <a:r>
              <a:rPr lang="ur-PK" dirty="0" smtClean="0"/>
              <a:t>واعظ کو ایک جام مئے ناب لے 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22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نے دل رہا بجا ہے نہ صبر و حواس و ہوش</a:t>
            </a:r>
            <a:br>
              <a:rPr lang="ur-PK" dirty="0" smtClean="0"/>
            </a:br>
            <a:r>
              <a:rPr lang="ur-PK" dirty="0" smtClean="0"/>
              <a:t>آیا جو سیل عشق سب اسباب لے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حضور شمع نے گریہ جو سر کیا</a:t>
            </a:r>
            <a:br>
              <a:rPr lang="ur-PK" dirty="0" smtClean="0"/>
            </a:br>
            <a:r>
              <a:rPr lang="ur-PK" dirty="0" smtClean="0"/>
              <a:t>رویا میں اس قدر کہ مجھے آب لے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احوال اس شکار زبوں کا ہے جائے رحم</a:t>
            </a:r>
            <a:br>
              <a:rPr lang="ur-PK" dirty="0" smtClean="0"/>
            </a:br>
            <a:r>
              <a:rPr lang="ur-PK" dirty="0" smtClean="0"/>
              <a:t>جس ناتواں کو مفت نہ قصاب لے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منہ کی جھلک سے یار کے بے ہوش ہو گئے</a:t>
            </a:r>
            <a:br>
              <a:rPr lang="ur-PK" dirty="0" smtClean="0"/>
            </a:br>
            <a:r>
              <a:rPr lang="ur-PK" dirty="0" smtClean="0"/>
              <a:t>شب ہم کو میرؔ پرتو مہتاب لے گیا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7092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آگے جمال یار کے معذور ہو گیا</a:t>
            </a:r>
          </a:p>
          <a:p>
            <a:r>
              <a:rPr lang="ur-PK" dirty="0" smtClean="0"/>
              <a:t>آگے جمال یار کے معذور ہو گیا </a:t>
            </a:r>
            <a:br>
              <a:rPr lang="ur-PK" dirty="0" smtClean="0"/>
            </a:br>
            <a:r>
              <a:rPr lang="ur-PK" dirty="0" smtClean="0"/>
              <a:t>گل اک چمن میں دیدۂ بے نور ہو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چشم منتظر ہے کہ دیکھے ہے کب سے راہ </a:t>
            </a:r>
            <a:br>
              <a:rPr lang="ur-PK" dirty="0" smtClean="0"/>
            </a:br>
            <a:r>
              <a:rPr lang="ur-PK" dirty="0" smtClean="0"/>
              <a:t>جوں زخم تیری دوری میں ناسور ہو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قسمت تو دیکھ شیخ کو جب لہر آئی تب </a:t>
            </a:r>
            <a:br>
              <a:rPr lang="ur-PK" dirty="0" smtClean="0"/>
            </a:br>
            <a:r>
              <a:rPr lang="ur-PK" dirty="0" smtClean="0"/>
              <a:t>دروازہ شیرہ خانے کا معمور ہو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پہنچا قریب مرگ کے وہ صید ناقبول </a:t>
            </a:r>
            <a:br>
              <a:rPr lang="ur-PK" dirty="0" smtClean="0"/>
            </a:br>
            <a:r>
              <a:rPr lang="ur-PK" dirty="0" smtClean="0"/>
              <a:t>جو تیری صید گاہ سے ٹک دور ہو گیا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0624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دیکھا یہ ناؤ نوش کہ نیش فراق سے </a:t>
            </a:r>
            <a:br>
              <a:rPr lang="ur-PK" smtClean="0"/>
            </a:br>
            <a:r>
              <a:rPr lang="ur-PK" smtClean="0"/>
              <a:t>سینہ تمام خانۂ زنبور ہو گیا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ماہ چاردہ کا چھپے عشق کیونکے آہ </a:t>
            </a:r>
            <a:br>
              <a:rPr lang="ur-PK" smtClean="0"/>
            </a:br>
            <a:r>
              <a:rPr lang="ur-PK" smtClean="0"/>
              <a:t>اب تو تمام شہر میں مشہور ہو گیا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شاید کسو کے دل کو لگی اس گلی میں چوٹ </a:t>
            </a:r>
            <a:br>
              <a:rPr lang="ur-PK" smtClean="0"/>
            </a:br>
            <a:r>
              <a:rPr lang="ur-PK" smtClean="0"/>
              <a:t>میری بغل میں شیشۂ دل چور ہو گیا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لاشہ مرا تسلی نہ زیر زمیں ہوا </a:t>
            </a:r>
            <a:br>
              <a:rPr lang="ur-PK" smtClean="0"/>
            </a:br>
            <a:r>
              <a:rPr lang="ur-PK" smtClean="0"/>
              <a:t>جب تک نہ آن کر وہ سر گور ہو گیا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دیکھا جو میں نے یار تو وہ میرؔ ہی نہیں </a:t>
            </a:r>
            <a:br>
              <a:rPr lang="ur-PK" smtClean="0"/>
            </a:br>
            <a:r>
              <a:rPr lang="ur-PK" smtClean="0"/>
              <a:t>تیرے غم فراق میں رنجور ہو گیا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272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</dc:title>
  <dc:creator>USER</dc:creator>
  <cp:lastModifiedBy>USER</cp:lastModifiedBy>
  <cp:revision>1</cp:revision>
  <dcterms:created xsi:type="dcterms:W3CDTF">2020-05-03T19:45:26Z</dcterms:created>
  <dcterms:modified xsi:type="dcterms:W3CDTF">2020-05-03T19:45:32Z</dcterms:modified>
</cp:coreProperties>
</file>