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73" r:id="rId3"/>
    <p:sldId id="274" r:id="rId4"/>
    <p:sldId id="275" r:id="rId5"/>
    <p:sldId id="267" r:id="rId6"/>
    <p:sldId id="276" r:id="rId7"/>
    <p:sldId id="277" r:id="rId8"/>
    <p:sldId id="268" r:id="rId9"/>
    <p:sldId id="278" r:id="rId10"/>
    <p:sldId id="27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1907" y="5785621"/>
            <a:ext cx="10068183" cy="398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latin typeface="+mj-lt"/>
              </a:rPr>
              <a:t>Keresse meg az eredeti szövegben a megfelelő a török kifejezéseket! </a:t>
            </a:r>
            <a:endParaRPr lang="hu-H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9E9A35F1-F42D-4B26-9569-C8D4B6C4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50" y="261164"/>
            <a:ext cx="4727299" cy="4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998709"/>
              </p:ext>
            </p:extLst>
          </p:nvPr>
        </p:nvGraphicFramePr>
        <p:xfrm>
          <a:off x="2051002" y="1446942"/>
          <a:ext cx="9411196" cy="423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62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967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503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77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halálos beteg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Nagyon beteg, valószínűleg nem fog meggyógyulni.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Ez a férfi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halálos beteg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sajnos nem tudjuk meggyógyítani – mondta az orvos.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ölümcül</a:t>
                      </a:r>
                      <a:r>
                        <a:rPr lang="hu-H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hasta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héj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Sok gyümölcsnek van. Ez a „gyümölcs ruhája”.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Ki tudod dobni ezt a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banánhé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jat?</a:t>
                      </a:r>
                      <a:b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/>
                      </a:r>
                      <a:b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narancs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héj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át süteményekhez is használják.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kabuk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71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758841"/>
              </p:ext>
            </p:extLst>
          </p:nvPr>
        </p:nvGraphicFramePr>
        <p:xfrm>
          <a:off x="1803042" y="340746"/>
          <a:ext cx="9981127" cy="61461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93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70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66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48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bölcs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Lehet melléknév: „Anna néni nagyon bölcs asszony.” – Nagyon okos, tapasztalt.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Lehet főnév: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„A herceg találkozott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egy bölccsel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.” – Egy nagyon okos ember.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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megegyezik valamiben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 vagy több ember együtt, közösen megbeszél /eldönt valamit.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Kisfiam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!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Megegyeztünk abban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hogy nem eszel minden nap édességet, emlékszel</a:t>
                      </a: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81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354462"/>
              </p:ext>
            </p:extLst>
          </p:nvPr>
        </p:nvGraphicFramePr>
        <p:xfrm>
          <a:off x="1803042" y="340746"/>
          <a:ext cx="9981127" cy="6196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93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70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66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48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bölcs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Lehet melléknév: „Anna néni nagyon bölcs asszony.” – Nagyon okos, tapasztalt.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Lehet főnév: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„A herceg találkozott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egy bölccsel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.” – Egy nagyon okos ember.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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alim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megegyezik valamiben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 vagy több ember együtt, közösen megbeszél /eldönt valamit.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Kisfiam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!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Megegyeztünk abban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hogy nem eszel minden nap édességet, emlékszel</a:t>
                      </a: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50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759129"/>
              </p:ext>
            </p:extLst>
          </p:nvPr>
        </p:nvGraphicFramePr>
        <p:xfrm>
          <a:off x="1803042" y="340746"/>
          <a:ext cx="9981127" cy="6196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93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70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66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48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bölcs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Lehet melléknév: „Anna néni nagyon bölcs asszony.” – Nagyon okos, tapasztalt.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Lehet főnév: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„A herceg találkozott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egy bölccsel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.” – Egy nagyon okos ember.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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alim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megegyezik valamiben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 vagy több ember együtt, közösen megbeszél /eldönt valamit.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Kisfiam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!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Megegyeztünk abban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hogy nem eszel minden nap édességet, emlékszel</a:t>
                      </a: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bir konuda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anlaşmak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74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300798"/>
              </p:ext>
            </p:extLst>
          </p:nvPr>
        </p:nvGraphicFramePr>
        <p:xfrm>
          <a:off x="2089638" y="1012875"/>
          <a:ext cx="9403666" cy="4712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07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75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797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155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742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570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megmutat valamit valakinek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Megengedi valakinek, hogy valamit lásson.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Átjössz holnap?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Szeretném neked megmutatni 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 új kiskutyánkat, nagyon aranyos!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2696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telik el sok idő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Rövid időn belül / kis idő múlva.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telt el sok idő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Emre is megérkezett a moziba.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14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976523"/>
              </p:ext>
            </p:extLst>
          </p:nvPr>
        </p:nvGraphicFramePr>
        <p:xfrm>
          <a:off x="2089638" y="1012875"/>
          <a:ext cx="9403666" cy="4712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07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75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797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155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742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570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megmutat valamit valakinek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Megengedi valakinek, hogy valamit lásson.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Átjössz holnap?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Szeretném neked megmutatni 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 új kiskutyánkat, nagyon aranyos!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birisine bir şey göstermek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2696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telik el sok idő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Rövid időn belül / kis idő múlva.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telt el sok idő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Emre is megérkezett a moziba.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1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725030"/>
              </p:ext>
            </p:extLst>
          </p:nvPr>
        </p:nvGraphicFramePr>
        <p:xfrm>
          <a:off x="2089638" y="1012875"/>
          <a:ext cx="9403666" cy="4712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07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75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797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155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742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570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megmutat valamit valakinek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Megengedi valakinek, hogy valamit lásson.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Átjössz holnap?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Szeretném neked megmutatni 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 új kiskutyánkat, nagyon aranyos!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birisine bir şey göstermek</a:t>
                      </a:r>
                      <a:endParaRPr lang="tr-TR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2696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telik el sok idő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Rövid időn belül / kis idő múlva.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telt el sok idő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Emre is megérkezett a moziba.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çok geçmeden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68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930390"/>
              </p:ext>
            </p:extLst>
          </p:nvPr>
        </p:nvGraphicFramePr>
        <p:xfrm>
          <a:off x="2051002" y="1446942"/>
          <a:ext cx="9411196" cy="4189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62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967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503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77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halálos beteg</a:t>
                      </a:r>
                      <a:endParaRPr lang="tr-TR" sz="2000" kern="120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Nagyon beteg, valószínűleg nem fog meggyógyulni.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Ez a férfi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halálos beteg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sajnos nem tudjuk meggyógyítani – mondta az orvos.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héj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Sok gyümölcsnek van. Ez a „gyümölcs ruhája”.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Ki tudod dobni ezt a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banánhé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jat?</a:t>
                      </a:r>
                      <a:b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/>
                      </a:r>
                      <a:b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narancs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héj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át süteményekhez is használják.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1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489274"/>
              </p:ext>
            </p:extLst>
          </p:nvPr>
        </p:nvGraphicFramePr>
        <p:xfrm>
          <a:off x="2051002" y="1446942"/>
          <a:ext cx="9411196" cy="423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62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967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503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77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halálos beteg</a:t>
                      </a:r>
                      <a:endParaRPr lang="tr-TR" sz="2000" kern="120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Nagyon beteg, valószínűleg nem fog meggyógyulni.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Ez a férfi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halálos beteg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sajnos nem tudjuk meggyógyítani – mondta az orvos.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ölümcül</a:t>
                      </a:r>
                      <a:r>
                        <a:rPr lang="hu-H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hasta</a:t>
                      </a:r>
                      <a:endParaRPr lang="tr-TR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héj</a:t>
                      </a:r>
                      <a:endParaRPr lang="tr-TR" sz="2000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Sok gyümölcsnek van. Ez a „gyümölcs ruhája”.</a:t>
                      </a:r>
                      <a:endParaRPr lang="tr-TR" sz="200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Ki tudod dobni ezt a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banánhé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jat?</a:t>
                      </a:r>
                      <a:b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/>
                      </a:r>
                      <a:b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narancs </a:t>
                      </a:r>
                      <a:r>
                        <a:rPr lang="hu-HU" sz="200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héj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át süteményekhez is használják.</a:t>
                      </a: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57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533</TotalTime>
  <Words>532</Words>
  <Application>Microsoft Office PowerPoint</Application>
  <PresentationFormat>Widescreen</PresentationFormat>
  <Paragraphs>113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27</cp:revision>
  <dcterms:created xsi:type="dcterms:W3CDTF">2018-09-21T17:46:23Z</dcterms:created>
  <dcterms:modified xsi:type="dcterms:W3CDTF">2020-05-12T17:42:06Z</dcterms:modified>
</cp:coreProperties>
</file>