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E5312-EC47-4498-98D9-CE11A7DA3E5C}" type="datetimeFigureOut">
              <a:rPr lang="tr-TR" smtClean="0"/>
              <a:t>27.09.2018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EACF-A90F-447B-B35B-99F48740A277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E5312-EC47-4498-98D9-CE11A7DA3E5C}" type="datetimeFigureOut">
              <a:rPr lang="tr-TR" smtClean="0"/>
              <a:t>28.09.2018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EACF-A90F-447B-B35B-99F48740A27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E5312-EC47-4498-98D9-CE11A7DA3E5C}" type="datetimeFigureOut">
              <a:rPr lang="tr-TR" smtClean="0"/>
              <a:t>28.09.2018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EACF-A90F-447B-B35B-99F48740A27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E5312-EC47-4498-98D9-CE11A7DA3E5C}" type="datetimeFigureOut">
              <a:rPr lang="tr-TR" smtClean="0"/>
              <a:t>27.09.2018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EACF-A90F-447B-B35B-99F48740A27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E5312-EC47-4498-98D9-CE11A7DA3E5C}" type="datetimeFigureOut">
              <a:rPr lang="tr-TR" smtClean="0"/>
              <a:t>28.09.2018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EACF-A90F-447B-B35B-99F48740A277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E5312-EC47-4498-98D9-CE11A7DA3E5C}" type="datetimeFigureOut">
              <a:rPr lang="tr-TR" smtClean="0"/>
              <a:t>28.09.2018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EACF-A90F-447B-B35B-99F48740A27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E5312-EC47-4498-98D9-CE11A7DA3E5C}" type="datetimeFigureOut">
              <a:rPr lang="tr-TR" smtClean="0"/>
              <a:t>28.09.2018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EACF-A90F-447B-B35B-99F48740A27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E5312-EC47-4498-98D9-CE11A7DA3E5C}" type="datetimeFigureOut">
              <a:rPr lang="tr-TR" smtClean="0"/>
              <a:t>28.09.2018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EACF-A90F-447B-B35B-99F48740A27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E5312-EC47-4498-98D9-CE11A7DA3E5C}" type="datetimeFigureOut">
              <a:rPr lang="tr-TR" smtClean="0"/>
              <a:t>28.09.2018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EACF-A90F-447B-B35B-99F48740A27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E5312-EC47-4498-98D9-CE11A7DA3E5C}" type="datetimeFigureOut">
              <a:rPr lang="tr-TR" smtClean="0"/>
              <a:t>28.09.2018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EACF-A90F-447B-B35B-99F48740A27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E5312-EC47-4498-98D9-CE11A7DA3E5C}" type="datetimeFigureOut">
              <a:rPr lang="tr-TR" smtClean="0"/>
              <a:t>28.09.2018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0FCEACF-A90F-447B-B35B-99F48740A277}" type="slidenum">
              <a:rPr lang="tr-TR" smtClean="0"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72E5312-EC47-4498-98D9-CE11A7DA3E5C}" type="datetimeFigureOut">
              <a:rPr lang="tr-TR" smtClean="0"/>
              <a:t>27.09.2018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0FCEACF-A90F-447B-B35B-99F48740A277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evrimagaci.org/insan-turu-otcul-mudur-783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Beslenmenin Tarihi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Önceleri büyük porsiyonlar ve dolu masalar zenginlik ile ilişkilendirilirken, günümüzde büyük tabaklarda sunulan küçük, ince işlenmiş ve pahalı porsiyonlar bir gösterge haline gelmiştir.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Zaman mefhumunun hız kazanmasıyla birlikte, yemek ihtiyacını karşılamak için </a:t>
            </a:r>
            <a:r>
              <a:rPr lang="tr-TR" dirty="0" err="1" smtClean="0"/>
              <a:t>fast</a:t>
            </a:r>
            <a:r>
              <a:rPr lang="tr-TR" dirty="0" smtClean="0"/>
              <a:t> </a:t>
            </a:r>
            <a:r>
              <a:rPr lang="tr-TR" dirty="0" err="1" smtClean="0"/>
              <a:t>food</a:t>
            </a:r>
            <a:r>
              <a:rPr lang="tr-TR" dirty="0" smtClean="0"/>
              <a:t> beslenme ortaya çıkmıştır.</a:t>
            </a:r>
          </a:p>
          <a:p>
            <a:endParaRPr lang="tr-TR" dirty="0"/>
          </a:p>
          <a:p>
            <a:r>
              <a:rPr lang="tr-TR" dirty="0" smtClean="0"/>
              <a:t>Çıkışı itibariyle ucuz, hızlı ve doyurucu bir işçi diyeti olan </a:t>
            </a:r>
            <a:r>
              <a:rPr lang="tr-TR" dirty="0" err="1" smtClean="0"/>
              <a:t>fast</a:t>
            </a:r>
            <a:r>
              <a:rPr lang="tr-TR" dirty="0" smtClean="0"/>
              <a:t> </a:t>
            </a:r>
            <a:r>
              <a:rPr lang="tr-TR" dirty="0" err="1" smtClean="0"/>
              <a:t>food</a:t>
            </a:r>
            <a:r>
              <a:rPr lang="tr-TR" dirty="0" smtClean="0"/>
              <a:t> zamanla bütün topluma yayılmıştır.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İnsanbir</a:t>
            </a:r>
            <a:r>
              <a:rPr lang="tr-TR" dirty="0" smtClean="0"/>
              <a:t> canlı türü olarak omnivordur (hepçildir). Başka bir deyişle hem </a:t>
            </a:r>
            <a:r>
              <a:rPr lang="tr-TR" dirty="0" err="1" smtClean="0"/>
              <a:t>herbivor</a:t>
            </a:r>
            <a:r>
              <a:rPr lang="tr-TR" dirty="0" smtClean="0"/>
              <a:t> (otçul) hem de karnivor (etçil) bir türdür.</a:t>
            </a:r>
          </a:p>
          <a:p>
            <a:endParaRPr lang="tr-TR" dirty="0"/>
          </a:p>
          <a:p>
            <a:r>
              <a:rPr lang="tr-TR" dirty="0" smtClean="0"/>
              <a:t>Ek okuma: </a:t>
            </a:r>
            <a:r>
              <a:rPr lang="tr-TR" dirty="0" smtClean="0">
                <a:hlinkClick r:id="rId2"/>
              </a:rPr>
              <a:t>https://evrimagaci.org/insan-turu-otcul-mudur-783</a:t>
            </a:r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Avcı-toplayıcı yaşam biçiminde ulaşılması kolay olduğu için bitki ağırlıklı bir diyet söz konusu olmuştur.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Hayvanların evcilleştirilmesi, hayvansal gıdaların (et, süt ve süt ürünleri) diyete daha fazla dahil olmasını sağlamıştır.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İlk evcilleştirilen bitkiler buğday ve arpadır.</a:t>
            </a:r>
          </a:p>
          <a:p>
            <a:r>
              <a:rPr lang="tr-TR" dirty="0" smtClean="0"/>
              <a:t>Tarım devrimiyle birlikte bu ürünler insanın temel besin maddeleri durumuna </a:t>
            </a:r>
            <a:r>
              <a:rPr lang="tr-TR" dirty="0" err="1" smtClean="0"/>
              <a:t>gelmiştit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İnsanlık tarihi içerisinde şeker ve tuz besin değeri ve kullanılırlığı sebebiyle oldukça değerli ürünler olmuştur.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Uzak doğuda yaygın şekilde kullanılan baharatlar Avrupa toplumsal yaşamında bir itibar göstergesi olarak </a:t>
            </a:r>
            <a:r>
              <a:rPr lang="tr-TR" dirty="0" err="1" smtClean="0"/>
              <a:t>kullanışmıştır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Ticaret yolları üzerinde yaşanan siyasal dönüşümler sebebiyle, baharata ulaşmak için yapılan yeni yol arayışları keşiflere katkı sunmuştur.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Yemeğin bu sınıfsal pozisyonu hiçbir zaman ortadan kalkmamış, aksine artarak devam etmiştir.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Kalabalı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762</TotalTime>
  <Words>211</Words>
  <Application>Microsoft Office PowerPoint</Application>
  <PresentationFormat>Ekran Gösterisi (4:3)</PresentationFormat>
  <Paragraphs>16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Akış</vt:lpstr>
      <vt:lpstr>Beslenmenin Tarihi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Beslenmenin Tarihi</dc:title>
  <dc:creator>syncretic</dc:creator>
  <cp:lastModifiedBy>syncretic</cp:lastModifiedBy>
  <cp:revision>1</cp:revision>
  <dcterms:created xsi:type="dcterms:W3CDTF">2018-09-27T16:19:03Z</dcterms:created>
  <dcterms:modified xsi:type="dcterms:W3CDTF">2018-09-28T05:01:05Z</dcterms:modified>
</cp:coreProperties>
</file>