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9" r:id="rId7"/>
    <p:sldId id="278" r:id="rId8"/>
    <p:sldId id="280" r:id="rId9"/>
    <p:sldId id="281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sskiiyazyk.ru/sintaksis/deeprichastnyiy-oborot.html" TargetMode="External"/><Relationship Id="rId4" Type="http://schemas.openxmlformats.org/officeDocument/2006/relationships/hyperlink" Target="http://rosental-book.ru/styli_xlii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  <a:hlinkClick r:id="rId4"/>
              </a:rPr>
              <a:t>http://rosental-book.ru/styli_xlii.html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hlinkClick r:id="rId5"/>
              </a:rPr>
              <a:t>https://russkiiyazyk.ru/sintaksis/deeprichastnyiy-oborot.html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80D3-94DD-45BE-8865-5D7949A8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50845"/>
            <a:ext cx="9601200" cy="745435"/>
          </a:xfrm>
        </p:spPr>
        <p:txBody>
          <a:bodyPr>
            <a:noAutofit/>
          </a:bodyPr>
          <a:lstStyle/>
          <a:p>
            <a:r>
              <a:rPr lang="ru-RU" sz="2800" dirty="0"/>
              <a:t>Деепричастный оборот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8C3A7-4C8F-48C0-A17F-FC0E7FA90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173356"/>
            <a:ext cx="9601200" cy="3733799"/>
          </a:xfrm>
        </p:spPr>
        <p:txBody>
          <a:bodyPr>
            <a:normAutofit/>
          </a:bodyPr>
          <a:lstStyle/>
          <a:p>
            <a:r>
              <a:rPr lang="ru-RU" dirty="0"/>
              <a:t>Деепричастный оборот — это синтаксическая конструкция, состоящая из деепричастия с зависимыми словами.</a:t>
            </a:r>
          </a:p>
          <a:p>
            <a:r>
              <a:rPr lang="ru-RU" dirty="0"/>
              <a:t>В русском синтаксисе деепричастие, как особая неизменяемая глагольная форма, обозначает добавочное действие, которое выполняет подлежащее по отношению к глаголу-сказуемому.</a:t>
            </a:r>
          </a:p>
          <a:p>
            <a:pPr marL="0" indent="0">
              <a:buNone/>
            </a:pPr>
            <a:r>
              <a:rPr lang="ru-RU" b="1" i="1" dirty="0"/>
              <a:t>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 А над лесом мчалось, не отставая от поезда, осеннее полуночное небо. 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97859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060B1-E30D-49D8-B59A-D2C1F7DA3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14400"/>
            <a:ext cx="9601200" cy="3816626"/>
          </a:xfrm>
        </p:spPr>
        <p:txBody>
          <a:bodyPr/>
          <a:lstStyle/>
          <a:p>
            <a:pPr algn="just"/>
            <a:r>
              <a:rPr lang="ru-RU" i="1" dirty="0"/>
              <a:t>Небо (что делало?) мчалось, в то же время не отставая.</a:t>
            </a:r>
          </a:p>
          <a:p>
            <a:pPr marL="0" indent="0" algn="just">
              <a:buNone/>
            </a:pPr>
            <a:r>
              <a:rPr lang="ru-RU" dirty="0"/>
              <a:t> Слово «не отставая» отвечает на вопрос что делая? Это деепричастие несовершенного вида, которое обозначает добавочное одновременное действие по отношению к глаголу-сказуемому. Оно образовано с помощью суффикса -я от основы неопределённой формы глагола.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отстава</a:t>
            </a:r>
            <a:r>
              <a:rPr lang="ru-RU" b="1" dirty="0"/>
              <a:t>ть</a:t>
            </a:r>
            <a:r>
              <a:rPr lang="ru-RU" dirty="0"/>
              <a:t> — отстава</a:t>
            </a:r>
            <a:r>
              <a:rPr lang="ru-RU" b="1" dirty="0"/>
              <a:t>я</a:t>
            </a:r>
            <a:r>
              <a:rPr lang="ru-RU" dirty="0"/>
              <a:t>. Не отставая (от чего?) от поезда. У деепричастия «отставая» имеется зависимое слово — «от поезда». В таком случае эту синтаксическую конструкцию «не отставая от поезда» назовем деепричастным оборотом.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41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71AF0-F57B-4D35-9315-3983CE0E6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46922"/>
            <a:ext cx="9601200" cy="4094921"/>
          </a:xfrm>
        </p:spPr>
        <p:txBody>
          <a:bodyPr/>
          <a:lstStyle/>
          <a:p>
            <a:r>
              <a:rPr lang="ru-RU" dirty="0"/>
              <a:t>Деепричастный оборот является в предложении одним членом предложения — обстоятельством, которое подчеркивается специальной линией «штрих-точка-штрих-точка» ( _ . _ . _ . _ . _). Мчалось (как?) не отставая от поезда — это обстоятельство образа действия. </a:t>
            </a:r>
          </a:p>
          <a:p>
            <a:r>
              <a:rPr lang="ru-RU" dirty="0"/>
              <a:t>В письменной речи обычно одиночное деепричастие и деепричастный оборот выделяются запятыми. В предложении может быть два деепричастных оборота, соединенные союзом «и», относящиеся к одному и тому же сказуемому. Эти однородные обстоятельства соединены одиночным союзом «и». Тогда запятая ставится перед первым оборотом и после второго.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С вершины дерева, взмахнув крыльями и громко закаркав, взлетела серая ворона. 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48495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BC0F8-2090-4D89-AF70-EB7C86559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27652"/>
            <a:ext cx="9601200" cy="4939748"/>
          </a:xfrm>
        </p:spPr>
        <p:txBody>
          <a:bodyPr/>
          <a:lstStyle/>
          <a:p>
            <a:r>
              <a:rPr lang="ru-RU" dirty="0"/>
              <a:t>Не выделяется запятой деепричастный оборот, соединенный союзом «и» с однородным обстоятельством, которое  выражено наречием</a:t>
            </a:r>
          </a:p>
          <a:p>
            <a:pPr marL="0" indent="0">
              <a:buNone/>
            </a:pPr>
            <a:r>
              <a:rPr lang="ru-RU" dirty="0"/>
              <a:t>Пример: Она говорила со мной насмешливо и немного растягивая слова. </a:t>
            </a:r>
          </a:p>
          <a:p>
            <a:r>
              <a:rPr lang="ru-RU" dirty="0"/>
              <a:t> Не обособляются деепричастные обороты, тесно связанные по содержанию со сказуемым и образующие смысловой центр высказывания </a:t>
            </a:r>
          </a:p>
          <a:p>
            <a:pPr marL="0" indent="0">
              <a:buNone/>
            </a:pPr>
            <a:r>
              <a:rPr lang="ru-RU" dirty="0"/>
              <a:t>Пример: Студенты приобретают знания не только слушая лекции, но и на семинарских занятиях</a:t>
            </a:r>
          </a:p>
          <a:p>
            <a:r>
              <a:rPr lang="ru-RU" dirty="0"/>
              <a:t> Не обособляются деепричастные обороты, представляющие собой идиоматические выражения </a:t>
            </a:r>
          </a:p>
          <a:p>
            <a:pPr marL="0" indent="0">
              <a:buNone/>
            </a:pPr>
            <a:r>
              <a:rPr lang="ru-RU" dirty="0"/>
              <a:t>Пример: Ты работаешь спустя рукава.</a:t>
            </a:r>
          </a:p>
        </p:txBody>
      </p:sp>
    </p:spTree>
    <p:extLst>
      <p:ext uri="{BB962C8B-B14F-4D97-AF65-F5344CB8AC3E}">
        <p14:creationId xmlns:p14="http://schemas.microsoft.com/office/powerpoint/2010/main" val="541437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BC0F8-2090-4D89-AF70-EB7C86559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27652"/>
            <a:ext cx="9601200" cy="493974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i="1" dirty="0"/>
              <a:t>Все замолчали, переглянувшись между собой, и уже не возвращались к этой теме. </a:t>
            </a:r>
          </a:p>
          <a:p>
            <a:pPr marL="0" indent="0">
              <a:buNone/>
            </a:pPr>
            <a:r>
              <a:rPr lang="ru-RU" i="1" dirty="0"/>
              <a:t>Немного опомнившись, он вернулся, но дверь была уже закрыта. </a:t>
            </a:r>
          </a:p>
          <a:p>
            <a:pPr marL="0" indent="0">
              <a:buNone/>
            </a:pPr>
            <a:r>
              <a:rPr lang="ru-RU" i="1" dirty="0"/>
              <a:t>По небу ползли тяжёлые серые тучи, скрывая проглядывающее время от времени солнце. </a:t>
            </a:r>
          </a:p>
          <a:p>
            <a:pPr marL="0" indent="0">
              <a:buNone/>
            </a:pPr>
            <a:r>
              <a:rPr lang="ru-RU" i="1" dirty="0"/>
              <a:t>Оленёнок, ощипывая листочки и прислушиваясь к малейшему шороху, ходил возле куста. </a:t>
            </a:r>
          </a:p>
          <a:p>
            <a:pPr marL="0" indent="0">
              <a:buNone/>
            </a:pPr>
            <a:r>
              <a:rPr lang="ru-RU" i="1" dirty="0"/>
              <a:t>Тропка была незаметной и, меняя направление, извивами вела по тайге. На том берегу, изредка вспыхивая, мелькали огни.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44465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B036A-5AD5-4012-8001-9016B9F00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7957"/>
          </a:xfrm>
        </p:spPr>
        <p:txBody>
          <a:bodyPr>
            <a:normAutofit/>
          </a:bodyPr>
          <a:lstStyle/>
          <a:p>
            <a:r>
              <a:rPr lang="ru-RU" sz="3200" dirty="0"/>
              <a:t>Ошибки при употреблении деепричастий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EF5C8-5C3F-4357-BC17-3462D3805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861930"/>
            <a:ext cx="9601200" cy="3581400"/>
          </a:xfrm>
        </p:spPr>
        <p:txBody>
          <a:bodyPr/>
          <a:lstStyle/>
          <a:p>
            <a:r>
              <a:rPr lang="ru-RU" dirty="0"/>
              <a:t>Когда я гуляю по Павловску, меня восхищает красота парка.</a:t>
            </a:r>
          </a:p>
          <a:p>
            <a:r>
              <a:rPr lang="ru-RU" dirty="0"/>
              <a:t>Я гуляю по Павловску, и меня восхищает красота парка.</a:t>
            </a:r>
          </a:p>
          <a:p>
            <a:r>
              <a:rPr lang="ru-RU" dirty="0"/>
              <a:t>Меня, гуляющую по Павловску, восхищает красота парка.</a:t>
            </a:r>
          </a:p>
          <a:p>
            <a:r>
              <a:rPr lang="ru-RU" dirty="0"/>
              <a:t>Я гуляю по Павловску и восхищаюсь красотой парка.</a:t>
            </a:r>
          </a:p>
          <a:p>
            <a:r>
              <a:rPr lang="ru-RU" dirty="0"/>
              <a:t>Гуляя по Павловску, я восхитилась красотой парка.</a:t>
            </a:r>
          </a:p>
          <a:p>
            <a:r>
              <a:rPr lang="ru-RU" dirty="0"/>
              <a:t>Во время прогулки по Павловску я восхищалась красотой парка.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44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F34FA-A76C-4233-87C0-7BA94EABD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28530"/>
          </a:xfrm>
        </p:spPr>
        <p:txBody>
          <a:bodyPr>
            <a:normAutofit/>
          </a:bodyPr>
          <a:lstStyle/>
          <a:p>
            <a:r>
              <a:rPr lang="ru-RU" sz="3200" dirty="0"/>
              <a:t>Переделайте предложения, употребив в них деепричастие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20E98-CDB4-474E-84AC-56A98B837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Когда я уезжал, в Петербурге шел дождь.</a:t>
            </a:r>
          </a:p>
          <a:p>
            <a:r>
              <a:rPr lang="ru-RU" dirty="0"/>
              <a:t>Если ты не умеешь плавать, тебе надо учиться.</a:t>
            </a:r>
          </a:p>
          <a:p>
            <a:r>
              <a:rPr lang="ru-RU" dirty="0"/>
              <a:t>Он взял ее под руку, и они пошли гулять.</a:t>
            </a:r>
          </a:p>
          <a:p>
            <a:r>
              <a:rPr lang="ru-RU" dirty="0"/>
              <a:t>Когда вы выучите это правило, ваши письма станут более грамотными.</a:t>
            </a:r>
          </a:p>
          <a:p>
            <a:r>
              <a:rPr lang="ru-RU" dirty="0"/>
              <a:t>В клубе всегда весело и интересно, хотя после танцев болят ноги.</a:t>
            </a:r>
          </a:p>
          <a:p>
            <a:r>
              <a:rPr lang="ru-RU" dirty="0"/>
              <a:t>Когда я вхожу в этот дом, меня охватывает чувство собственной неполноценности.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597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7209A-2804-416E-A48C-62BC34148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870" y="800100"/>
            <a:ext cx="9601200" cy="843170"/>
          </a:xfrm>
        </p:spPr>
        <p:txBody>
          <a:bodyPr>
            <a:normAutofit/>
          </a:bodyPr>
          <a:lstStyle/>
          <a:p>
            <a:r>
              <a:rPr lang="ru-RU" sz="3200" dirty="0"/>
              <a:t>Исправьте ошибки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B2DC6-9F12-4AAC-B002-EA7E8FF0E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9043"/>
            <a:ext cx="9601200" cy="4078357"/>
          </a:xfrm>
        </p:spPr>
        <p:txBody>
          <a:bodyPr>
            <a:normAutofit/>
          </a:bodyPr>
          <a:lstStyle/>
          <a:p>
            <a:r>
              <a:rPr lang="ru-RU" dirty="0"/>
              <a:t>Они очень слушались его.</a:t>
            </a:r>
          </a:p>
          <a:p>
            <a:r>
              <a:rPr lang="ru-RU" dirty="0"/>
              <a:t>Завися от традиции, у русских нет понятия «богатство».</a:t>
            </a:r>
          </a:p>
          <a:p>
            <a:r>
              <a:rPr lang="ru-RU" dirty="0"/>
              <a:t>Я хочу просить у Вас прощение.</a:t>
            </a:r>
          </a:p>
          <a:p>
            <a:r>
              <a:rPr lang="ru-RU" dirty="0"/>
              <a:t>Я не понимаю значение этого слова.</a:t>
            </a:r>
          </a:p>
          <a:p>
            <a:r>
              <a:rPr lang="ru-RU" dirty="0"/>
              <a:t>Ты написала письмо, чтобы просить мне помочь тебе.</a:t>
            </a:r>
          </a:p>
          <a:p>
            <a:r>
              <a:rPr lang="ru-RU" dirty="0"/>
              <a:t>Эта статья напоминает нас о необходимости защиты окружающей среды.</a:t>
            </a:r>
          </a:p>
          <a:p>
            <a:r>
              <a:rPr lang="ru-RU" dirty="0"/>
              <a:t>Эти правила нам научили жить хорошо. Даже мелкие дети могут их учить наизусть.</a:t>
            </a:r>
          </a:p>
          <a:p>
            <a:r>
              <a:rPr lang="ru-RU" dirty="0"/>
              <a:t>Обе собаки взяли половину шляпу к дяде, и считали, что дядя похвалил их. А ведь дядя считал его собак самыми умными!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20069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1088</TotalTime>
  <Words>751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Сочинение</vt:lpstr>
      <vt:lpstr>Деепричастный оборот</vt:lpstr>
      <vt:lpstr>PowerPoint Presentation</vt:lpstr>
      <vt:lpstr>PowerPoint Presentation</vt:lpstr>
      <vt:lpstr>PowerPoint Presentation</vt:lpstr>
      <vt:lpstr>PowerPoint Presentation</vt:lpstr>
      <vt:lpstr>Ошибки при употреблении деепричастий</vt:lpstr>
      <vt:lpstr>Переделайте предложения, употребив в них деепричастие</vt:lpstr>
      <vt:lpstr>Исправьте ошибки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130</cp:revision>
  <dcterms:created xsi:type="dcterms:W3CDTF">2020-03-24T19:20:49Z</dcterms:created>
  <dcterms:modified xsi:type="dcterms:W3CDTF">2020-05-05T11:18:05Z</dcterms:modified>
</cp:coreProperties>
</file>