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19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74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56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98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1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10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59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44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28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58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49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01DFC-BE3C-4BA4-9ABB-B83D7773F0E2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40E42-8C29-4A11-859E-94968EF23F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32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yh.aile.gov.tr/data/5480490c369dc57170df34bd/Dunya%20Engellilik%20Raporu%20Yonetici%20Ozeti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ENGELLİLİK VE GENÇLİK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25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Gençlik Dönemi Özellikleri ve </a:t>
            </a:r>
            <a:br>
              <a:rPr lang="tr-TR" dirty="0" smtClean="0"/>
            </a:br>
            <a:r>
              <a:rPr lang="tr-TR" dirty="0" smtClean="0"/>
              <a:t>Engellilikle Kesişim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Potansiyeller çağı? </a:t>
            </a:r>
          </a:p>
          <a:p>
            <a:r>
              <a:rPr lang="tr-TR" dirty="0" smtClean="0"/>
              <a:t>Normal kavramı 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gelişim </a:t>
            </a:r>
          </a:p>
          <a:p>
            <a:r>
              <a:rPr lang="tr-TR" dirty="0" smtClean="0"/>
              <a:t>Aidiyet, kimlik oluşumu</a:t>
            </a:r>
          </a:p>
          <a:p>
            <a:r>
              <a:rPr lang="tr-TR" dirty="0" smtClean="0"/>
              <a:t>Ergenlik ve fizyolojik değişimler</a:t>
            </a:r>
          </a:p>
          <a:p>
            <a:r>
              <a:rPr lang="tr-TR" dirty="0" smtClean="0"/>
              <a:t>Sosyal ilişkiler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359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«yeteneklerdeki </a:t>
            </a:r>
            <a:r>
              <a:rPr lang="tr-TR" dirty="0"/>
              <a:t>ve güçteki </a:t>
            </a:r>
            <a:r>
              <a:rPr lang="tr-TR" dirty="0" err="1" smtClean="0"/>
              <a:t>sınırlanmışlık</a:t>
            </a:r>
            <a:r>
              <a:rPr lang="tr-TR" dirty="0" smtClean="0"/>
              <a:t> ya </a:t>
            </a:r>
            <a:r>
              <a:rPr lang="tr-TR" dirty="0"/>
              <a:t>da </a:t>
            </a:r>
            <a:r>
              <a:rPr lang="tr-TR" dirty="0" smtClean="0"/>
              <a:t>eksiklik»</a:t>
            </a:r>
          </a:p>
          <a:p>
            <a:pPr marL="0" indent="0">
              <a:buNone/>
            </a:pPr>
            <a:r>
              <a:rPr lang="tr-TR" dirty="0" smtClean="0"/>
              <a:t>«ideal ya da normal kapasitenin dışında olmak»  (Burcu,2013).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Engelliliğe ilişkin medikal ve sosyal model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04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Engelliliğin sosyal anlamı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ireyin kendisinin engelliliğine ilişkin tepkileri </a:t>
            </a:r>
          </a:p>
          <a:p>
            <a:r>
              <a:rPr lang="tr-TR" dirty="0" smtClean="0"/>
              <a:t>O anki durumuna ve geleceğine nasıl baktığı</a:t>
            </a:r>
          </a:p>
          <a:p>
            <a:r>
              <a:rPr lang="tr-TR" dirty="0"/>
              <a:t>E</a:t>
            </a:r>
            <a:r>
              <a:rPr lang="tr-TR" dirty="0" smtClean="0"/>
              <a:t>ngellilik durumunun bireyin yaşamını nasıl etkilediği  </a:t>
            </a:r>
          </a:p>
          <a:p>
            <a:r>
              <a:rPr lang="tr-TR" dirty="0" smtClean="0"/>
              <a:t>Toplumun yani diğer insanların engelliliğe ilişkin bakış açısı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69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Engelliliğin kültürel anlamı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Engelli  gençlerin yaşadıkları mahalle, aile, okul, iş, arkadaşlık ortamı gibi birçok sosyal ortamda kendilerine ilişkin bakış açılarını yansıtan kültürel tanımlamalar </a:t>
            </a:r>
          </a:p>
          <a:p>
            <a:endParaRPr lang="tr-TR" dirty="0" smtClean="0"/>
          </a:p>
          <a:p>
            <a:r>
              <a:rPr lang="tr-TR" dirty="0" smtClean="0"/>
              <a:t>Günümüz toplumunda engellilere yönelik algının şekillendiricileri? </a:t>
            </a:r>
          </a:p>
          <a:p>
            <a:pPr lvl="1"/>
            <a:r>
              <a:rPr lang="tr-TR" dirty="0" smtClean="0"/>
              <a:t>Beden sosyolojisi</a:t>
            </a:r>
          </a:p>
          <a:p>
            <a:pPr lvl="1"/>
            <a:r>
              <a:rPr lang="tr-TR" dirty="0" smtClean="0"/>
              <a:t>Kapitalist toplum değerleri </a:t>
            </a:r>
          </a:p>
          <a:p>
            <a:pPr lvl="1"/>
            <a:r>
              <a:rPr lang="tr-TR" dirty="0" smtClean="0"/>
              <a:t>Engelli hareketi </a:t>
            </a:r>
          </a:p>
          <a:p>
            <a:pPr lvl="1"/>
            <a:r>
              <a:rPr lang="tr-TR" dirty="0" smtClean="0"/>
              <a:t>Feminist teori, </a:t>
            </a:r>
            <a:r>
              <a:rPr lang="tr-TR" dirty="0" err="1" smtClean="0"/>
              <a:t>Queer</a:t>
            </a:r>
            <a:r>
              <a:rPr lang="tr-TR" dirty="0" smtClean="0"/>
              <a:t> yazını 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72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riskler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Eğitimden dışlanma </a:t>
            </a:r>
          </a:p>
          <a:p>
            <a:r>
              <a:rPr lang="tr-TR" dirty="0" smtClean="0"/>
              <a:t>İstihdam olanaklarından uzaklaşma </a:t>
            </a:r>
          </a:p>
          <a:p>
            <a:r>
              <a:rPr lang="tr-TR" dirty="0" smtClean="0"/>
              <a:t>Yoksulluk </a:t>
            </a:r>
          </a:p>
          <a:p>
            <a:r>
              <a:rPr lang="tr-TR" dirty="0" smtClean="0"/>
              <a:t>Sosyal izolasyon </a:t>
            </a:r>
          </a:p>
          <a:p>
            <a:r>
              <a:rPr lang="tr-TR" dirty="0" smtClean="0"/>
              <a:t>Sosyal yaşamda şiddet deneyimi, tacizler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8935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 gençler için politika önerileri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Erişim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Kurum ve hizmetlere erişim</a:t>
            </a:r>
          </a:p>
          <a:p>
            <a:r>
              <a:rPr lang="tr-TR" dirty="0" smtClean="0"/>
              <a:t>Özel program ve hizmetler </a:t>
            </a:r>
          </a:p>
          <a:p>
            <a:r>
              <a:rPr lang="tr-TR" dirty="0" smtClean="0"/>
              <a:t>Engellilik stratejisi ve eylem planı </a:t>
            </a:r>
          </a:p>
          <a:p>
            <a:r>
              <a:rPr lang="tr-TR" dirty="0" smtClean="0"/>
              <a:t>Katılım </a:t>
            </a:r>
          </a:p>
          <a:p>
            <a:r>
              <a:rPr lang="tr-TR" dirty="0" smtClean="0"/>
              <a:t>İnsan kaynağı kapasitesini geliştirme</a:t>
            </a:r>
          </a:p>
          <a:p>
            <a:r>
              <a:rPr lang="tr-TR" dirty="0" smtClean="0"/>
              <a:t>Toplumsal farkındalık </a:t>
            </a:r>
          </a:p>
          <a:p>
            <a:r>
              <a:rPr lang="tr-TR" dirty="0" smtClean="0"/>
              <a:t>Veri toplama </a:t>
            </a:r>
          </a:p>
          <a:p>
            <a:r>
              <a:rPr lang="tr-TR" dirty="0" smtClean="0"/>
              <a:t>Engellilik araştırmaları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895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Burcu, E. (2013). Engelli Gençler ve Sosyal Riskler. Gençlik Araştırmaları Dergisi. Yıl 1, Sayı 1(2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Dünya Engellilik Raporu </a:t>
            </a:r>
          </a:p>
          <a:p>
            <a:pPr marL="0" indent="0">
              <a:buNone/>
            </a:pPr>
            <a:r>
              <a:rPr lang="tr-TR" dirty="0" smtClean="0">
                <a:hlinkClick r:id="rId2"/>
              </a:rPr>
              <a:t>http://eyh.aile.gov.tr/data/5480490c369dc57170df34bd/Dunya%20Engellilik%20Raporu%20Yonetici%20Ozeti.pdf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20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205</Words>
  <Application>Microsoft Office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ENGELLİLİK VE GENÇLİK </vt:lpstr>
      <vt:lpstr>Gençlik Dönemi Özellikleri ve  Engellilikle Kesişim</vt:lpstr>
      <vt:lpstr>Engellilik</vt:lpstr>
      <vt:lpstr>Engelliliğin sosyal anlamı </vt:lpstr>
      <vt:lpstr>Engelliliğin kültürel anlamı</vt:lpstr>
      <vt:lpstr>Sosyal riskler </vt:lpstr>
      <vt:lpstr>Engelli gençler için politika önerileri </vt:lpstr>
      <vt:lpstr>Kaynak: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ENGELLİLİK VE GENÇLİK</dc:title>
  <dc:creator>x</dc:creator>
  <cp:lastModifiedBy> x</cp:lastModifiedBy>
  <cp:revision>8</cp:revision>
  <dcterms:created xsi:type="dcterms:W3CDTF">2018-02-13T11:13:11Z</dcterms:created>
  <dcterms:modified xsi:type="dcterms:W3CDTF">2018-02-14T10:49:18Z</dcterms:modified>
</cp:coreProperties>
</file>