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8" r:id="rId4"/>
    <p:sldId id="265" r:id="rId5"/>
    <p:sldId id="261" r:id="rId6"/>
    <p:sldId id="257" r:id="rId7"/>
    <p:sldId id="266" r:id="rId8"/>
    <p:sldId id="262" r:id="rId9"/>
    <p:sldId id="264" r:id="rId10"/>
    <p:sldId id="267" r:id="rId11"/>
    <p:sldId id="269" r:id="rId12"/>
    <p:sldId id="270" r:id="rId13"/>
    <p:sldId id="258" r:id="rId14"/>
    <p:sldId id="263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FADF-2FDD-4426-976F-D3BBF59E0282}" type="datetimeFigureOut">
              <a:rPr lang="en-US" smtClean="0"/>
              <a:pPr/>
              <a:t>4/12/2017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EC0F6-783C-4991-A96C-FBCF3C81A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10881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FADF-2FDD-4426-976F-D3BBF59E0282}" type="datetimeFigureOut">
              <a:rPr lang="en-US" smtClean="0"/>
              <a:pPr/>
              <a:t>4/12/2017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EC0F6-783C-4991-A96C-FBCF3C81A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7970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FADF-2FDD-4426-976F-D3BBF59E0282}" type="datetimeFigureOut">
              <a:rPr lang="en-US" smtClean="0"/>
              <a:pPr/>
              <a:t>4/12/2017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EC0F6-783C-4991-A96C-FBCF3C81A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01033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FADF-2FDD-4426-976F-D3BBF59E0282}" type="datetimeFigureOut">
              <a:rPr lang="en-US" smtClean="0"/>
              <a:pPr/>
              <a:t>4/12/2017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EC0F6-783C-4991-A96C-FBCF3C81A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52769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FADF-2FDD-4426-976F-D3BBF59E0282}" type="datetimeFigureOut">
              <a:rPr lang="en-US" smtClean="0"/>
              <a:pPr/>
              <a:t>4/12/2017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EC0F6-783C-4991-A96C-FBCF3C81A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23312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FADF-2FDD-4426-976F-D3BBF59E0282}" type="datetimeFigureOut">
              <a:rPr lang="en-US" smtClean="0"/>
              <a:pPr/>
              <a:t>4/12/2017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EC0F6-783C-4991-A96C-FBCF3C81A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37402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FADF-2FDD-4426-976F-D3BBF59E0282}" type="datetimeFigureOut">
              <a:rPr lang="en-US" smtClean="0"/>
              <a:pPr/>
              <a:t>4/12/2017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EC0F6-783C-4991-A96C-FBCF3C81A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48708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FADF-2FDD-4426-976F-D3BBF59E0282}" type="datetimeFigureOut">
              <a:rPr lang="en-US" smtClean="0"/>
              <a:pPr/>
              <a:t>4/12/2017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EC0F6-783C-4991-A96C-FBCF3C81A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74480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FADF-2FDD-4426-976F-D3BBF59E0282}" type="datetimeFigureOut">
              <a:rPr lang="en-US" smtClean="0"/>
              <a:pPr/>
              <a:t>4/12/2017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EC0F6-783C-4991-A96C-FBCF3C81A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98151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FADF-2FDD-4426-976F-D3BBF59E0282}" type="datetimeFigureOut">
              <a:rPr lang="en-US" smtClean="0"/>
              <a:pPr/>
              <a:t>4/12/2017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EC0F6-783C-4991-A96C-FBCF3C81A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2574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FADF-2FDD-4426-976F-D3BBF59E0282}" type="datetimeFigureOut">
              <a:rPr lang="en-US" smtClean="0"/>
              <a:pPr/>
              <a:t>4/12/2017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EC0F6-783C-4991-A96C-FBCF3C81A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57202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9FADF-2FDD-4426-976F-D3BBF59E0282}" type="datetimeFigureOut">
              <a:rPr lang="en-US" smtClean="0"/>
              <a:pPr/>
              <a:t>4/12/2017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CEC0F6-783C-4991-A96C-FBCF3C81A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4354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475656" y="977128"/>
            <a:ext cx="6404248" cy="435648"/>
          </a:xfrm>
        </p:spPr>
        <p:txBody>
          <a:bodyPr>
            <a:noAutofit/>
          </a:bodyPr>
          <a:lstStyle/>
          <a:p>
            <a:r>
              <a:rPr lang="en-US" sz="3600" b="1" dirty="0"/>
              <a:t>British Schools </a:t>
            </a:r>
            <a:r>
              <a:rPr lang="en-US" sz="3600" b="1" dirty="0" smtClean="0"/>
              <a:t>Museum</a:t>
            </a:r>
            <a:r>
              <a:rPr lang="tr-TR" sz="3600" b="1" dirty="0"/>
              <a:t>,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Hitchin</a:t>
            </a:r>
            <a:r>
              <a:rPr lang="en-US" sz="3600" b="1" dirty="0"/>
              <a:t/>
            </a:r>
            <a:br>
              <a:rPr lang="en-US" sz="3600" b="1" dirty="0"/>
            </a:br>
            <a:endParaRPr lang="en-US" sz="36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771985"/>
            <a:ext cx="4176464" cy="4128299"/>
          </a:xfrm>
          <a:prstGeom prst="rect">
            <a:avLst/>
          </a:prstGeom>
        </p:spPr>
      </p:pic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-27384"/>
            <a:ext cx="957014" cy="1200514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9957" y="2425193"/>
            <a:ext cx="4608512" cy="303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5210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Eğitim Etkinlikleri</a:t>
            </a:r>
            <a:endParaRPr lang="en-US" dirty="0"/>
          </a:p>
        </p:txBody>
      </p:sp>
      <p:pic>
        <p:nvPicPr>
          <p:cNvPr id="4" name="Picture 3" descr="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-27384"/>
            <a:ext cx="957014" cy="1200514"/>
          </a:xfrm>
          <a:prstGeom prst="rect">
            <a:avLst/>
          </a:prstGeom>
        </p:spPr>
      </p:pic>
      <p:pic>
        <p:nvPicPr>
          <p:cNvPr id="10" name="Picture 9" descr="Screen Shot 2016-05-07 at 15.12.2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7704" y="764704"/>
            <a:ext cx="5767364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62042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-27384"/>
            <a:ext cx="957014" cy="1200514"/>
          </a:xfrm>
          <a:prstGeom prst="rect">
            <a:avLst/>
          </a:prstGeom>
        </p:spPr>
      </p:pic>
      <p:pic>
        <p:nvPicPr>
          <p:cNvPr id="7" name="Picture 6" descr="Screen Shot 2016-05-07 at 15.17.37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7784" y="814952"/>
            <a:ext cx="6480762" cy="591503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26" y="1340768"/>
            <a:ext cx="2808312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</a:t>
            </a:r>
            <a:r>
              <a:rPr lang="en-US" sz="2400" dirty="0" err="1" smtClean="0"/>
              <a:t>Anahtar</a:t>
            </a:r>
            <a:r>
              <a:rPr lang="en-US" sz="2400" dirty="0" smtClean="0"/>
              <a:t> </a:t>
            </a:r>
            <a:r>
              <a:rPr lang="en-US" sz="2400" dirty="0" err="1" smtClean="0"/>
              <a:t>Sorular</a:t>
            </a:r>
            <a:endParaRPr lang="en-US" sz="2400" dirty="0" smtClean="0"/>
          </a:p>
          <a:p>
            <a:r>
              <a:rPr lang="en-US" sz="2400" dirty="0" smtClean="0"/>
              <a:t>-</a:t>
            </a:r>
            <a:r>
              <a:rPr lang="en-US" sz="2400" dirty="0" err="1" smtClean="0"/>
              <a:t>Genel</a:t>
            </a:r>
            <a:r>
              <a:rPr lang="en-US" sz="2400" dirty="0" smtClean="0"/>
              <a:t> </a:t>
            </a:r>
            <a:r>
              <a:rPr lang="en-US" sz="2400" dirty="0" err="1" smtClean="0"/>
              <a:t>Bakış</a:t>
            </a:r>
            <a:endParaRPr lang="en-US" sz="2400" dirty="0" smtClean="0"/>
          </a:p>
          <a:p>
            <a:r>
              <a:rPr lang="en-US" sz="2400" dirty="0" smtClean="0"/>
              <a:t>-</a:t>
            </a:r>
            <a:r>
              <a:rPr lang="en-US" sz="2400" dirty="0" err="1" smtClean="0"/>
              <a:t>Ek</a:t>
            </a:r>
            <a:r>
              <a:rPr lang="en-US" sz="2400" dirty="0" smtClean="0"/>
              <a:t> </a:t>
            </a:r>
            <a:r>
              <a:rPr lang="en-US" sz="2400" dirty="0" err="1" smtClean="0"/>
              <a:t>Bilgiler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linkler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38900589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-27384"/>
            <a:ext cx="957014" cy="1200514"/>
          </a:xfrm>
          <a:prstGeom prst="rect">
            <a:avLst/>
          </a:prstGeom>
        </p:spPr>
      </p:pic>
      <p:pic>
        <p:nvPicPr>
          <p:cNvPr id="5" name="Picture 4" descr="Screen Shot 2016-05-07 at 15.25.09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5656" y="908720"/>
            <a:ext cx="5761248" cy="57404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75656" y="188640"/>
            <a:ext cx="324036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Kaynaklar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4291158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6203032" cy="101297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Ziyaret zamanları ve Ulaşım</a:t>
            </a:r>
            <a:endParaRPr lang="en-US" dirty="0"/>
          </a:p>
        </p:txBody>
      </p:sp>
      <p:pic>
        <p:nvPicPr>
          <p:cNvPr id="4" name="Picture 3" descr="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-27384"/>
            <a:ext cx="957014" cy="1200514"/>
          </a:xfrm>
          <a:prstGeom prst="rect">
            <a:avLst/>
          </a:prstGeom>
        </p:spPr>
      </p:pic>
      <p:pic>
        <p:nvPicPr>
          <p:cNvPr id="7" name="Picture 6" descr="file_150.jpe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4088" y="1916832"/>
            <a:ext cx="3475909" cy="440767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729" y="1916832"/>
            <a:ext cx="514275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-2016 </a:t>
            </a:r>
            <a:r>
              <a:rPr lang="en-US" sz="2400" dirty="0" err="1" smtClean="0"/>
              <a:t>yılı</a:t>
            </a:r>
            <a:r>
              <a:rPr lang="en-US" sz="2400" dirty="0" smtClean="0"/>
              <a:t> </a:t>
            </a:r>
            <a:r>
              <a:rPr lang="en-US" sz="2400" dirty="0" err="1"/>
              <a:t>z</a:t>
            </a:r>
            <a:r>
              <a:rPr lang="en-US" sz="2400" dirty="0" err="1" smtClean="0"/>
              <a:t>iyaret</a:t>
            </a:r>
            <a:r>
              <a:rPr lang="en-US" sz="2400" dirty="0" smtClean="0"/>
              <a:t> </a:t>
            </a:r>
            <a:r>
              <a:rPr lang="en-US" sz="2400" dirty="0" err="1" smtClean="0"/>
              <a:t>saatleri</a:t>
            </a:r>
            <a:r>
              <a:rPr lang="en-US" sz="2400" dirty="0" smtClean="0"/>
              <a:t> </a:t>
            </a:r>
          </a:p>
          <a:p>
            <a:r>
              <a:rPr lang="en-US" sz="2400" dirty="0" smtClean="0"/>
              <a:t>-</a:t>
            </a:r>
            <a:r>
              <a:rPr lang="en-US" sz="2400" dirty="0" err="1" smtClean="0"/>
              <a:t>Engelli</a:t>
            </a:r>
            <a:r>
              <a:rPr lang="en-US" sz="2400" dirty="0" smtClean="0"/>
              <a:t> </a:t>
            </a:r>
            <a:r>
              <a:rPr lang="en-US" sz="2400" dirty="0" err="1" smtClean="0"/>
              <a:t>ziyaretçi</a:t>
            </a:r>
            <a:r>
              <a:rPr lang="en-US" sz="2400" dirty="0" smtClean="0"/>
              <a:t> </a:t>
            </a:r>
            <a:r>
              <a:rPr lang="en-US" sz="2400" dirty="0" err="1" smtClean="0"/>
              <a:t>politikası</a:t>
            </a:r>
            <a:r>
              <a:rPr lang="en-US" sz="2400" dirty="0" smtClean="0"/>
              <a:t> (accessibility)</a:t>
            </a:r>
          </a:p>
          <a:p>
            <a:r>
              <a:rPr lang="en-US" sz="2400" dirty="0" smtClean="0"/>
              <a:t>-</a:t>
            </a:r>
            <a:r>
              <a:rPr lang="en-US" sz="2400" dirty="0" err="1" smtClean="0"/>
              <a:t>Neler</a:t>
            </a:r>
            <a:r>
              <a:rPr lang="en-US" sz="2400" dirty="0" smtClean="0"/>
              <a:t> </a:t>
            </a:r>
            <a:r>
              <a:rPr lang="en-US" sz="2400" dirty="0" err="1" smtClean="0"/>
              <a:t>görebilir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neler</a:t>
            </a:r>
            <a:r>
              <a:rPr lang="en-US" sz="2400" dirty="0" smtClean="0"/>
              <a:t> </a:t>
            </a:r>
            <a:r>
              <a:rPr lang="en-US" sz="2400" dirty="0" err="1" smtClean="0"/>
              <a:t>yapabiliriz</a:t>
            </a:r>
            <a:r>
              <a:rPr lang="en-US" sz="2400" dirty="0" smtClean="0"/>
              <a:t>?</a:t>
            </a:r>
          </a:p>
          <a:p>
            <a:r>
              <a:rPr lang="en-US" sz="2400" dirty="0" smtClean="0"/>
              <a:t>-</a:t>
            </a:r>
            <a:r>
              <a:rPr lang="en-US" sz="2400" dirty="0" err="1" smtClean="0"/>
              <a:t>Otopark</a:t>
            </a:r>
            <a:r>
              <a:rPr lang="en-US" sz="2400" dirty="0" smtClean="0"/>
              <a:t> </a:t>
            </a:r>
          </a:p>
          <a:p>
            <a:r>
              <a:rPr lang="en-US" sz="2400" dirty="0" smtClean="0"/>
              <a:t>-</a:t>
            </a:r>
            <a:r>
              <a:rPr lang="en-US" sz="2400" dirty="0" err="1" smtClean="0"/>
              <a:t>Otobüsle</a:t>
            </a:r>
            <a:r>
              <a:rPr lang="en-US" sz="2400" dirty="0" smtClean="0"/>
              <a:t> </a:t>
            </a:r>
            <a:r>
              <a:rPr lang="en-US" sz="2400" dirty="0" err="1" smtClean="0"/>
              <a:t>ya</a:t>
            </a:r>
            <a:r>
              <a:rPr lang="en-US" sz="2400" dirty="0" smtClean="0"/>
              <a:t> da </a:t>
            </a:r>
            <a:r>
              <a:rPr lang="en-US" sz="2400" dirty="0" err="1" smtClean="0"/>
              <a:t>trenle</a:t>
            </a:r>
            <a:r>
              <a:rPr lang="en-US" sz="2400" dirty="0" smtClean="0"/>
              <a:t> </a:t>
            </a:r>
            <a:r>
              <a:rPr lang="en-US" sz="2400" dirty="0" err="1" smtClean="0"/>
              <a:t>ulaşım</a:t>
            </a:r>
            <a:r>
              <a:rPr lang="en-US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7793275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88716" y="260648"/>
            <a:ext cx="8229600" cy="1143000"/>
          </a:xfrm>
        </p:spPr>
        <p:txBody>
          <a:bodyPr/>
          <a:lstStyle/>
          <a:p>
            <a:r>
              <a:rPr lang="en-US" dirty="0" err="1" smtClean="0"/>
              <a:t>Sponsorlar</a:t>
            </a:r>
            <a:endParaRPr lang="en-US" dirty="0"/>
          </a:p>
        </p:txBody>
      </p:sp>
      <p:pic>
        <p:nvPicPr>
          <p:cNvPr id="4" name="Picture 3" descr="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-27384"/>
            <a:ext cx="957014" cy="1200514"/>
          </a:xfrm>
          <a:prstGeom prst="rect">
            <a:avLst/>
          </a:prstGeom>
        </p:spPr>
      </p:pic>
      <p:pic>
        <p:nvPicPr>
          <p:cNvPr id="5" name="Picture 4" descr="file_95.jpe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1772816"/>
            <a:ext cx="3024336" cy="2377048"/>
          </a:xfrm>
          <a:prstGeom prst="rect">
            <a:avLst/>
          </a:prstGeom>
        </p:spPr>
      </p:pic>
      <p:pic>
        <p:nvPicPr>
          <p:cNvPr id="6" name="Picture 5" descr="consilum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0072" y="1772816"/>
            <a:ext cx="2952328" cy="774986"/>
          </a:xfrm>
          <a:prstGeom prst="rect">
            <a:avLst/>
          </a:prstGeom>
        </p:spPr>
      </p:pic>
      <p:pic>
        <p:nvPicPr>
          <p:cNvPr id="7" name="Picture 6" descr="file_23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0072" y="3349361"/>
            <a:ext cx="2952328" cy="85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01133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Harita</a:t>
            </a:r>
            <a:endParaRPr lang="en-US" dirty="0"/>
          </a:p>
        </p:txBody>
      </p:sp>
      <p:pic>
        <p:nvPicPr>
          <p:cNvPr id="4" name="Picture 3" descr="Screen Shot 2016-05-04 at 22.54.0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03538" y="-31215"/>
            <a:ext cx="7072918" cy="6878759"/>
          </a:xfrm>
          <a:prstGeom prst="rect">
            <a:avLst/>
          </a:prstGeom>
        </p:spPr>
      </p:pic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-27384"/>
            <a:ext cx="957014" cy="120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26267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05-04 at 22.54.3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7664" y="-27384"/>
            <a:ext cx="7089347" cy="6885384"/>
          </a:xfrm>
          <a:prstGeom prst="rect">
            <a:avLst/>
          </a:prstGeom>
        </p:spPr>
      </p:pic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-27384"/>
            <a:ext cx="957014" cy="1200514"/>
          </a:xfrm>
          <a:prstGeom prst="rect">
            <a:avLst/>
          </a:prstGeom>
        </p:spPr>
      </p:pic>
      <p:pic>
        <p:nvPicPr>
          <p:cNvPr id="6" name="Picture 5" descr="her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1960" y="908720"/>
            <a:ext cx="1156692" cy="119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1015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35773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Kısa Tarihçe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10801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Hitchin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 Eğitim Devrimlerinin evi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!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-1810’da kurulan okul dünyanın son kalan 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Monitorial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 eğitim veren okuludur. 1837’de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ilkkez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eğitime açılan okul 80 sene önce devlet desteğini alarak bütün ilköğretim eğitimini ücretsiz olarak  tüm çocuklara vermeye başlamıştır. </a:t>
            </a:r>
          </a:p>
        </p:txBody>
      </p:sp>
      <p:pic>
        <p:nvPicPr>
          <p:cNvPr id="4" name="Picture 3" descr="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-27384"/>
            <a:ext cx="957014" cy="120051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2708920"/>
            <a:ext cx="4101253" cy="273630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95183" y="2276872"/>
            <a:ext cx="4748817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4563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44273"/>
          </a:xfrm>
        </p:spPr>
        <p:txBody>
          <a:bodyPr>
            <a:normAutofit/>
          </a:bodyPr>
          <a:lstStyle/>
          <a:p>
            <a:r>
              <a:rPr lang="tr-TR" sz="4000" dirty="0" smtClean="0"/>
              <a:t>Koleksiyon</a:t>
            </a:r>
            <a:endParaRPr lang="en-US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87624" y="836712"/>
            <a:ext cx="7056784" cy="33123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200" b="1" dirty="0"/>
              <a:t> </a:t>
            </a:r>
            <a:r>
              <a:rPr lang="en-US" sz="1200" b="1" dirty="0" smtClean="0"/>
              <a:t>         </a:t>
            </a:r>
            <a:r>
              <a:rPr lang="en-US" sz="2000" b="1" dirty="0" smtClean="0"/>
              <a:t> Jill Grey </a:t>
            </a:r>
            <a:r>
              <a:rPr lang="en-US" sz="2000" b="1" dirty="0" err="1" smtClean="0"/>
              <a:t>Koleksiyonu</a:t>
            </a:r>
            <a:endParaRPr lang="en-US" sz="2000" b="1" dirty="0"/>
          </a:p>
          <a:p>
            <a:pPr marL="0" indent="0">
              <a:buNone/>
            </a:pP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>-Jill Grey </a:t>
            </a:r>
            <a:r>
              <a:rPr lang="en-US" sz="2000" dirty="0" err="1" smtClean="0"/>
              <a:t>Koleksiyonu</a:t>
            </a:r>
            <a:r>
              <a:rPr lang="en-US" sz="2000" dirty="0" smtClean="0"/>
              <a:t> 37,000 </a:t>
            </a:r>
            <a:r>
              <a:rPr lang="en-US" sz="2000" dirty="0" err="1" smtClean="0"/>
              <a:t>objeden</a:t>
            </a:r>
            <a:r>
              <a:rPr lang="en-US" sz="2000" dirty="0" smtClean="0"/>
              <a:t> </a:t>
            </a:r>
            <a:r>
              <a:rPr lang="en-US" sz="2000" dirty="0" err="1" smtClean="0"/>
              <a:t>oluşmaktadır</a:t>
            </a:r>
            <a:r>
              <a:rPr lang="en-US" sz="2000" dirty="0" smtClean="0"/>
              <a:t>. Bu </a:t>
            </a:r>
            <a:r>
              <a:rPr lang="en-US" sz="2000" dirty="0" err="1" smtClean="0"/>
              <a:t>objeler</a:t>
            </a:r>
            <a:r>
              <a:rPr lang="en-US" sz="2000" dirty="0" smtClean="0"/>
              <a:t> </a:t>
            </a:r>
            <a:r>
              <a:rPr lang="en-US" sz="2000" dirty="0" err="1" smtClean="0"/>
              <a:t>eğitim</a:t>
            </a:r>
            <a:r>
              <a:rPr lang="en-US" sz="2000" dirty="0" smtClean="0"/>
              <a:t> </a:t>
            </a:r>
            <a:r>
              <a:rPr lang="en-US" sz="2000" dirty="0" err="1" smtClean="0"/>
              <a:t>tarihi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sosyal</a:t>
            </a:r>
            <a:r>
              <a:rPr lang="en-US" sz="2000" dirty="0" smtClean="0"/>
              <a:t> </a:t>
            </a:r>
            <a:r>
              <a:rPr lang="en-US" sz="2000" dirty="0" err="1" smtClean="0"/>
              <a:t>çocukluk</a:t>
            </a:r>
            <a:r>
              <a:rPr lang="en-US" sz="2000" dirty="0" smtClean="0"/>
              <a:t> </a:t>
            </a:r>
            <a:r>
              <a:rPr lang="en-US" sz="2000" dirty="0" err="1" smtClean="0"/>
              <a:t>tarihi</a:t>
            </a:r>
            <a:r>
              <a:rPr lang="en-US" sz="2000" dirty="0" smtClean="0"/>
              <a:t>  </a:t>
            </a:r>
            <a:r>
              <a:rPr lang="en-US" sz="2000" dirty="0" err="1" smtClean="0"/>
              <a:t>gibi</a:t>
            </a:r>
            <a:r>
              <a:rPr lang="en-US" sz="2000" dirty="0" smtClean="0"/>
              <a:t>            </a:t>
            </a:r>
            <a:r>
              <a:rPr lang="en-US" sz="2000" dirty="0" err="1" smtClean="0"/>
              <a:t>konularla</a:t>
            </a:r>
            <a:r>
              <a:rPr lang="en-US" sz="2000" dirty="0" smtClean="0"/>
              <a:t> </a:t>
            </a:r>
            <a:r>
              <a:rPr lang="en-US" sz="2000" dirty="0" err="1" smtClean="0"/>
              <a:t>ilgilidir</a:t>
            </a:r>
            <a:r>
              <a:rPr lang="en-US" sz="2000" dirty="0" smtClean="0"/>
              <a:t>. Bu </a:t>
            </a:r>
            <a:r>
              <a:rPr lang="en-US" sz="2000" dirty="0" err="1" smtClean="0"/>
              <a:t>koleksiyon</a:t>
            </a:r>
            <a:r>
              <a:rPr lang="en-US" sz="2000" dirty="0" smtClean="0"/>
              <a:t> 1962 </a:t>
            </a:r>
            <a:r>
              <a:rPr lang="en-US" sz="2000" dirty="0" err="1" smtClean="0"/>
              <a:t>ve</a:t>
            </a:r>
            <a:r>
              <a:rPr lang="en-US" sz="2000" dirty="0" smtClean="0"/>
              <a:t> 1987 </a:t>
            </a:r>
            <a:r>
              <a:rPr lang="en-US" sz="2000" dirty="0" err="1" smtClean="0"/>
              <a:t>yılları</a:t>
            </a:r>
            <a:r>
              <a:rPr lang="en-US" sz="2000" dirty="0" smtClean="0"/>
              <a:t> </a:t>
            </a:r>
            <a:r>
              <a:rPr lang="en-US" sz="2000" dirty="0" err="1" smtClean="0"/>
              <a:t>arasında</a:t>
            </a:r>
            <a:r>
              <a:rPr lang="en-US" sz="2000" dirty="0" smtClean="0"/>
              <a:t> </a:t>
            </a:r>
            <a:r>
              <a:rPr lang="en-US" sz="2000" dirty="0" err="1" smtClean="0"/>
              <a:t>Hitchin’de</a:t>
            </a:r>
            <a:r>
              <a:rPr lang="en-US" sz="2000" dirty="0" smtClean="0"/>
              <a:t> </a:t>
            </a:r>
            <a:r>
              <a:rPr lang="en-US" sz="2000" dirty="0" err="1" smtClean="0"/>
              <a:t>ikamet</a:t>
            </a:r>
            <a:r>
              <a:rPr lang="en-US" sz="2000" dirty="0" smtClean="0"/>
              <a:t> </a:t>
            </a:r>
            <a:r>
              <a:rPr lang="en-US" sz="2000" dirty="0" err="1" smtClean="0"/>
              <a:t>eden</a:t>
            </a:r>
            <a:r>
              <a:rPr lang="en-US" sz="2000" dirty="0" smtClean="0"/>
              <a:t> Jill Grey </a:t>
            </a:r>
            <a:r>
              <a:rPr lang="en-US" sz="2000" dirty="0" err="1" smtClean="0"/>
              <a:t>tarafından</a:t>
            </a:r>
            <a:r>
              <a:rPr lang="en-US" sz="2000" dirty="0" smtClean="0"/>
              <a:t> </a:t>
            </a:r>
            <a:r>
              <a:rPr lang="en-US" sz="2000" dirty="0" err="1" smtClean="0"/>
              <a:t>toplanmıştır</a:t>
            </a:r>
            <a:r>
              <a:rPr lang="en-US" sz="2000" dirty="0" smtClean="0"/>
              <a:t>. </a:t>
            </a:r>
          </a:p>
          <a:p>
            <a:pPr marL="0" indent="0">
              <a:buNone/>
            </a:pPr>
            <a:r>
              <a:rPr lang="en-US" sz="2000" b="1" dirty="0" smtClean="0"/>
              <a:t>            </a:t>
            </a:r>
          </a:p>
          <a:p>
            <a:pPr marL="0" indent="0">
              <a:buNone/>
            </a:pPr>
            <a:r>
              <a:rPr lang="en-US" sz="2000" b="1" dirty="0"/>
              <a:t> </a:t>
            </a:r>
            <a:r>
              <a:rPr lang="en-US" sz="2000" b="1" dirty="0" smtClean="0"/>
              <a:t>          Benchmark </a:t>
            </a:r>
            <a:r>
              <a:rPr lang="en-US" sz="2000" b="1" dirty="0" err="1" smtClean="0"/>
              <a:t>Koleksiyonu</a:t>
            </a:r>
            <a:endParaRPr lang="en-US" sz="2000" b="1" dirty="0" smtClean="0"/>
          </a:p>
          <a:p>
            <a:pPr marL="0" indent="0">
              <a:buNone/>
            </a:pPr>
            <a:r>
              <a:rPr lang="en-US" sz="2000" b="1" dirty="0"/>
              <a:t>-</a:t>
            </a:r>
            <a:r>
              <a:rPr lang="en-US" sz="2000" dirty="0" smtClean="0"/>
              <a:t>1994’ten </a:t>
            </a:r>
            <a:r>
              <a:rPr lang="en-US" sz="2000" dirty="0" err="1" smtClean="0"/>
              <a:t>bu</a:t>
            </a:r>
            <a:r>
              <a:rPr lang="en-US" sz="2000" dirty="0" smtClean="0"/>
              <a:t> </a:t>
            </a:r>
            <a:r>
              <a:rPr lang="en-US" sz="2000" dirty="0" err="1" smtClean="0"/>
              <a:t>yana</a:t>
            </a:r>
            <a:r>
              <a:rPr lang="en-US" sz="2000" dirty="0" smtClean="0"/>
              <a:t> </a:t>
            </a:r>
            <a:r>
              <a:rPr lang="en-US" sz="2000" dirty="0" err="1" smtClean="0"/>
              <a:t>çocuk</a:t>
            </a:r>
            <a:r>
              <a:rPr lang="en-US" sz="2000" dirty="0" smtClean="0"/>
              <a:t> </a:t>
            </a:r>
            <a:r>
              <a:rPr lang="en-US" sz="2000" dirty="0" err="1" smtClean="0"/>
              <a:t>eğitimi</a:t>
            </a:r>
            <a:r>
              <a:rPr lang="en-US" sz="2000" dirty="0" smtClean="0"/>
              <a:t> </a:t>
            </a:r>
            <a:r>
              <a:rPr lang="en-US" sz="2000" dirty="0" err="1" smtClean="0"/>
              <a:t>ile</a:t>
            </a:r>
            <a:r>
              <a:rPr lang="en-US" sz="2000" dirty="0" smtClean="0"/>
              <a:t> </a:t>
            </a:r>
            <a:r>
              <a:rPr lang="en-US" sz="2000" dirty="0" err="1" smtClean="0"/>
              <a:t>ilgili</a:t>
            </a:r>
            <a:r>
              <a:rPr lang="en-US" sz="2000" dirty="0" smtClean="0"/>
              <a:t> </a:t>
            </a:r>
            <a:r>
              <a:rPr lang="en-US" sz="2000" dirty="0" err="1" smtClean="0"/>
              <a:t>ayrı</a:t>
            </a:r>
            <a:r>
              <a:rPr lang="en-US" sz="2000" dirty="0" smtClean="0"/>
              <a:t> </a:t>
            </a:r>
            <a:r>
              <a:rPr lang="en-US" sz="2000" dirty="0" err="1" smtClean="0"/>
              <a:t>bir</a:t>
            </a:r>
            <a:r>
              <a:rPr lang="en-US" sz="2000" dirty="0" smtClean="0"/>
              <a:t> </a:t>
            </a:r>
            <a:r>
              <a:rPr lang="en-US" sz="2000" dirty="0" err="1" smtClean="0"/>
              <a:t>sergi</a:t>
            </a:r>
            <a:r>
              <a:rPr lang="en-US" sz="2000" dirty="0" smtClean="0"/>
              <a:t> </a:t>
            </a:r>
            <a:r>
              <a:rPr lang="en-US" sz="2000" dirty="0" err="1" smtClean="0"/>
              <a:t>yapılmakta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bağışlanmış</a:t>
            </a:r>
            <a:r>
              <a:rPr lang="en-US" sz="2000" dirty="0" smtClean="0"/>
              <a:t> </a:t>
            </a:r>
            <a:r>
              <a:rPr lang="en-US" sz="2000" dirty="0" err="1" smtClean="0"/>
              <a:t>bu</a:t>
            </a:r>
            <a:r>
              <a:rPr lang="en-US" sz="2000" dirty="0" smtClean="0"/>
              <a:t> </a:t>
            </a:r>
            <a:r>
              <a:rPr lang="en-US" sz="2000" dirty="0" err="1" smtClean="0"/>
              <a:t>objeler</a:t>
            </a:r>
            <a:r>
              <a:rPr lang="en-US" sz="2000" dirty="0" smtClean="0"/>
              <a:t> </a:t>
            </a:r>
            <a:r>
              <a:rPr lang="en-US" sz="2000" dirty="0" err="1" smtClean="0"/>
              <a:t>kullanılmaktadır</a:t>
            </a:r>
            <a:r>
              <a:rPr lang="en-US" sz="2000" dirty="0" smtClean="0"/>
              <a:t>.</a:t>
            </a:r>
          </a:p>
        </p:txBody>
      </p:sp>
      <p:pic>
        <p:nvPicPr>
          <p:cNvPr id="4" name="Picture 3" descr="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-27384"/>
            <a:ext cx="957014" cy="1200514"/>
          </a:xfrm>
          <a:prstGeom prst="rect">
            <a:avLst/>
          </a:prstGeom>
        </p:spPr>
      </p:pic>
      <p:pic>
        <p:nvPicPr>
          <p:cNvPr id="5" name="Picture 4" descr="Screen Shot 2016-05-04 at 23.20.1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293096"/>
            <a:ext cx="9144000" cy="194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80290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03648" y="548680"/>
            <a:ext cx="6984776" cy="2074242"/>
          </a:xfrm>
        </p:spPr>
        <p:txBody>
          <a:bodyPr>
            <a:noAutofit/>
          </a:bodyPr>
          <a:lstStyle/>
          <a:p>
            <a:pPr algn="l"/>
            <a:r>
              <a:rPr lang="en-US" sz="4000" dirty="0" smtClean="0">
                <a:solidFill>
                  <a:schemeClr val="accent4">
                    <a:lumMod val="50000"/>
                  </a:schemeClr>
                </a:solidFill>
              </a:rPr>
              <a:t>1837</a:t>
            </a:r>
            <a:r>
              <a:rPr lang="tr-TR" sz="4000" dirty="0" smtClean="0">
                <a:solidFill>
                  <a:schemeClr val="accent4">
                    <a:lumMod val="50000"/>
                  </a:schemeClr>
                </a:solidFill>
              </a:rPr>
              <a:t> modeli </a:t>
            </a:r>
            <a:r>
              <a:rPr lang="en-US" sz="4000" dirty="0" smtClean="0">
                <a:solidFill>
                  <a:schemeClr val="accent4">
                    <a:lumMod val="50000"/>
                  </a:schemeClr>
                </a:solidFill>
              </a:rPr>
              <a:t>Monitorial </a:t>
            </a:r>
            <a:r>
              <a:rPr lang="tr-TR" sz="4000" dirty="0" smtClean="0">
                <a:solidFill>
                  <a:schemeClr val="accent4">
                    <a:lumMod val="50000"/>
                  </a:schemeClr>
                </a:solidFill>
              </a:rPr>
              <a:t>sınıflar</a:t>
            </a:r>
            <a:r>
              <a:rPr lang="en-US" sz="4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en-US" sz="4000" dirty="0" smtClean="0">
                <a:solidFill>
                  <a:schemeClr val="accent5">
                    <a:lumMod val="50000"/>
                  </a:schemeClr>
                </a:solidFill>
              </a:rPr>
              <a:t>3 </a:t>
            </a:r>
            <a:r>
              <a:rPr lang="tr-TR" sz="4000" dirty="0" smtClean="0">
                <a:solidFill>
                  <a:schemeClr val="accent5">
                    <a:lumMod val="50000"/>
                  </a:schemeClr>
                </a:solidFill>
              </a:rPr>
              <a:t>adet tarihi sınıf</a:t>
            </a:r>
            <a:br>
              <a:rPr lang="tr-TR" sz="40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tr-TR" sz="4000" dirty="0" smtClean="0">
                <a:solidFill>
                  <a:schemeClr val="accent6">
                    <a:lumMod val="75000"/>
                  </a:schemeClr>
                </a:solidFill>
              </a:rPr>
              <a:t>47,000 obje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sz="40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tr-TR" sz="4000" dirty="0" smtClean="0">
                <a:solidFill>
                  <a:schemeClr val="accent2">
                    <a:lumMod val="75000"/>
                  </a:schemeClr>
                </a:solidFill>
              </a:rPr>
              <a:t>200 yıllık bir tarihi miras </a:t>
            </a:r>
            <a:endParaRPr lang="en-US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61" y="2996952"/>
            <a:ext cx="4751536" cy="317016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92464" y="2996952"/>
            <a:ext cx="4751536" cy="3170166"/>
          </a:xfrm>
          <a:prstGeom prst="rect">
            <a:avLst/>
          </a:prstGeom>
        </p:spPr>
      </p:pic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-27384"/>
            <a:ext cx="957014" cy="120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11058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0891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Binalar ve Sınıflar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4400" y="620688"/>
            <a:ext cx="8229600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300" dirty="0" err="1" smtClean="0"/>
              <a:t>Müzede</a:t>
            </a:r>
            <a:r>
              <a:rPr lang="en-US" sz="1300" dirty="0" smtClean="0"/>
              <a:t> </a:t>
            </a:r>
            <a:r>
              <a:rPr lang="en-US" sz="1300" dirty="0" err="1" smtClean="0"/>
              <a:t>zaman</a:t>
            </a:r>
            <a:r>
              <a:rPr lang="en-US" sz="1300" dirty="0" smtClean="0"/>
              <a:t> </a:t>
            </a:r>
            <a:r>
              <a:rPr lang="en-US" sz="1300" dirty="0" err="1" smtClean="0"/>
              <a:t>içinde</a:t>
            </a:r>
            <a:r>
              <a:rPr lang="en-US" sz="1300" dirty="0" smtClean="0"/>
              <a:t> </a:t>
            </a:r>
            <a:r>
              <a:rPr lang="en-US" sz="1300" dirty="0" err="1" smtClean="0"/>
              <a:t>eğitim</a:t>
            </a:r>
            <a:r>
              <a:rPr lang="en-US" sz="1300" dirty="0" smtClean="0"/>
              <a:t> </a:t>
            </a:r>
            <a:r>
              <a:rPr lang="en-US" sz="1300" dirty="0" err="1" smtClean="0"/>
              <a:t>ortamlarının</a:t>
            </a:r>
            <a:r>
              <a:rPr lang="en-US" sz="1300" dirty="0" smtClean="0"/>
              <a:t> </a:t>
            </a:r>
            <a:r>
              <a:rPr lang="en-US" sz="1300" dirty="0" err="1" smtClean="0"/>
              <a:t>ve</a:t>
            </a:r>
            <a:r>
              <a:rPr lang="en-US" sz="1300" dirty="0" smtClean="0"/>
              <a:t> </a:t>
            </a:r>
            <a:r>
              <a:rPr lang="en-US" sz="1300" dirty="0" err="1" smtClean="0"/>
              <a:t>eğitim</a:t>
            </a:r>
            <a:r>
              <a:rPr lang="en-US" sz="1300" dirty="0" smtClean="0"/>
              <a:t> </a:t>
            </a:r>
            <a:r>
              <a:rPr lang="en-US" sz="1300" dirty="0" err="1" smtClean="0"/>
              <a:t>şekillerinin</a:t>
            </a:r>
            <a:r>
              <a:rPr lang="en-US" sz="1300" dirty="0" smtClean="0"/>
              <a:t> </a:t>
            </a:r>
            <a:r>
              <a:rPr lang="en-US" sz="1300" dirty="0" err="1" smtClean="0"/>
              <a:t>nasıl</a:t>
            </a:r>
            <a:r>
              <a:rPr lang="en-US" sz="1300" dirty="0" smtClean="0"/>
              <a:t> </a:t>
            </a:r>
            <a:r>
              <a:rPr lang="en-US" sz="1300" dirty="0" err="1" smtClean="0"/>
              <a:t>değiştiğini</a:t>
            </a:r>
            <a:r>
              <a:rPr lang="en-US" sz="1300" dirty="0" smtClean="0"/>
              <a:t> </a:t>
            </a:r>
            <a:r>
              <a:rPr lang="en-US" sz="1300" dirty="0" err="1" smtClean="0"/>
              <a:t>gösteren</a:t>
            </a:r>
            <a:r>
              <a:rPr lang="en-US" sz="1300" dirty="0" smtClean="0"/>
              <a:t> </a:t>
            </a:r>
            <a:r>
              <a:rPr lang="en-US" sz="1300" dirty="0" err="1" smtClean="0"/>
              <a:t>sınıflara</a:t>
            </a:r>
            <a:r>
              <a:rPr lang="en-US" sz="1300" dirty="0" smtClean="0"/>
              <a:t> </a:t>
            </a:r>
            <a:r>
              <a:rPr lang="en-US" sz="1300" dirty="0" err="1" smtClean="0"/>
              <a:t>sahip</a:t>
            </a:r>
            <a:r>
              <a:rPr lang="en-US" sz="1300" dirty="0" smtClean="0"/>
              <a:t>. </a:t>
            </a:r>
          </a:p>
          <a:p>
            <a:pPr marL="0" indent="0">
              <a:buNone/>
            </a:pPr>
            <a:r>
              <a:rPr lang="en-US" sz="1300" dirty="0" smtClean="0"/>
              <a:t>Bu </a:t>
            </a:r>
            <a:r>
              <a:rPr lang="en-US" sz="1300" dirty="0" err="1" smtClean="0"/>
              <a:t>sınıfların</a:t>
            </a:r>
            <a:r>
              <a:rPr lang="en-US" sz="1300" dirty="0" smtClean="0"/>
              <a:t> </a:t>
            </a:r>
            <a:r>
              <a:rPr lang="en-US" sz="1300" dirty="0" err="1" smtClean="0"/>
              <a:t>hepsi</a:t>
            </a:r>
            <a:r>
              <a:rPr lang="en-US" sz="1300" dirty="0" smtClean="0"/>
              <a:t> </a:t>
            </a:r>
            <a:r>
              <a:rPr lang="en-US" sz="1300" dirty="0" err="1" smtClean="0"/>
              <a:t>halka</a:t>
            </a:r>
            <a:r>
              <a:rPr lang="en-US" sz="1300" dirty="0" smtClean="0"/>
              <a:t> </a:t>
            </a:r>
            <a:r>
              <a:rPr lang="en-US" sz="1300" dirty="0" err="1" smtClean="0"/>
              <a:t>açık</a:t>
            </a:r>
            <a:r>
              <a:rPr lang="en-US" sz="1300" dirty="0" smtClean="0"/>
              <a:t> </a:t>
            </a:r>
            <a:r>
              <a:rPr lang="en-US" sz="1300" dirty="0" err="1" smtClean="0"/>
              <a:t>olup</a:t>
            </a:r>
            <a:r>
              <a:rPr lang="en-US" sz="1300" dirty="0" smtClean="0"/>
              <a:t> </a:t>
            </a:r>
            <a:r>
              <a:rPr lang="en-US" sz="1300" dirty="0" err="1" smtClean="0"/>
              <a:t>dileyen</a:t>
            </a:r>
            <a:r>
              <a:rPr lang="en-US" sz="1300" dirty="0" smtClean="0"/>
              <a:t> </a:t>
            </a:r>
            <a:r>
              <a:rPr lang="en-US" sz="1300" dirty="0" err="1" smtClean="0"/>
              <a:t>ziyaretçilerin</a:t>
            </a:r>
            <a:r>
              <a:rPr lang="en-US" sz="1300" dirty="0" smtClean="0"/>
              <a:t> </a:t>
            </a:r>
            <a:r>
              <a:rPr lang="en-US" sz="1300" dirty="0" err="1" smtClean="0"/>
              <a:t>ücretsiz</a:t>
            </a:r>
            <a:r>
              <a:rPr lang="en-US" sz="1300" dirty="0" smtClean="0"/>
              <a:t> </a:t>
            </a:r>
            <a:r>
              <a:rPr lang="en-US" sz="1300" dirty="0" err="1" smtClean="0"/>
              <a:t>bir</a:t>
            </a:r>
            <a:r>
              <a:rPr lang="en-US" sz="1300" dirty="0" smtClean="0"/>
              <a:t> </a:t>
            </a:r>
            <a:r>
              <a:rPr lang="en-US" sz="1300" dirty="0" err="1" smtClean="0"/>
              <a:t>şekilde</a:t>
            </a:r>
            <a:r>
              <a:rPr lang="en-US" sz="1300" dirty="0" smtClean="0"/>
              <a:t> </a:t>
            </a:r>
            <a:r>
              <a:rPr lang="en-US" sz="1300" dirty="0" err="1" smtClean="0"/>
              <a:t>bir</a:t>
            </a:r>
            <a:r>
              <a:rPr lang="en-US" sz="1300" dirty="0" smtClean="0"/>
              <a:t> </a:t>
            </a:r>
            <a:r>
              <a:rPr lang="en-US" sz="1300" dirty="0" err="1" smtClean="0"/>
              <a:t>sırayı</a:t>
            </a:r>
            <a:r>
              <a:rPr lang="en-US" sz="1300" dirty="0" smtClean="0"/>
              <a:t> </a:t>
            </a:r>
            <a:r>
              <a:rPr lang="en-US" sz="1300" dirty="0" err="1" smtClean="0"/>
              <a:t>ve</a:t>
            </a:r>
            <a:r>
              <a:rPr lang="en-US" sz="1300" dirty="0" smtClean="0"/>
              <a:t> </a:t>
            </a:r>
            <a:r>
              <a:rPr lang="en-US" sz="1300" dirty="0" err="1" smtClean="0"/>
              <a:t>buldukları</a:t>
            </a:r>
            <a:r>
              <a:rPr lang="en-US" sz="1300" dirty="0" smtClean="0"/>
              <a:t> </a:t>
            </a:r>
            <a:r>
              <a:rPr lang="en-US" sz="1300" dirty="0" err="1" smtClean="0"/>
              <a:t>mürekkepli</a:t>
            </a:r>
            <a:r>
              <a:rPr lang="en-US" sz="1300" dirty="0" smtClean="0"/>
              <a:t> </a:t>
            </a:r>
            <a:r>
              <a:rPr lang="en-US" sz="1300" dirty="0" err="1" smtClean="0"/>
              <a:t>kalemleri</a:t>
            </a:r>
            <a:r>
              <a:rPr lang="en-US" sz="1300" dirty="0" smtClean="0"/>
              <a:t> </a:t>
            </a:r>
            <a:r>
              <a:rPr lang="en-US" sz="1300" dirty="0" err="1" smtClean="0"/>
              <a:t>kullanmalarına</a:t>
            </a:r>
            <a:r>
              <a:rPr lang="en-US" sz="1300" dirty="0" smtClean="0"/>
              <a:t> </a:t>
            </a:r>
            <a:r>
              <a:rPr lang="en-US" sz="1300" dirty="0" err="1" smtClean="0"/>
              <a:t>izin</a:t>
            </a:r>
            <a:r>
              <a:rPr lang="en-US" sz="1300" dirty="0" smtClean="0"/>
              <a:t> </a:t>
            </a:r>
            <a:r>
              <a:rPr lang="en-US" sz="1300" dirty="0" err="1" smtClean="0"/>
              <a:t>veriliyor</a:t>
            </a:r>
            <a:r>
              <a:rPr lang="en-US" sz="1300" dirty="0" smtClean="0"/>
              <a:t>. </a:t>
            </a:r>
          </a:p>
          <a:p>
            <a:pPr marL="0" indent="0">
              <a:buNone/>
            </a:pPr>
            <a:r>
              <a:rPr lang="en-US" sz="1300" dirty="0" err="1" smtClean="0"/>
              <a:t>Eğitim</a:t>
            </a:r>
            <a:r>
              <a:rPr lang="en-US" sz="1300" dirty="0" smtClean="0"/>
              <a:t> </a:t>
            </a:r>
            <a:r>
              <a:rPr lang="en-US" sz="1300" dirty="0" err="1" smtClean="0"/>
              <a:t>programlarında</a:t>
            </a:r>
            <a:r>
              <a:rPr lang="en-US" sz="1300" dirty="0" smtClean="0"/>
              <a:t> da </a:t>
            </a:r>
            <a:r>
              <a:rPr lang="en-US" sz="1300" dirty="0" err="1" smtClean="0"/>
              <a:t>bu</a:t>
            </a:r>
            <a:r>
              <a:rPr lang="en-US" sz="1300" dirty="0" smtClean="0"/>
              <a:t> </a:t>
            </a:r>
            <a:r>
              <a:rPr lang="en-US" sz="1300" dirty="0" err="1" smtClean="0"/>
              <a:t>sınıflar</a:t>
            </a:r>
            <a:r>
              <a:rPr lang="en-US" sz="1300" dirty="0" smtClean="0"/>
              <a:t> </a:t>
            </a:r>
            <a:r>
              <a:rPr lang="en-US" sz="1300" dirty="0" err="1" smtClean="0"/>
              <a:t>kullanıyor</a:t>
            </a:r>
            <a:r>
              <a:rPr lang="en-US" sz="1300" dirty="0" smtClean="0"/>
              <a:t> </a:t>
            </a:r>
            <a:r>
              <a:rPr lang="en-US" sz="1300" dirty="0" err="1" smtClean="0"/>
              <a:t>ve</a:t>
            </a:r>
            <a:r>
              <a:rPr lang="en-US" sz="1300" dirty="0" smtClean="0"/>
              <a:t> hem </a:t>
            </a:r>
            <a:r>
              <a:rPr lang="en-US" sz="1300" dirty="0" err="1" smtClean="0"/>
              <a:t>çocuklar</a:t>
            </a:r>
            <a:r>
              <a:rPr lang="en-US" sz="1300" dirty="0" smtClean="0"/>
              <a:t> hem </a:t>
            </a:r>
            <a:r>
              <a:rPr lang="en-US" sz="1300" dirty="0" err="1" smtClean="0"/>
              <a:t>yetişkinler</a:t>
            </a:r>
            <a:r>
              <a:rPr lang="en-US" sz="1300" dirty="0" smtClean="0"/>
              <a:t> </a:t>
            </a:r>
            <a:r>
              <a:rPr lang="en-US" sz="1300" dirty="0" err="1" smtClean="0"/>
              <a:t>için</a:t>
            </a:r>
            <a:r>
              <a:rPr lang="en-US" sz="1300" dirty="0" smtClean="0"/>
              <a:t> </a:t>
            </a:r>
            <a:r>
              <a:rPr lang="en-US" sz="1300" dirty="0" err="1" smtClean="0"/>
              <a:t>dersler</a:t>
            </a:r>
            <a:r>
              <a:rPr lang="en-US" sz="1300" dirty="0" smtClean="0"/>
              <a:t> </a:t>
            </a:r>
            <a:r>
              <a:rPr lang="en-US" sz="1300" dirty="0" err="1" smtClean="0"/>
              <a:t>yapılıyor</a:t>
            </a:r>
            <a:r>
              <a:rPr lang="en-US" sz="1300" dirty="0" smtClean="0"/>
              <a:t>. </a:t>
            </a:r>
            <a:r>
              <a:rPr lang="en-US" sz="1300" dirty="0" err="1" smtClean="0"/>
              <a:t>Bunlar</a:t>
            </a:r>
            <a:r>
              <a:rPr lang="en-US" sz="1300" dirty="0" smtClean="0"/>
              <a:t>; </a:t>
            </a:r>
            <a:r>
              <a:rPr lang="en-US" sz="1300" dirty="0" err="1"/>
              <a:t>g</a:t>
            </a:r>
            <a:r>
              <a:rPr lang="en-US" sz="1300" dirty="0" err="1" smtClean="0"/>
              <a:t>aleri</a:t>
            </a:r>
            <a:r>
              <a:rPr lang="en-US" sz="1300" dirty="0" smtClean="0"/>
              <a:t> </a:t>
            </a:r>
            <a:r>
              <a:rPr lang="en-US" sz="1300" dirty="0" err="1" smtClean="0"/>
              <a:t>sınıfı</a:t>
            </a:r>
            <a:r>
              <a:rPr lang="en-US" sz="1300" dirty="0" smtClean="0"/>
              <a:t>, Monitorial </a:t>
            </a:r>
            <a:r>
              <a:rPr lang="en-US" sz="1300" dirty="0" err="1" smtClean="0"/>
              <a:t>sınıf</a:t>
            </a:r>
            <a:r>
              <a:rPr lang="en-US" sz="1300" dirty="0" smtClean="0"/>
              <a:t> </a:t>
            </a:r>
            <a:r>
              <a:rPr lang="en-US" sz="1300" dirty="0" err="1" smtClean="0"/>
              <a:t>ve</a:t>
            </a:r>
            <a:r>
              <a:rPr lang="en-US" sz="1300" dirty="0" smtClean="0"/>
              <a:t> Edwardian </a:t>
            </a:r>
            <a:r>
              <a:rPr lang="en-US" sz="1300" dirty="0" err="1" smtClean="0"/>
              <a:t>sınıfı</a:t>
            </a:r>
            <a:r>
              <a:rPr lang="en-US" sz="1300" dirty="0" smtClean="0"/>
              <a:t>.</a:t>
            </a:r>
            <a:endParaRPr lang="en-US" sz="1300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</p:txBody>
      </p:sp>
      <p:pic>
        <p:nvPicPr>
          <p:cNvPr id="4" name="Picture 3" descr="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0"/>
            <a:ext cx="957014" cy="1200514"/>
          </a:xfrm>
          <a:prstGeom prst="rect">
            <a:avLst/>
          </a:prstGeom>
        </p:spPr>
      </p:pic>
      <p:pic>
        <p:nvPicPr>
          <p:cNvPr id="5" name="Picture 4" descr="file_19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1772816"/>
            <a:ext cx="3777469" cy="2520280"/>
          </a:xfrm>
          <a:prstGeom prst="rect">
            <a:avLst/>
          </a:prstGeom>
        </p:spPr>
      </p:pic>
      <p:pic>
        <p:nvPicPr>
          <p:cNvPr id="6" name="Picture 5" descr="file_88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8064" y="1772816"/>
            <a:ext cx="3776206" cy="2520280"/>
          </a:xfrm>
          <a:prstGeom prst="rect">
            <a:avLst/>
          </a:prstGeom>
        </p:spPr>
      </p:pic>
      <p:pic>
        <p:nvPicPr>
          <p:cNvPr id="8" name="Picture 7" descr="file_15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4335402"/>
            <a:ext cx="3777850" cy="2520535"/>
          </a:xfrm>
          <a:prstGeom prst="rect">
            <a:avLst/>
          </a:prstGeom>
        </p:spPr>
      </p:pic>
      <p:pic>
        <p:nvPicPr>
          <p:cNvPr id="9" name="Picture 8" descr="file_14.jpe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8064" y="4326362"/>
            <a:ext cx="3816424" cy="254627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11560" y="1700808"/>
            <a:ext cx="359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1.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788024" y="1700808"/>
            <a:ext cx="359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2.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11560" y="4365104"/>
            <a:ext cx="359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92506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Sergiler</a:t>
            </a:r>
            <a:endParaRPr lang="en-US" dirty="0"/>
          </a:p>
        </p:txBody>
      </p:sp>
      <p:pic>
        <p:nvPicPr>
          <p:cNvPr id="4" name="Picture 3" descr="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-27384"/>
            <a:ext cx="957014" cy="12005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1412776"/>
            <a:ext cx="2698750" cy="79208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3004" y="1335894"/>
            <a:ext cx="6070996" cy="281318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36" y="4365104"/>
            <a:ext cx="3168352" cy="87945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3968" y="4221088"/>
            <a:ext cx="3672408" cy="2540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51514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Grup Ziyaretleri ve Seminerler</a:t>
            </a:r>
            <a:endParaRPr lang="en-US" dirty="0"/>
          </a:p>
        </p:txBody>
      </p:sp>
      <p:pic>
        <p:nvPicPr>
          <p:cNvPr id="4" name="Picture 3" descr="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-27384"/>
            <a:ext cx="957014" cy="1200514"/>
          </a:xfrm>
          <a:prstGeom prst="rect">
            <a:avLst/>
          </a:prstGeom>
        </p:spPr>
      </p:pic>
      <p:pic>
        <p:nvPicPr>
          <p:cNvPr id="3" name="Picture 2" descr="Screen Shot 2016-05-07 at 14.46.16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1960" y="1556792"/>
            <a:ext cx="4813411" cy="4740185"/>
          </a:xfrm>
          <a:prstGeom prst="rect">
            <a:avLst/>
          </a:prstGeom>
        </p:spPr>
      </p:pic>
      <p:pic>
        <p:nvPicPr>
          <p:cNvPr id="5" name="Picture 4" descr="3223310385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2492896"/>
            <a:ext cx="3933056" cy="2946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712866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1664</TotalTime>
  <Words>177</Words>
  <Application>Microsoft Macintosh PowerPoint</Application>
  <PresentationFormat>Ekran Gösterisi (4:3)</PresentationFormat>
  <Paragraphs>35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British Schools Museum, Hitchin </vt:lpstr>
      <vt:lpstr>Harita</vt:lpstr>
      <vt:lpstr>Slayt 3</vt:lpstr>
      <vt:lpstr>Kısa Tarihçe</vt:lpstr>
      <vt:lpstr>Koleksiyon</vt:lpstr>
      <vt:lpstr>1837 modeli Monitorial sınıflar  3 adet tarihi sınıf 47,000 obje 200 yıllık bir tarihi miras </vt:lpstr>
      <vt:lpstr>Binalar ve Sınıflar</vt:lpstr>
      <vt:lpstr>Sergiler</vt:lpstr>
      <vt:lpstr>Grup Ziyaretleri ve Seminerler</vt:lpstr>
      <vt:lpstr>Eğitim Etkinlikleri</vt:lpstr>
      <vt:lpstr>Slayt 11</vt:lpstr>
      <vt:lpstr>Slayt 12</vt:lpstr>
      <vt:lpstr>Ziyaret zamanları ve Ulaşım</vt:lpstr>
      <vt:lpstr>Sponsorlar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British Schools Museum in Hitchin</dc:title>
  <dc:creator>Windows User</dc:creator>
  <cp:lastModifiedBy>SAMSUNG</cp:lastModifiedBy>
  <cp:revision>51</cp:revision>
  <dcterms:created xsi:type="dcterms:W3CDTF">2016-05-03T08:26:53Z</dcterms:created>
  <dcterms:modified xsi:type="dcterms:W3CDTF">2017-04-12T19:29:17Z</dcterms:modified>
</cp:coreProperties>
</file>