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83" r:id="rId4"/>
    <p:sldId id="282" r:id="rId5"/>
    <p:sldId id="259" r:id="rId6"/>
    <p:sldId id="260" r:id="rId7"/>
    <p:sldId id="266" r:id="rId8"/>
    <p:sldId id="267" r:id="rId9"/>
    <p:sldId id="268" r:id="rId10"/>
    <p:sldId id="272" r:id="rId11"/>
    <p:sldId id="269" r:id="rId12"/>
    <p:sldId id="270" r:id="rId13"/>
    <p:sldId id="276" r:id="rId14"/>
    <p:sldId id="277" r:id="rId15"/>
    <p:sldId id="278" r:id="rId16"/>
    <p:sldId id="279" r:id="rId17"/>
    <p:sldId id="273" r:id="rId18"/>
    <p:sldId id="274" r:id="rId19"/>
    <p:sldId id="289" r:id="rId20"/>
    <p:sldId id="290" r:id="rId21"/>
    <p:sldId id="291" r:id="rId22"/>
    <p:sldId id="275" r:id="rId23"/>
    <p:sldId id="284" r:id="rId24"/>
    <p:sldId id="280" r:id="rId25"/>
    <p:sldId id="285" r:id="rId26"/>
    <p:sldId id="286" r:id="rId27"/>
    <p:sldId id="281" r:id="rId28"/>
    <p:sldId id="288" r:id="rId29"/>
    <p:sldId id="287" r:id="rId30"/>
    <p:sldId id="292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79CEC-43F4-45A6-97DC-AD0815B2E11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9F309C-FF62-46CF-818C-AF5245E5B615}">
      <dgm:prSet custT="1"/>
      <dgm:spPr/>
      <dgm:t>
        <a:bodyPr/>
        <a:lstStyle/>
        <a:p>
          <a:pPr rtl="0"/>
          <a:r>
            <a:rPr lang="tr-TR" sz="1600" dirty="0" smtClean="0"/>
            <a:t>Tanzimat öncesi </a:t>
          </a:r>
          <a:r>
            <a:rPr lang="tr-TR" sz="1600" b="1" dirty="0" smtClean="0"/>
            <a:t>Şeyhülislamlık </a:t>
          </a:r>
          <a:r>
            <a:rPr lang="tr-TR" sz="1600" b="1" dirty="0" smtClean="0">
              <a:solidFill>
                <a:srgbClr val="7030A0"/>
              </a:solidFill>
            </a:rPr>
            <a:t>(Vakıf/Adliye/Eğitim/Din Hizmetleri) </a:t>
          </a:r>
          <a:endParaRPr lang="tr-TR" sz="1600" b="1" dirty="0">
            <a:solidFill>
              <a:srgbClr val="7030A0"/>
            </a:solidFill>
          </a:endParaRPr>
        </a:p>
      </dgm:t>
    </dgm:pt>
    <dgm:pt modelId="{EF1EB06D-0049-43B3-9A7C-FC4F8132FD19}" type="parTrans" cxnId="{538DD4FF-75F7-4840-A967-D00AAF8A5285}">
      <dgm:prSet/>
      <dgm:spPr/>
      <dgm:t>
        <a:bodyPr/>
        <a:lstStyle/>
        <a:p>
          <a:endParaRPr lang="tr-TR"/>
        </a:p>
      </dgm:t>
    </dgm:pt>
    <dgm:pt modelId="{D47D953F-3646-46B3-8A4F-21F5FA7BCBF7}" type="sibTrans" cxnId="{538DD4FF-75F7-4840-A967-D00AAF8A5285}">
      <dgm:prSet/>
      <dgm:spPr/>
      <dgm:t>
        <a:bodyPr/>
        <a:lstStyle/>
        <a:p>
          <a:endParaRPr lang="tr-TR"/>
        </a:p>
      </dgm:t>
    </dgm:pt>
    <dgm:pt modelId="{47FF5D6A-65FF-446C-B5D6-A5E9A96C3EAA}">
      <dgm:prSet custT="1"/>
      <dgm:spPr/>
      <dgm:t>
        <a:bodyPr/>
        <a:lstStyle/>
        <a:p>
          <a:pPr rtl="0"/>
          <a:r>
            <a:rPr lang="tr-TR" sz="1600" dirty="0" smtClean="0"/>
            <a:t>Tanzimat sonrası </a:t>
          </a:r>
          <a:r>
            <a:rPr lang="tr-TR" sz="1600" b="1" dirty="0" smtClean="0"/>
            <a:t>Şeyhülislamlık</a:t>
          </a:r>
          <a:r>
            <a:rPr lang="tr-TR" sz="1600" dirty="0" smtClean="0"/>
            <a:t> </a:t>
          </a:r>
          <a:r>
            <a:rPr lang="tr-TR" sz="1600" b="1" dirty="0" smtClean="0">
              <a:solidFill>
                <a:srgbClr val="7030A0"/>
              </a:solidFill>
            </a:rPr>
            <a:t>(Sadece Din Hizmetleri)</a:t>
          </a:r>
          <a:endParaRPr lang="tr-TR" sz="1600" b="1" dirty="0">
            <a:solidFill>
              <a:srgbClr val="7030A0"/>
            </a:solidFill>
          </a:endParaRPr>
        </a:p>
      </dgm:t>
    </dgm:pt>
    <dgm:pt modelId="{C31AD30F-62F6-4D8A-BD2B-F8D9E63EEF20}" type="parTrans" cxnId="{C24AF5C6-8A91-482A-B82E-3AE6903B240A}">
      <dgm:prSet/>
      <dgm:spPr/>
      <dgm:t>
        <a:bodyPr/>
        <a:lstStyle/>
        <a:p>
          <a:endParaRPr lang="tr-TR"/>
        </a:p>
      </dgm:t>
    </dgm:pt>
    <dgm:pt modelId="{AC2BC031-D0EC-41AF-9817-D89355B9BEB1}" type="sibTrans" cxnId="{C24AF5C6-8A91-482A-B82E-3AE6903B240A}">
      <dgm:prSet/>
      <dgm:spPr/>
      <dgm:t>
        <a:bodyPr/>
        <a:lstStyle/>
        <a:p>
          <a:endParaRPr lang="tr-TR"/>
        </a:p>
      </dgm:t>
    </dgm:pt>
    <dgm:pt modelId="{47E16CDE-2BD0-4FAC-BDFD-09D5B2CB61A1}">
      <dgm:prSet custT="1"/>
      <dgm:spPr/>
      <dgm:t>
        <a:bodyPr/>
        <a:lstStyle/>
        <a:p>
          <a:pPr rtl="0"/>
          <a:r>
            <a:rPr lang="tr-TR" sz="1600" dirty="0" smtClean="0"/>
            <a:t>3 Mayıs 1920 </a:t>
          </a:r>
          <a:r>
            <a:rPr lang="tr-TR" sz="1600" b="1" dirty="0" err="1" smtClean="0"/>
            <a:t>Şer’iye</a:t>
          </a:r>
          <a:r>
            <a:rPr lang="tr-TR" sz="1600" b="1" dirty="0" smtClean="0"/>
            <a:t> ve Evkaf Vekâleti </a:t>
          </a:r>
          <a:endParaRPr lang="tr-TR" sz="1600" dirty="0"/>
        </a:p>
      </dgm:t>
    </dgm:pt>
    <dgm:pt modelId="{40A29968-4CD8-487F-B4B7-20D25E135B90}" type="parTrans" cxnId="{1848BAD6-B920-46DB-AB38-1D57B87C10C3}">
      <dgm:prSet/>
      <dgm:spPr/>
      <dgm:t>
        <a:bodyPr/>
        <a:lstStyle/>
        <a:p>
          <a:endParaRPr lang="tr-TR"/>
        </a:p>
      </dgm:t>
    </dgm:pt>
    <dgm:pt modelId="{71BD5C46-526C-4751-97BC-6F6933A55F70}" type="sibTrans" cxnId="{1848BAD6-B920-46DB-AB38-1D57B87C10C3}">
      <dgm:prSet/>
      <dgm:spPr/>
      <dgm:t>
        <a:bodyPr/>
        <a:lstStyle/>
        <a:p>
          <a:endParaRPr lang="tr-TR"/>
        </a:p>
      </dgm:t>
    </dgm:pt>
    <dgm:pt modelId="{50791B92-0E6B-4E57-9044-CB95197C20F7}">
      <dgm:prSet custT="1"/>
      <dgm:spPr/>
      <dgm:t>
        <a:bodyPr/>
        <a:lstStyle/>
        <a:p>
          <a:pPr rtl="0"/>
          <a:r>
            <a:rPr lang="tr-TR" sz="1600" dirty="0" smtClean="0"/>
            <a:t>3 Mart 1924 </a:t>
          </a:r>
          <a:r>
            <a:rPr lang="tr-TR" sz="1600" b="1" dirty="0" smtClean="0"/>
            <a:t>Diyanet İşleri Reisliği,</a:t>
          </a:r>
          <a:endParaRPr lang="tr-TR" sz="1600" dirty="0"/>
        </a:p>
      </dgm:t>
    </dgm:pt>
    <dgm:pt modelId="{59E52B69-E1BB-4AEC-AE44-55F77AB56B63}" type="parTrans" cxnId="{1F9C9B85-6697-48C4-ADC0-3DED86DDCC7A}">
      <dgm:prSet/>
      <dgm:spPr/>
      <dgm:t>
        <a:bodyPr/>
        <a:lstStyle/>
        <a:p>
          <a:endParaRPr lang="tr-TR"/>
        </a:p>
      </dgm:t>
    </dgm:pt>
    <dgm:pt modelId="{A0EB4B5E-D4C2-4E20-8B8F-4C25745B7ECC}" type="sibTrans" cxnId="{1F9C9B85-6697-48C4-ADC0-3DED86DDCC7A}">
      <dgm:prSet/>
      <dgm:spPr/>
      <dgm:t>
        <a:bodyPr/>
        <a:lstStyle/>
        <a:p>
          <a:endParaRPr lang="tr-TR"/>
        </a:p>
      </dgm:t>
    </dgm:pt>
    <dgm:pt modelId="{13485E66-03A2-4E3E-9FDE-6388D26A44C1}">
      <dgm:prSet custT="1"/>
      <dgm:spPr/>
      <dgm:t>
        <a:bodyPr/>
        <a:lstStyle/>
        <a:p>
          <a:pPr rtl="0"/>
          <a:r>
            <a:rPr lang="tr-TR" sz="1600" b="1" dirty="0" smtClean="0"/>
            <a:t>1931 </a:t>
          </a:r>
          <a:r>
            <a:rPr lang="tr-TR" sz="1600" dirty="0" smtClean="0"/>
            <a:t>cami ve mescitlerin idaresi ve cami görevlileri (Hademe-i Hayrat) kadrolarının  </a:t>
          </a:r>
          <a:r>
            <a:rPr lang="tr-TR" sz="1600" dirty="0" err="1" smtClean="0"/>
            <a:t>Evkâf</a:t>
          </a:r>
          <a:r>
            <a:rPr lang="tr-TR" sz="1600" dirty="0" smtClean="0"/>
            <a:t> Umum Müdürlüğü’ne devri,</a:t>
          </a:r>
          <a:endParaRPr lang="tr-TR" sz="1600" dirty="0"/>
        </a:p>
      </dgm:t>
    </dgm:pt>
    <dgm:pt modelId="{A87573AC-3816-4073-AA4F-C5B5E221F6B4}" type="parTrans" cxnId="{756F47F9-665A-442E-BA98-EE491894089D}">
      <dgm:prSet/>
      <dgm:spPr/>
      <dgm:t>
        <a:bodyPr/>
        <a:lstStyle/>
        <a:p>
          <a:endParaRPr lang="tr-TR"/>
        </a:p>
      </dgm:t>
    </dgm:pt>
    <dgm:pt modelId="{DE98D73C-DC89-4AB9-86FA-E2198FD81ACD}" type="sibTrans" cxnId="{756F47F9-665A-442E-BA98-EE491894089D}">
      <dgm:prSet/>
      <dgm:spPr/>
      <dgm:t>
        <a:bodyPr/>
        <a:lstStyle/>
        <a:p>
          <a:endParaRPr lang="tr-TR"/>
        </a:p>
      </dgm:t>
    </dgm:pt>
    <dgm:pt modelId="{6375735D-B8B5-4AAF-A430-9721BE37E423}">
      <dgm:prSet/>
      <dgm:spPr/>
      <dgm:t>
        <a:bodyPr/>
        <a:lstStyle/>
        <a:p>
          <a:pPr rtl="0"/>
          <a:r>
            <a:rPr lang="tr-TR" b="1" dirty="0" smtClean="0"/>
            <a:t>1935</a:t>
          </a:r>
          <a:r>
            <a:rPr lang="tr-TR" dirty="0" smtClean="0"/>
            <a:t> tarihi  </a:t>
          </a:r>
          <a:r>
            <a:rPr lang="tr-TR" b="0" dirty="0" smtClean="0"/>
            <a:t>Başkanlığın</a:t>
          </a:r>
          <a:r>
            <a:rPr lang="tr-TR" b="1" dirty="0" smtClean="0"/>
            <a:t> ilk teşkilat kanunu, </a:t>
          </a:r>
          <a:endParaRPr lang="tr-TR" dirty="0"/>
        </a:p>
      </dgm:t>
    </dgm:pt>
    <dgm:pt modelId="{ACD9554F-09E7-43FB-A637-344468A66391}" type="parTrans" cxnId="{D0C59026-E7C5-4E4E-B36B-9F815DBA9EEA}">
      <dgm:prSet/>
      <dgm:spPr/>
      <dgm:t>
        <a:bodyPr/>
        <a:lstStyle/>
        <a:p>
          <a:endParaRPr lang="tr-TR"/>
        </a:p>
      </dgm:t>
    </dgm:pt>
    <dgm:pt modelId="{C860432B-AF5C-48C8-89E2-7BA6CD140D6C}" type="sibTrans" cxnId="{D0C59026-E7C5-4E4E-B36B-9F815DBA9EEA}">
      <dgm:prSet/>
      <dgm:spPr/>
      <dgm:t>
        <a:bodyPr/>
        <a:lstStyle/>
        <a:p>
          <a:endParaRPr lang="tr-TR"/>
        </a:p>
      </dgm:t>
    </dgm:pt>
    <dgm:pt modelId="{0B87723C-AC37-4C6B-B4AD-CA2FB7E1AE2B}">
      <dgm:prSet/>
      <dgm:spPr/>
      <dgm:t>
        <a:bodyPr/>
        <a:lstStyle/>
        <a:p>
          <a:pPr rtl="0"/>
          <a:r>
            <a:rPr lang="tr-TR" b="1" dirty="0" smtClean="0"/>
            <a:t>1950</a:t>
          </a:r>
          <a:r>
            <a:rPr lang="tr-TR" dirty="0" smtClean="0"/>
            <a:t> tarihi </a:t>
          </a:r>
          <a:r>
            <a:rPr lang="tr-TR" b="1" dirty="0" smtClean="0"/>
            <a:t>“Diyanet İşleri Başkanlığı” </a:t>
          </a:r>
          <a:r>
            <a:rPr lang="tr-TR" dirty="0" smtClean="0"/>
            <a:t>adının alınması,</a:t>
          </a:r>
          <a:endParaRPr lang="tr-TR" dirty="0"/>
        </a:p>
      </dgm:t>
    </dgm:pt>
    <dgm:pt modelId="{1B397AE4-9B97-4196-8E03-6F34D773EC9F}" type="parTrans" cxnId="{063FAF10-0718-480F-8427-54D3FF41ACBA}">
      <dgm:prSet/>
      <dgm:spPr/>
      <dgm:t>
        <a:bodyPr/>
        <a:lstStyle/>
        <a:p>
          <a:endParaRPr lang="tr-TR"/>
        </a:p>
      </dgm:t>
    </dgm:pt>
    <dgm:pt modelId="{8D25A97C-01F2-44BE-9894-E94C8D9A42D0}" type="sibTrans" cxnId="{063FAF10-0718-480F-8427-54D3FF41ACBA}">
      <dgm:prSet/>
      <dgm:spPr/>
      <dgm:t>
        <a:bodyPr/>
        <a:lstStyle/>
        <a:p>
          <a:endParaRPr lang="tr-TR"/>
        </a:p>
      </dgm:t>
    </dgm:pt>
    <dgm:pt modelId="{A28896E0-0CFD-4978-B980-8B14EDC1444A}">
      <dgm:prSet/>
      <dgm:spPr/>
      <dgm:t>
        <a:bodyPr/>
        <a:lstStyle/>
        <a:p>
          <a:endParaRPr lang="tr-TR"/>
        </a:p>
      </dgm:t>
    </dgm:pt>
    <dgm:pt modelId="{57744FDC-7759-4E57-AE27-94264B6CAD3D}" type="parTrans" cxnId="{12B8214F-F109-422F-B280-D8FAB4CBBB77}">
      <dgm:prSet/>
      <dgm:spPr/>
      <dgm:t>
        <a:bodyPr/>
        <a:lstStyle/>
        <a:p>
          <a:endParaRPr lang="tr-TR"/>
        </a:p>
      </dgm:t>
    </dgm:pt>
    <dgm:pt modelId="{D7082632-366A-4FF5-BE5A-A28665348E19}" type="sibTrans" cxnId="{12B8214F-F109-422F-B280-D8FAB4CBBB77}">
      <dgm:prSet/>
      <dgm:spPr/>
      <dgm:t>
        <a:bodyPr/>
        <a:lstStyle/>
        <a:p>
          <a:endParaRPr lang="tr-TR"/>
        </a:p>
      </dgm:t>
    </dgm:pt>
    <dgm:pt modelId="{11F86D75-6965-4E39-92E1-49E60625EB66}">
      <dgm:prSet/>
      <dgm:spPr/>
      <dgm:t>
        <a:bodyPr/>
        <a:lstStyle/>
        <a:p>
          <a:endParaRPr lang="tr-TR"/>
        </a:p>
      </dgm:t>
    </dgm:pt>
    <dgm:pt modelId="{A43AF0E9-A6B9-4727-BF99-6F3588F314FE}" type="parTrans" cxnId="{D5B159D5-9647-4703-9F81-0F5712B4DFA2}">
      <dgm:prSet/>
      <dgm:spPr/>
      <dgm:t>
        <a:bodyPr/>
        <a:lstStyle/>
        <a:p>
          <a:endParaRPr lang="tr-TR"/>
        </a:p>
      </dgm:t>
    </dgm:pt>
    <dgm:pt modelId="{9E6709C2-1C86-474B-9617-65BE44315D37}" type="sibTrans" cxnId="{D5B159D5-9647-4703-9F81-0F5712B4DFA2}">
      <dgm:prSet/>
      <dgm:spPr/>
      <dgm:t>
        <a:bodyPr/>
        <a:lstStyle/>
        <a:p>
          <a:endParaRPr lang="tr-TR"/>
        </a:p>
      </dgm:t>
    </dgm:pt>
    <dgm:pt modelId="{E585116C-E317-4110-AF82-9BDA92B29598}">
      <dgm:prSet/>
      <dgm:spPr/>
      <dgm:t>
        <a:bodyPr/>
        <a:lstStyle/>
        <a:p>
          <a:endParaRPr lang="tr-TR"/>
        </a:p>
      </dgm:t>
    </dgm:pt>
    <dgm:pt modelId="{B4B35429-E29C-4DF3-BDB8-4A5A87F771FF}" type="parTrans" cxnId="{53D52D0D-3686-4F21-A9A0-D193B9587447}">
      <dgm:prSet/>
      <dgm:spPr/>
      <dgm:t>
        <a:bodyPr/>
        <a:lstStyle/>
        <a:p>
          <a:endParaRPr lang="tr-TR"/>
        </a:p>
      </dgm:t>
    </dgm:pt>
    <dgm:pt modelId="{6FF590F5-CDE9-4275-B2B8-403463E3A95D}" type="sibTrans" cxnId="{53D52D0D-3686-4F21-A9A0-D193B9587447}">
      <dgm:prSet/>
      <dgm:spPr/>
      <dgm:t>
        <a:bodyPr/>
        <a:lstStyle/>
        <a:p>
          <a:endParaRPr lang="tr-TR"/>
        </a:p>
      </dgm:t>
    </dgm:pt>
    <dgm:pt modelId="{11EA26CC-AD28-46FE-8023-C77945D23360}" type="pres">
      <dgm:prSet presAssocID="{7D779CEC-43F4-45A6-97DC-AD0815B2E11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B1FABA-A44E-4469-91EC-773B5AC0F6CF}" type="pres">
      <dgm:prSet presAssocID="{199F309C-FF62-46CF-818C-AF5245E5B615}" presName="circ1" presStyleLbl="vennNode1" presStyleIdx="0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D2894B71-D5E8-48CB-966D-FD4D3712AF8C}" type="pres">
      <dgm:prSet presAssocID="{199F309C-FF62-46CF-818C-AF5245E5B615}" presName="circ1Tx" presStyleLbl="revTx" presStyleIdx="0" presStyleCnt="0" custScaleX="126073" custScaleY="102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A95025-FE52-416F-892D-4BE53ECDC721}" type="pres">
      <dgm:prSet presAssocID="{47FF5D6A-65FF-446C-B5D6-A5E9A96C3EAA}" presName="circ2" presStyleLbl="vennNode1" presStyleIdx="1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C7913457-D886-4652-B466-DD69FF189DFE}" type="pres">
      <dgm:prSet presAssocID="{47FF5D6A-65FF-446C-B5D6-A5E9A96C3E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B145F5-263A-41E6-89C0-B045A640E569}" type="pres">
      <dgm:prSet presAssocID="{47E16CDE-2BD0-4FAC-BDFD-09D5B2CB61A1}" presName="circ3" presStyleLbl="vennNode1" presStyleIdx="2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C3718E88-F5CE-4262-8ED1-0CA5C79EE9EE}" type="pres">
      <dgm:prSet presAssocID="{47E16CDE-2BD0-4FAC-BDFD-09D5B2CB61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6D31C2-5ADF-4107-9A2E-FC71A89CB302}" type="pres">
      <dgm:prSet presAssocID="{50791B92-0E6B-4E57-9044-CB95197C20F7}" presName="circ4" presStyleLbl="vennNode1" presStyleIdx="3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BD8FF63A-7106-4173-8DDD-1CBFCAD58AE5}" type="pres">
      <dgm:prSet presAssocID="{50791B92-0E6B-4E57-9044-CB95197C20F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1C04E-17D1-4468-9054-D5C15027B9E5}" type="pres">
      <dgm:prSet presAssocID="{13485E66-03A2-4E3E-9FDE-6388D26A44C1}" presName="circ5" presStyleLbl="vennNode1" presStyleIdx="4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3A0C54B1-C175-477C-A249-FA2375CFBB05}" type="pres">
      <dgm:prSet presAssocID="{13485E66-03A2-4E3E-9FDE-6388D26A44C1}" presName="circ5Tx" presStyleLbl="revTx" presStyleIdx="0" presStyleCnt="0" custScaleX="166019" custScaleY="120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07F648-F5DD-4786-8765-315A91463841}" type="pres">
      <dgm:prSet presAssocID="{6375735D-B8B5-4AAF-A430-9721BE37E423}" presName="circ6" presStyleLbl="vennNode1" presStyleIdx="5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3103E5A5-44B3-4298-97E1-384B19D14B8E}" type="pres">
      <dgm:prSet presAssocID="{6375735D-B8B5-4AAF-A430-9721BE37E42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AAB405-A6AF-48CD-85E0-E9F41F87CD48}" type="pres">
      <dgm:prSet presAssocID="{0B87723C-AC37-4C6B-B4AD-CA2FB7E1AE2B}" presName="circ7" presStyleLbl="vennNode1" presStyleIdx="6" presStyleCnt="7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3CDF46D2-9DB0-4877-AB76-33A090C38B69}" type="pres">
      <dgm:prSet presAssocID="{0B87723C-AC37-4C6B-B4AD-CA2FB7E1AE2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4AF5C6-8A91-482A-B82E-3AE6903B240A}" srcId="{7D779CEC-43F4-45A6-97DC-AD0815B2E119}" destId="{47FF5D6A-65FF-446C-B5D6-A5E9A96C3EAA}" srcOrd="1" destOrd="0" parTransId="{C31AD30F-62F6-4D8A-BD2B-F8D9E63EEF20}" sibTransId="{AC2BC031-D0EC-41AF-9817-D89355B9BEB1}"/>
    <dgm:cxn modelId="{756F47F9-665A-442E-BA98-EE491894089D}" srcId="{7D779CEC-43F4-45A6-97DC-AD0815B2E119}" destId="{13485E66-03A2-4E3E-9FDE-6388D26A44C1}" srcOrd="4" destOrd="0" parTransId="{A87573AC-3816-4073-AA4F-C5B5E221F6B4}" sibTransId="{DE98D73C-DC89-4AB9-86FA-E2198FD81ACD}"/>
    <dgm:cxn modelId="{EEB5586F-02EE-4B6A-83BE-C11DD7DC0CE8}" type="presOf" srcId="{6375735D-B8B5-4AAF-A430-9721BE37E423}" destId="{3103E5A5-44B3-4298-97E1-384B19D14B8E}" srcOrd="0" destOrd="0" presId="urn:microsoft.com/office/officeart/2005/8/layout/venn1"/>
    <dgm:cxn modelId="{12B8214F-F109-422F-B280-D8FAB4CBBB77}" srcId="{7D779CEC-43F4-45A6-97DC-AD0815B2E119}" destId="{A28896E0-0CFD-4978-B980-8B14EDC1444A}" srcOrd="7" destOrd="0" parTransId="{57744FDC-7759-4E57-AE27-94264B6CAD3D}" sibTransId="{D7082632-366A-4FF5-BE5A-A28665348E19}"/>
    <dgm:cxn modelId="{D7936A92-C238-443F-BE9C-E7953CAC9A1C}" type="presOf" srcId="{199F309C-FF62-46CF-818C-AF5245E5B615}" destId="{D2894B71-D5E8-48CB-966D-FD4D3712AF8C}" srcOrd="0" destOrd="0" presId="urn:microsoft.com/office/officeart/2005/8/layout/venn1"/>
    <dgm:cxn modelId="{D2F59D2A-F674-47E5-B5A6-5D146D9166FC}" type="presOf" srcId="{0B87723C-AC37-4C6B-B4AD-CA2FB7E1AE2B}" destId="{3CDF46D2-9DB0-4877-AB76-33A090C38B69}" srcOrd="0" destOrd="0" presId="urn:microsoft.com/office/officeart/2005/8/layout/venn1"/>
    <dgm:cxn modelId="{1848BAD6-B920-46DB-AB38-1D57B87C10C3}" srcId="{7D779CEC-43F4-45A6-97DC-AD0815B2E119}" destId="{47E16CDE-2BD0-4FAC-BDFD-09D5B2CB61A1}" srcOrd="2" destOrd="0" parTransId="{40A29968-4CD8-487F-B4B7-20D25E135B90}" sibTransId="{71BD5C46-526C-4751-97BC-6F6933A55F70}"/>
    <dgm:cxn modelId="{53D52D0D-3686-4F21-A9A0-D193B9587447}" srcId="{7D779CEC-43F4-45A6-97DC-AD0815B2E119}" destId="{E585116C-E317-4110-AF82-9BDA92B29598}" srcOrd="9" destOrd="0" parTransId="{B4B35429-E29C-4DF3-BDB8-4A5A87F771FF}" sibTransId="{6FF590F5-CDE9-4275-B2B8-403463E3A95D}"/>
    <dgm:cxn modelId="{64967AA9-62D4-41DE-83B3-9EDD7796CF27}" type="presOf" srcId="{13485E66-03A2-4E3E-9FDE-6388D26A44C1}" destId="{3A0C54B1-C175-477C-A249-FA2375CFBB05}" srcOrd="0" destOrd="0" presId="urn:microsoft.com/office/officeart/2005/8/layout/venn1"/>
    <dgm:cxn modelId="{1F9C9B85-6697-48C4-ADC0-3DED86DDCC7A}" srcId="{7D779CEC-43F4-45A6-97DC-AD0815B2E119}" destId="{50791B92-0E6B-4E57-9044-CB95197C20F7}" srcOrd="3" destOrd="0" parTransId="{59E52B69-E1BB-4AEC-AE44-55F77AB56B63}" sibTransId="{A0EB4B5E-D4C2-4E20-8B8F-4C25745B7ECC}"/>
    <dgm:cxn modelId="{CE8FC651-79EE-4538-9283-11E4DEEAFB35}" type="presOf" srcId="{7D779CEC-43F4-45A6-97DC-AD0815B2E119}" destId="{11EA26CC-AD28-46FE-8023-C77945D23360}" srcOrd="0" destOrd="0" presId="urn:microsoft.com/office/officeart/2005/8/layout/venn1"/>
    <dgm:cxn modelId="{D5B159D5-9647-4703-9F81-0F5712B4DFA2}" srcId="{7D779CEC-43F4-45A6-97DC-AD0815B2E119}" destId="{11F86D75-6965-4E39-92E1-49E60625EB66}" srcOrd="8" destOrd="0" parTransId="{A43AF0E9-A6B9-4727-BF99-6F3588F314FE}" sibTransId="{9E6709C2-1C86-474B-9617-65BE44315D37}"/>
    <dgm:cxn modelId="{538DD4FF-75F7-4840-A967-D00AAF8A5285}" srcId="{7D779CEC-43F4-45A6-97DC-AD0815B2E119}" destId="{199F309C-FF62-46CF-818C-AF5245E5B615}" srcOrd="0" destOrd="0" parTransId="{EF1EB06D-0049-43B3-9A7C-FC4F8132FD19}" sibTransId="{D47D953F-3646-46B3-8A4F-21F5FA7BCBF7}"/>
    <dgm:cxn modelId="{7EC41680-5145-4861-828F-89CC9C2540A9}" type="presOf" srcId="{50791B92-0E6B-4E57-9044-CB95197C20F7}" destId="{BD8FF63A-7106-4173-8DDD-1CBFCAD58AE5}" srcOrd="0" destOrd="0" presId="urn:microsoft.com/office/officeart/2005/8/layout/venn1"/>
    <dgm:cxn modelId="{D0C59026-E7C5-4E4E-B36B-9F815DBA9EEA}" srcId="{7D779CEC-43F4-45A6-97DC-AD0815B2E119}" destId="{6375735D-B8B5-4AAF-A430-9721BE37E423}" srcOrd="5" destOrd="0" parTransId="{ACD9554F-09E7-43FB-A637-344468A66391}" sibTransId="{C860432B-AF5C-48C8-89E2-7BA6CD140D6C}"/>
    <dgm:cxn modelId="{189D93F1-2D83-42E1-B7F4-66C3C774358A}" type="presOf" srcId="{47E16CDE-2BD0-4FAC-BDFD-09D5B2CB61A1}" destId="{C3718E88-F5CE-4262-8ED1-0CA5C79EE9EE}" srcOrd="0" destOrd="0" presId="urn:microsoft.com/office/officeart/2005/8/layout/venn1"/>
    <dgm:cxn modelId="{063FAF10-0718-480F-8427-54D3FF41ACBA}" srcId="{7D779CEC-43F4-45A6-97DC-AD0815B2E119}" destId="{0B87723C-AC37-4C6B-B4AD-CA2FB7E1AE2B}" srcOrd="6" destOrd="0" parTransId="{1B397AE4-9B97-4196-8E03-6F34D773EC9F}" sibTransId="{8D25A97C-01F2-44BE-9894-E94C8D9A42D0}"/>
    <dgm:cxn modelId="{E9012075-E68E-42F4-BE1F-23BEA4C82F6E}" type="presOf" srcId="{47FF5D6A-65FF-446C-B5D6-A5E9A96C3EAA}" destId="{C7913457-D886-4652-B466-DD69FF189DFE}" srcOrd="0" destOrd="0" presId="urn:microsoft.com/office/officeart/2005/8/layout/venn1"/>
    <dgm:cxn modelId="{2C9FF92A-75F0-47A5-AE11-FF7067A86E2E}" type="presParOf" srcId="{11EA26CC-AD28-46FE-8023-C77945D23360}" destId="{6CB1FABA-A44E-4469-91EC-773B5AC0F6CF}" srcOrd="0" destOrd="0" presId="urn:microsoft.com/office/officeart/2005/8/layout/venn1"/>
    <dgm:cxn modelId="{A31F3F45-F3E8-4F66-9105-0F00FBB80762}" type="presParOf" srcId="{11EA26CC-AD28-46FE-8023-C77945D23360}" destId="{D2894B71-D5E8-48CB-966D-FD4D3712AF8C}" srcOrd="1" destOrd="0" presId="urn:microsoft.com/office/officeart/2005/8/layout/venn1"/>
    <dgm:cxn modelId="{29B381FC-76DD-453B-A610-1761AE866D92}" type="presParOf" srcId="{11EA26CC-AD28-46FE-8023-C77945D23360}" destId="{A6A95025-FE52-416F-892D-4BE53ECDC721}" srcOrd="2" destOrd="0" presId="urn:microsoft.com/office/officeart/2005/8/layout/venn1"/>
    <dgm:cxn modelId="{1A0F3017-B50B-4488-9CC9-E3D3F0824E16}" type="presParOf" srcId="{11EA26CC-AD28-46FE-8023-C77945D23360}" destId="{C7913457-D886-4652-B466-DD69FF189DFE}" srcOrd="3" destOrd="0" presId="urn:microsoft.com/office/officeart/2005/8/layout/venn1"/>
    <dgm:cxn modelId="{0B3A5DC0-9BD8-4280-BBFD-1208410E3C27}" type="presParOf" srcId="{11EA26CC-AD28-46FE-8023-C77945D23360}" destId="{22B145F5-263A-41E6-89C0-B045A640E569}" srcOrd="4" destOrd="0" presId="urn:microsoft.com/office/officeart/2005/8/layout/venn1"/>
    <dgm:cxn modelId="{19991873-20D9-4B77-BE2E-CA336D0A02ED}" type="presParOf" srcId="{11EA26CC-AD28-46FE-8023-C77945D23360}" destId="{C3718E88-F5CE-4262-8ED1-0CA5C79EE9EE}" srcOrd="5" destOrd="0" presId="urn:microsoft.com/office/officeart/2005/8/layout/venn1"/>
    <dgm:cxn modelId="{069C820C-0159-49EE-9210-7AE6BF1C22AC}" type="presParOf" srcId="{11EA26CC-AD28-46FE-8023-C77945D23360}" destId="{776D31C2-5ADF-4107-9A2E-FC71A89CB302}" srcOrd="6" destOrd="0" presId="urn:microsoft.com/office/officeart/2005/8/layout/venn1"/>
    <dgm:cxn modelId="{613C6D0A-5AC4-4A3A-B832-F24D03311CBD}" type="presParOf" srcId="{11EA26CC-AD28-46FE-8023-C77945D23360}" destId="{BD8FF63A-7106-4173-8DDD-1CBFCAD58AE5}" srcOrd="7" destOrd="0" presId="urn:microsoft.com/office/officeart/2005/8/layout/venn1"/>
    <dgm:cxn modelId="{1E967EE3-056D-4D61-A8EF-320CBFAECF2C}" type="presParOf" srcId="{11EA26CC-AD28-46FE-8023-C77945D23360}" destId="{9E01C04E-17D1-4468-9054-D5C15027B9E5}" srcOrd="8" destOrd="0" presId="urn:microsoft.com/office/officeart/2005/8/layout/venn1"/>
    <dgm:cxn modelId="{C1C4BB78-34D8-4503-9A42-9B0853DEFA89}" type="presParOf" srcId="{11EA26CC-AD28-46FE-8023-C77945D23360}" destId="{3A0C54B1-C175-477C-A249-FA2375CFBB05}" srcOrd="9" destOrd="0" presId="urn:microsoft.com/office/officeart/2005/8/layout/venn1"/>
    <dgm:cxn modelId="{DF8076C9-CD39-4909-8993-004C15B1E781}" type="presParOf" srcId="{11EA26CC-AD28-46FE-8023-C77945D23360}" destId="{ED07F648-F5DD-4786-8765-315A91463841}" srcOrd="10" destOrd="0" presId="urn:microsoft.com/office/officeart/2005/8/layout/venn1"/>
    <dgm:cxn modelId="{67C92BC0-D00C-4BBF-8E62-F231C296C6B9}" type="presParOf" srcId="{11EA26CC-AD28-46FE-8023-C77945D23360}" destId="{3103E5A5-44B3-4298-97E1-384B19D14B8E}" srcOrd="11" destOrd="0" presId="urn:microsoft.com/office/officeart/2005/8/layout/venn1"/>
    <dgm:cxn modelId="{6B0F028C-AA14-479C-BE14-62D7A2F6DCAD}" type="presParOf" srcId="{11EA26CC-AD28-46FE-8023-C77945D23360}" destId="{B7AAB405-A6AF-48CD-85E0-E9F41F87CD48}" srcOrd="12" destOrd="0" presId="urn:microsoft.com/office/officeart/2005/8/layout/venn1"/>
    <dgm:cxn modelId="{524C02A1-117F-439F-A1D6-2607B8DBB7EC}" type="presParOf" srcId="{11EA26CC-AD28-46FE-8023-C77945D23360}" destId="{3CDF46D2-9DB0-4877-AB76-33A090C38B6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51546D-DD32-43C5-8D4C-02189D2A3C4C}" type="doc">
      <dgm:prSet loTypeId="urn:microsoft.com/office/officeart/2005/8/layout/cycle4" loCatId="matrix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47C6342C-FF59-4852-9825-DCC1E933AF6F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 rtl="0"/>
          <a:r>
            <a:rPr lang="tr-TR" b="1" dirty="0" smtClean="0"/>
            <a:t>Cami ve mescitleri ibadete açmak, yönetmek, ibadet ve irşat hizmetlerini yürütmek</a:t>
          </a:r>
          <a:endParaRPr lang="tr-TR" b="1" dirty="0"/>
        </a:p>
      </dgm:t>
    </dgm:pt>
    <dgm:pt modelId="{F781B743-B568-4DC6-9F12-37D94DCF23A7}" type="parTrans" cxnId="{E1599F5E-02DE-41FC-9489-146CD1CC792F}">
      <dgm:prSet/>
      <dgm:spPr/>
      <dgm:t>
        <a:bodyPr/>
        <a:lstStyle/>
        <a:p>
          <a:endParaRPr lang="tr-TR"/>
        </a:p>
      </dgm:t>
    </dgm:pt>
    <dgm:pt modelId="{41C674B8-BA5A-4678-891A-40DEB190BE0A}" type="sibTrans" cxnId="{E1599F5E-02DE-41FC-9489-146CD1CC792F}">
      <dgm:prSet/>
      <dgm:spPr/>
      <dgm:t>
        <a:bodyPr/>
        <a:lstStyle/>
        <a:p>
          <a:endParaRPr lang="tr-TR"/>
        </a:p>
      </dgm:t>
    </dgm:pt>
    <dgm:pt modelId="{5C22B169-9D4B-45EA-BDCF-2CBF4676CDD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r" rtl="0"/>
          <a:r>
            <a:rPr lang="tr-TR" b="1" dirty="0" smtClean="0"/>
            <a:t>Cami ve mescit dışındaki yerlerde panel, konferans, seminer, sempozyum ve benzeri dinî programlar ile ilmî toplantılar düzenlemek.</a:t>
          </a:r>
          <a:endParaRPr lang="tr-TR" b="1" dirty="0"/>
        </a:p>
      </dgm:t>
    </dgm:pt>
    <dgm:pt modelId="{F9E58F95-1037-4F2B-A119-B398054BA036}" type="parTrans" cxnId="{48AA63A1-F834-40C7-8C0B-4BAFAE1D3CA7}">
      <dgm:prSet/>
      <dgm:spPr/>
      <dgm:t>
        <a:bodyPr/>
        <a:lstStyle/>
        <a:p>
          <a:endParaRPr lang="tr-TR"/>
        </a:p>
      </dgm:t>
    </dgm:pt>
    <dgm:pt modelId="{64D47787-D939-4B0C-9F71-ADED07963451}" type="sibTrans" cxnId="{48AA63A1-F834-40C7-8C0B-4BAFAE1D3CA7}">
      <dgm:prSet/>
      <dgm:spPr/>
      <dgm:t>
        <a:bodyPr/>
        <a:lstStyle/>
        <a:p>
          <a:endParaRPr lang="tr-TR"/>
        </a:p>
      </dgm:t>
    </dgm:pt>
    <dgm:pt modelId="{E9335104-BB23-4A80-BCA8-A2666CB6AFBE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r" rtl="0"/>
          <a:r>
            <a:rPr lang="tr-TR" b="1" dirty="0" smtClean="0"/>
            <a:t>Ceza infaz kurumu ve tutukevleri, çocuk ıslahevi, huzurevi, sağlık kuruluşları ve benzeri yerlerde bulunan vatandaşlara irşat hizmetleri götürmek</a:t>
          </a:r>
          <a:endParaRPr lang="tr-TR" b="1" dirty="0"/>
        </a:p>
      </dgm:t>
    </dgm:pt>
    <dgm:pt modelId="{F09D8818-1C25-4A31-B897-0BA60AC1F932}" type="parTrans" cxnId="{88E704D8-63E6-4C54-B391-A08FAC5B24A7}">
      <dgm:prSet/>
      <dgm:spPr/>
      <dgm:t>
        <a:bodyPr/>
        <a:lstStyle/>
        <a:p>
          <a:endParaRPr lang="tr-TR"/>
        </a:p>
      </dgm:t>
    </dgm:pt>
    <dgm:pt modelId="{D9195F29-374B-4432-AA21-33D8DB46A303}" type="sibTrans" cxnId="{88E704D8-63E6-4C54-B391-A08FAC5B24A7}">
      <dgm:prSet/>
      <dgm:spPr/>
      <dgm:t>
        <a:bodyPr/>
        <a:lstStyle/>
        <a:p>
          <a:endParaRPr lang="tr-TR"/>
        </a:p>
      </dgm:t>
    </dgm:pt>
    <dgm:pt modelId="{ED286A42-AF72-4001-AE1B-7DFD35CD8A51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l" rtl="0"/>
          <a:r>
            <a:rPr lang="tr-TR" b="1" dirty="0" smtClean="0"/>
            <a:t>Radyo ve televizyon kurumları ile diğer yayın kuruluşları vasıtasıyla toplumu din konusunda aydınlatmak</a:t>
          </a:r>
          <a:endParaRPr lang="tr-TR" b="1" dirty="0"/>
        </a:p>
      </dgm:t>
    </dgm:pt>
    <dgm:pt modelId="{B83F218A-6633-47D9-A79D-4DDF6C11323C}" type="parTrans" cxnId="{AA91BD72-B3A8-48ED-BF91-28259B737CB4}">
      <dgm:prSet/>
      <dgm:spPr/>
      <dgm:t>
        <a:bodyPr/>
        <a:lstStyle/>
        <a:p>
          <a:endParaRPr lang="tr-TR"/>
        </a:p>
      </dgm:t>
    </dgm:pt>
    <dgm:pt modelId="{336B3BC8-BA9B-4C8F-82EB-9B40CC5F89D0}" type="sibTrans" cxnId="{AA91BD72-B3A8-48ED-BF91-28259B737CB4}">
      <dgm:prSet/>
      <dgm:spPr/>
      <dgm:t>
        <a:bodyPr/>
        <a:lstStyle/>
        <a:p>
          <a:endParaRPr lang="tr-TR"/>
        </a:p>
      </dgm:t>
    </dgm:pt>
    <dgm:pt modelId="{836D6804-0FC8-4279-B29F-DC4022A7B139}">
      <dgm:prSet/>
      <dgm:spPr/>
      <dgm:t>
        <a:bodyPr/>
        <a:lstStyle/>
        <a:p>
          <a:endParaRPr lang="tr-TR"/>
        </a:p>
      </dgm:t>
    </dgm:pt>
    <dgm:pt modelId="{A175B0E9-A5F6-4DFC-8308-961757DF3E03}" type="parTrans" cxnId="{706BA18C-7106-4B77-B023-D6892D2FF4DF}">
      <dgm:prSet/>
      <dgm:spPr/>
      <dgm:t>
        <a:bodyPr/>
        <a:lstStyle/>
        <a:p>
          <a:endParaRPr lang="tr-TR"/>
        </a:p>
      </dgm:t>
    </dgm:pt>
    <dgm:pt modelId="{C7D5B8FE-AF28-4938-B091-5E1D0D7CE18F}" type="sibTrans" cxnId="{706BA18C-7106-4B77-B023-D6892D2FF4DF}">
      <dgm:prSet/>
      <dgm:spPr/>
      <dgm:t>
        <a:bodyPr/>
        <a:lstStyle/>
        <a:p>
          <a:endParaRPr lang="tr-TR"/>
        </a:p>
      </dgm:t>
    </dgm:pt>
    <dgm:pt modelId="{4634750C-B577-40E4-A7C4-62E5B0ED4FED}">
      <dgm:prSet/>
      <dgm:spPr/>
      <dgm:t>
        <a:bodyPr/>
        <a:lstStyle/>
        <a:p>
          <a:endParaRPr lang="tr-TR"/>
        </a:p>
      </dgm:t>
    </dgm:pt>
    <dgm:pt modelId="{B9F7F86B-3B0F-4C1C-9A50-729CA70E2739}" type="parTrans" cxnId="{CEAE6469-48C2-460B-9E22-72F83293F93F}">
      <dgm:prSet/>
      <dgm:spPr/>
      <dgm:t>
        <a:bodyPr/>
        <a:lstStyle/>
        <a:p>
          <a:endParaRPr lang="tr-TR"/>
        </a:p>
      </dgm:t>
    </dgm:pt>
    <dgm:pt modelId="{656DE62A-7438-4ED2-9DD8-2DD726496BFC}" type="sibTrans" cxnId="{CEAE6469-48C2-460B-9E22-72F83293F93F}">
      <dgm:prSet/>
      <dgm:spPr/>
      <dgm:t>
        <a:bodyPr/>
        <a:lstStyle/>
        <a:p>
          <a:endParaRPr lang="tr-TR"/>
        </a:p>
      </dgm:t>
    </dgm:pt>
    <dgm:pt modelId="{C4F77D24-A271-45E6-8E3C-4FC32F2DB780}" type="pres">
      <dgm:prSet presAssocID="{7A51546D-DD32-43C5-8D4C-02189D2A3C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764D44F-41C3-4B8D-B47A-D21817D4A522}" type="pres">
      <dgm:prSet presAssocID="{7A51546D-DD32-43C5-8D4C-02189D2A3C4C}" presName="children" presStyleCnt="0"/>
      <dgm:spPr/>
    </dgm:pt>
    <dgm:pt modelId="{282413E5-1EEB-49A6-A966-ABBB728D7645}" type="pres">
      <dgm:prSet presAssocID="{7A51546D-DD32-43C5-8D4C-02189D2A3C4C}" presName="childPlaceholder" presStyleCnt="0"/>
      <dgm:spPr/>
    </dgm:pt>
    <dgm:pt modelId="{9F5280A4-B1DB-49B7-8E6A-8CDFEBB4FE09}" type="pres">
      <dgm:prSet presAssocID="{7A51546D-DD32-43C5-8D4C-02189D2A3C4C}" presName="circle" presStyleCnt="0"/>
      <dgm:spPr/>
    </dgm:pt>
    <dgm:pt modelId="{A565C13C-3DFD-47FC-95AC-331243CAE13C}" type="pres">
      <dgm:prSet presAssocID="{7A51546D-DD32-43C5-8D4C-02189D2A3C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62373D-62EE-4E5B-BB7A-0FDEC9C5C88F}" type="pres">
      <dgm:prSet presAssocID="{7A51546D-DD32-43C5-8D4C-02189D2A3C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9C2F62-4650-4D6B-AF83-52DFA87F8C6E}" type="pres">
      <dgm:prSet presAssocID="{7A51546D-DD32-43C5-8D4C-02189D2A3C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6CDF70-707E-4514-9CF0-C57EB5254FDC}" type="pres">
      <dgm:prSet presAssocID="{7A51546D-DD32-43C5-8D4C-02189D2A3C4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BF2998-C17B-43D8-A96D-3BDE2C355ADA}" type="pres">
      <dgm:prSet presAssocID="{7A51546D-DD32-43C5-8D4C-02189D2A3C4C}" presName="quadrantPlaceholder" presStyleCnt="0"/>
      <dgm:spPr/>
    </dgm:pt>
    <dgm:pt modelId="{A06D8FB6-4640-47BC-B277-9C00D111B1C0}" type="pres">
      <dgm:prSet presAssocID="{7A51546D-DD32-43C5-8D4C-02189D2A3C4C}" presName="center1" presStyleLbl="fgShp" presStyleIdx="0" presStyleCnt="2" custLinFactNeighborX="-15922" custLinFactNeighborY="-3923"/>
      <dgm:spPr/>
    </dgm:pt>
    <dgm:pt modelId="{6EEBBE3D-2CDB-488B-BCDD-63DC6B1E15DA}" type="pres">
      <dgm:prSet presAssocID="{7A51546D-DD32-43C5-8D4C-02189D2A3C4C}" presName="center2" presStyleLbl="fgShp" presStyleIdx="1" presStyleCnt="2" custLinFactNeighborX="-15922" custLinFactNeighborY="-19313"/>
      <dgm:spPr/>
    </dgm:pt>
  </dgm:ptLst>
  <dgm:cxnLst>
    <dgm:cxn modelId="{88E704D8-63E6-4C54-B391-A08FAC5B24A7}" srcId="{7A51546D-DD32-43C5-8D4C-02189D2A3C4C}" destId="{E9335104-BB23-4A80-BCA8-A2666CB6AFBE}" srcOrd="2" destOrd="0" parTransId="{F09D8818-1C25-4A31-B897-0BA60AC1F932}" sibTransId="{D9195F29-374B-4432-AA21-33D8DB46A303}"/>
    <dgm:cxn modelId="{E1599F5E-02DE-41FC-9489-146CD1CC792F}" srcId="{7A51546D-DD32-43C5-8D4C-02189D2A3C4C}" destId="{47C6342C-FF59-4852-9825-DCC1E933AF6F}" srcOrd="0" destOrd="0" parTransId="{F781B743-B568-4DC6-9F12-37D94DCF23A7}" sibTransId="{41C674B8-BA5A-4678-891A-40DEB190BE0A}"/>
    <dgm:cxn modelId="{A0FC7B96-42E7-480B-9DBC-4381B60952FD}" type="presOf" srcId="{E9335104-BB23-4A80-BCA8-A2666CB6AFBE}" destId="{5A9C2F62-4650-4D6B-AF83-52DFA87F8C6E}" srcOrd="0" destOrd="0" presId="urn:microsoft.com/office/officeart/2005/8/layout/cycle4"/>
    <dgm:cxn modelId="{48AA63A1-F834-40C7-8C0B-4BAFAE1D3CA7}" srcId="{7A51546D-DD32-43C5-8D4C-02189D2A3C4C}" destId="{5C22B169-9D4B-45EA-BDCF-2CBF4676CDD3}" srcOrd="1" destOrd="0" parTransId="{F9E58F95-1037-4F2B-A119-B398054BA036}" sibTransId="{64D47787-D939-4B0C-9F71-ADED07963451}"/>
    <dgm:cxn modelId="{CEAE6469-48C2-460B-9E22-72F83293F93F}" srcId="{7A51546D-DD32-43C5-8D4C-02189D2A3C4C}" destId="{4634750C-B577-40E4-A7C4-62E5B0ED4FED}" srcOrd="5" destOrd="0" parTransId="{B9F7F86B-3B0F-4C1C-9A50-729CA70E2739}" sibTransId="{656DE62A-7438-4ED2-9DD8-2DD726496BFC}"/>
    <dgm:cxn modelId="{AA91BD72-B3A8-48ED-BF91-28259B737CB4}" srcId="{7A51546D-DD32-43C5-8D4C-02189D2A3C4C}" destId="{ED286A42-AF72-4001-AE1B-7DFD35CD8A51}" srcOrd="3" destOrd="0" parTransId="{B83F218A-6633-47D9-A79D-4DDF6C11323C}" sibTransId="{336B3BC8-BA9B-4C8F-82EB-9B40CC5F89D0}"/>
    <dgm:cxn modelId="{D039F297-25FD-4960-91ED-3779B1D4A6B3}" type="presOf" srcId="{7A51546D-DD32-43C5-8D4C-02189D2A3C4C}" destId="{C4F77D24-A271-45E6-8E3C-4FC32F2DB780}" srcOrd="0" destOrd="0" presId="urn:microsoft.com/office/officeart/2005/8/layout/cycle4"/>
    <dgm:cxn modelId="{706BA18C-7106-4B77-B023-D6892D2FF4DF}" srcId="{7A51546D-DD32-43C5-8D4C-02189D2A3C4C}" destId="{836D6804-0FC8-4279-B29F-DC4022A7B139}" srcOrd="4" destOrd="0" parTransId="{A175B0E9-A5F6-4DFC-8308-961757DF3E03}" sibTransId="{C7D5B8FE-AF28-4938-B091-5E1D0D7CE18F}"/>
    <dgm:cxn modelId="{0D9B7B71-7B9B-4BBC-8FB9-72F0EB91A6A3}" type="presOf" srcId="{47C6342C-FF59-4852-9825-DCC1E933AF6F}" destId="{A565C13C-3DFD-47FC-95AC-331243CAE13C}" srcOrd="0" destOrd="0" presId="urn:microsoft.com/office/officeart/2005/8/layout/cycle4"/>
    <dgm:cxn modelId="{F45A31E3-A6EC-4E4D-AAAA-301F3B0512AF}" type="presOf" srcId="{ED286A42-AF72-4001-AE1B-7DFD35CD8A51}" destId="{DC6CDF70-707E-4514-9CF0-C57EB5254FDC}" srcOrd="0" destOrd="0" presId="urn:microsoft.com/office/officeart/2005/8/layout/cycle4"/>
    <dgm:cxn modelId="{64F23F00-9216-41A4-A736-19D38B52FD99}" type="presOf" srcId="{5C22B169-9D4B-45EA-BDCF-2CBF4676CDD3}" destId="{DA62373D-62EE-4E5B-BB7A-0FDEC9C5C88F}" srcOrd="0" destOrd="0" presId="urn:microsoft.com/office/officeart/2005/8/layout/cycle4"/>
    <dgm:cxn modelId="{A448F06B-BBA6-4A10-BE1E-411724CFC6FE}" type="presParOf" srcId="{C4F77D24-A271-45E6-8E3C-4FC32F2DB780}" destId="{2764D44F-41C3-4B8D-B47A-D21817D4A522}" srcOrd="0" destOrd="0" presId="urn:microsoft.com/office/officeart/2005/8/layout/cycle4"/>
    <dgm:cxn modelId="{8BBE9A36-4ABB-4BED-8523-7A806BC82F8E}" type="presParOf" srcId="{2764D44F-41C3-4B8D-B47A-D21817D4A522}" destId="{282413E5-1EEB-49A6-A966-ABBB728D7645}" srcOrd="0" destOrd="0" presId="urn:microsoft.com/office/officeart/2005/8/layout/cycle4"/>
    <dgm:cxn modelId="{B9FDA346-5B55-4397-AEF5-31CC206888FC}" type="presParOf" srcId="{C4F77D24-A271-45E6-8E3C-4FC32F2DB780}" destId="{9F5280A4-B1DB-49B7-8E6A-8CDFEBB4FE09}" srcOrd="1" destOrd="0" presId="urn:microsoft.com/office/officeart/2005/8/layout/cycle4"/>
    <dgm:cxn modelId="{077C9A1B-5ED7-437F-B46A-778CB65FEDEC}" type="presParOf" srcId="{9F5280A4-B1DB-49B7-8E6A-8CDFEBB4FE09}" destId="{A565C13C-3DFD-47FC-95AC-331243CAE13C}" srcOrd="0" destOrd="0" presId="urn:microsoft.com/office/officeart/2005/8/layout/cycle4"/>
    <dgm:cxn modelId="{731ED5CE-35C3-4729-9C7C-163B01D9DBF1}" type="presParOf" srcId="{9F5280A4-B1DB-49B7-8E6A-8CDFEBB4FE09}" destId="{DA62373D-62EE-4E5B-BB7A-0FDEC9C5C88F}" srcOrd="1" destOrd="0" presId="urn:microsoft.com/office/officeart/2005/8/layout/cycle4"/>
    <dgm:cxn modelId="{2A75FEEF-FE6C-421B-9C0E-A3E04CFA08FF}" type="presParOf" srcId="{9F5280A4-B1DB-49B7-8E6A-8CDFEBB4FE09}" destId="{5A9C2F62-4650-4D6B-AF83-52DFA87F8C6E}" srcOrd="2" destOrd="0" presId="urn:microsoft.com/office/officeart/2005/8/layout/cycle4"/>
    <dgm:cxn modelId="{DE3C545E-ACCD-4066-BC90-F98ABEA18B1B}" type="presParOf" srcId="{9F5280A4-B1DB-49B7-8E6A-8CDFEBB4FE09}" destId="{DC6CDF70-707E-4514-9CF0-C57EB5254FDC}" srcOrd="3" destOrd="0" presId="urn:microsoft.com/office/officeart/2005/8/layout/cycle4"/>
    <dgm:cxn modelId="{47F62F50-BC1D-475F-A42A-23D12940D7C1}" type="presParOf" srcId="{9F5280A4-B1DB-49B7-8E6A-8CDFEBB4FE09}" destId="{5DBF2998-C17B-43D8-A96D-3BDE2C355ADA}" srcOrd="4" destOrd="0" presId="urn:microsoft.com/office/officeart/2005/8/layout/cycle4"/>
    <dgm:cxn modelId="{847E9142-A1A8-457E-8EFE-531210D556C5}" type="presParOf" srcId="{C4F77D24-A271-45E6-8E3C-4FC32F2DB780}" destId="{A06D8FB6-4640-47BC-B277-9C00D111B1C0}" srcOrd="2" destOrd="0" presId="urn:microsoft.com/office/officeart/2005/8/layout/cycle4"/>
    <dgm:cxn modelId="{55B7C7FA-A663-481C-BDD5-48364D66B4DC}" type="presParOf" srcId="{C4F77D24-A271-45E6-8E3C-4FC32F2DB780}" destId="{6EEBBE3D-2CDB-488B-BCDD-63DC6B1E15D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0C0A96-4CFA-4D3A-8E13-8FE0959A9871}" type="doc">
      <dgm:prSet loTypeId="urn:microsoft.com/office/officeart/2005/8/layout/hList6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7E934A63-5673-48F3-AD24-75915B94B616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Dinî gün ve gecelerde programlar düzenlemek</a:t>
          </a:r>
          <a:endParaRPr lang="tr-TR" sz="1800" dirty="0">
            <a:solidFill>
              <a:schemeClr val="tx1"/>
            </a:solidFill>
          </a:endParaRPr>
        </a:p>
      </dgm:t>
    </dgm:pt>
    <dgm:pt modelId="{BB64EEEE-A7E8-4A3D-9FEA-A04AB512FF0F}" type="parTrans" cxnId="{FFFC5C60-4664-411C-A62E-F7231DE20E1F}">
      <dgm:prSet/>
      <dgm:spPr/>
      <dgm:t>
        <a:bodyPr/>
        <a:lstStyle/>
        <a:p>
          <a:endParaRPr lang="tr-TR"/>
        </a:p>
      </dgm:t>
    </dgm:pt>
    <dgm:pt modelId="{55FC1949-75DF-4ED2-B33B-68C621E9699C}" type="sibTrans" cxnId="{FFFC5C60-4664-411C-A62E-F7231DE20E1F}">
      <dgm:prSet/>
      <dgm:spPr/>
      <dgm:t>
        <a:bodyPr/>
        <a:lstStyle/>
        <a:p>
          <a:endParaRPr lang="tr-TR"/>
        </a:p>
      </dgm:t>
    </dgm:pt>
    <dgm:pt modelId="{18635FD0-5825-42F7-A46E-46E6FD4A0DA0}">
      <dgm:prSet custT="1"/>
      <dgm:spPr/>
      <dgm:t>
        <a:bodyPr/>
        <a:lstStyle/>
        <a:p>
          <a:pPr rtl="0"/>
          <a:r>
            <a:rPr lang="tr-TR" sz="1600" dirty="0" smtClean="0">
              <a:solidFill>
                <a:schemeClr val="tx1"/>
              </a:solidFill>
            </a:rPr>
            <a:t>İlgili birim, kurum ve kuruluşlarla işbirliği yaparak namaz vakitleri ile dinî gün ve geceleri tespit ve ilan etmek, bunun için gerekli çalışmaları yürütmek</a:t>
          </a:r>
          <a:endParaRPr lang="tr-TR" sz="1600" dirty="0">
            <a:solidFill>
              <a:schemeClr val="tx1"/>
            </a:solidFill>
          </a:endParaRPr>
        </a:p>
      </dgm:t>
    </dgm:pt>
    <dgm:pt modelId="{558A5071-7874-421C-9CD7-BFA4960DC6E4}" type="parTrans" cxnId="{B5B24E35-1E79-4C2D-B528-DB9FAF063814}">
      <dgm:prSet/>
      <dgm:spPr/>
      <dgm:t>
        <a:bodyPr/>
        <a:lstStyle/>
        <a:p>
          <a:endParaRPr lang="tr-TR"/>
        </a:p>
      </dgm:t>
    </dgm:pt>
    <dgm:pt modelId="{F630EC47-3FAA-4C1B-ADFD-401FEDB4920B}" type="sibTrans" cxnId="{B5B24E35-1E79-4C2D-B528-DB9FAF063814}">
      <dgm:prSet/>
      <dgm:spPr/>
      <dgm:t>
        <a:bodyPr/>
        <a:lstStyle/>
        <a:p>
          <a:endParaRPr lang="tr-TR"/>
        </a:p>
      </dgm:t>
    </dgm:pt>
    <dgm:pt modelId="{A9062BE7-D4B2-40EC-8A8D-6B5A50F7F83F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Kurban ibadetinin usulüne uygun şekilde yerine getirilmesi için gerekli çalışmaları yapmak</a:t>
          </a:r>
          <a:endParaRPr lang="tr-TR" sz="1800" dirty="0">
            <a:solidFill>
              <a:schemeClr val="tx1"/>
            </a:solidFill>
          </a:endParaRPr>
        </a:p>
      </dgm:t>
    </dgm:pt>
    <dgm:pt modelId="{70E1C3A5-392B-4D64-8993-51CAAE70EBFF}" type="parTrans" cxnId="{0BC8E65E-81ED-473F-A6A5-C7F28C053ADC}">
      <dgm:prSet/>
      <dgm:spPr/>
      <dgm:t>
        <a:bodyPr/>
        <a:lstStyle/>
        <a:p>
          <a:endParaRPr lang="tr-TR"/>
        </a:p>
      </dgm:t>
    </dgm:pt>
    <dgm:pt modelId="{2FB4D45B-7A0B-44F2-AFB8-BA27F469E360}" type="sibTrans" cxnId="{0BC8E65E-81ED-473F-A6A5-C7F28C053ADC}">
      <dgm:prSet/>
      <dgm:spPr/>
      <dgm:t>
        <a:bodyPr/>
        <a:lstStyle/>
        <a:p>
          <a:endParaRPr lang="tr-TR"/>
        </a:p>
      </dgm:t>
    </dgm:pt>
    <dgm:pt modelId="{E1B6783C-9F8E-4CE9-A14E-D80E6F5F974C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İhtiyaç duyulan yerlere okuma salonları açmak ve bunlarla ilgili işleri yürütmek</a:t>
          </a:r>
          <a:endParaRPr lang="tr-TR" sz="1800" dirty="0">
            <a:solidFill>
              <a:schemeClr val="tx1"/>
            </a:solidFill>
          </a:endParaRPr>
        </a:p>
      </dgm:t>
    </dgm:pt>
    <dgm:pt modelId="{F165A58C-ACB5-4830-A07B-A6410EE3FFCF}" type="parTrans" cxnId="{1E86FE38-031A-4EC4-AE90-3DAB5D785196}">
      <dgm:prSet/>
      <dgm:spPr/>
      <dgm:t>
        <a:bodyPr/>
        <a:lstStyle/>
        <a:p>
          <a:endParaRPr lang="tr-TR"/>
        </a:p>
      </dgm:t>
    </dgm:pt>
    <dgm:pt modelId="{2370EA00-B65E-4603-8AAB-2F68502F53A5}" type="sibTrans" cxnId="{1E86FE38-031A-4EC4-AE90-3DAB5D785196}">
      <dgm:prSet/>
      <dgm:spPr/>
      <dgm:t>
        <a:bodyPr/>
        <a:lstStyle/>
        <a:p>
          <a:endParaRPr lang="tr-TR"/>
        </a:p>
      </dgm:t>
    </dgm:pt>
    <dgm:pt modelId="{25718C08-E081-459F-8E77-F611C8018E1B}" type="pres">
      <dgm:prSet presAssocID="{590C0A96-4CFA-4D3A-8E13-8FE0959A9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E62106-25F3-478E-88C1-C7239F4F280D}" type="pres">
      <dgm:prSet presAssocID="{7E934A63-5673-48F3-AD24-75915B94B6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6FF04E-0D27-427A-8F2C-DB404AA89AE2}" type="pres">
      <dgm:prSet presAssocID="{55FC1949-75DF-4ED2-B33B-68C621E9699C}" presName="sibTrans" presStyleCnt="0"/>
      <dgm:spPr/>
    </dgm:pt>
    <dgm:pt modelId="{88E09EA4-BE65-47BC-8A79-7D9985574FEE}" type="pres">
      <dgm:prSet presAssocID="{18635FD0-5825-42F7-A46E-46E6FD4A0D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D84F85-A47E-4731-9590-AA0C57FBCEC8}" type="pres">
      <dgm:prSet presAssocID="{F630EC47-3FAA-4C1B-ADFD-401FEDB4920B}" presName="sibTrans" presStyleCnt="0"/>
      <dgm:spPr/>
    </dgm:pt>
    <dgm:pt modelId="{B64AAC4B-F1EA-4252-B7B6-F54272BC1625}" type="pres">
      <dgm:prSet presAssocID="{A9062BE7-D4B2-40EC-8A8D-6B5A50F7F8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05675-47ED-473F-8A57-877E43729455}" type="pres">
      <dgm:prSet presAssocID="{2FB4D45B-7A0B-44F2-AFB8-BA27F469E360}" presName="sibTrans" presStyleCnt="0"/>
      <dgm:spPr/>
    </dgm:pt>
    <dgm:pt modelId="{3CDF5DE5-7AED-4F3E-A0FB-4C90AAFC7D60}" type="pres">
      <dgm:prSet presAssocID="{E1B6783C-9F8E-4CE9-A14E-D80E6F5F97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88E882-18C5-43BB-9179-039C8EEC21A0}" type="presOf" srcId="{7E934A63-5673-48F3-AD24-75915B94B616}" destId="{79E62106-25F3-478E-88C1-C7239F4F280D}" srcOrd="0" destOrd="0" presId="urn:microsoft.com/office/officeart/2005/8/layout/hList6"/>
    <dgm:cxn modelId="{0BC8E65E-81ED-473F-A6A5-C7F28C053ADC}" srcId="{590C0A96-4CFA-4D3A-8E13-8FE0959A9871}" destId="{A9062BE7-D4B2-40EC-8A8D-6B5A50F7F83F}" srcOrd="2" destOrd="0" parTransId="{70E1C3A5-392B-4D64-8993-51CAAE70EBFF}" sibTransId="{2FB4D45B-7A0B-44F2-AFB8-BA27F469E360}"/>
    <dgm:cxn modelId="{E15CC0EA-D2CB-4ABF-A6D2-DD38E90CEC32}" type="presOf" srcId="{590C0A96-4CFA-4D3A-8E13-8FE0959A9871}" destId="{25718C08-E081-459F-8E77-F611C8018E1B}" srcOrd="0" destOrd="0" presId="urn:microsoft.com/office/officeart/2005/8/layout/hList6"/>
    <dgm:cxn modelId="{C9F18B1F-22A9-408B-A161-AAA9E8B03723}" type="presOf" srcId="{A9062BE7-D4B2-40EC-8A8D-6B5A50F7F83F}" destId="{B64AAC4B-F1EA-4252-B7B6-F54272BC1625}" srcOrd="0" destOrd="0" presId="urn:microsoft.com/office/officeart/2005/8/layout/hList6"/>
    <dgm:cxn modelId="{8B2D1223-5EAC-418D-A6A6-DDCE58A0F1C6}" type="presOf" srcId="{18635FD0-5825-42F7-A46E-46E6FD4A0DA0}" destId="{88E09EA4-BE65-47BC-8A79-7D9985574FEE}" srcOrd="0" destOrd="0" presId="urn:microsoft.com/office/officeart/2005/8/layout/hList6"/>
    <dgm:cxn modelId="{1E86FE38-031A-4EC4-AE90-3DAB5D785196}" srcId="{590C0A96-4CFA-4D3A-8E13-8FE0959A9871}" destId="{E1B6783C-9F8E-4CE9-A14E-D80E6F5F974C}" srcOrd="3" destOrd="0" parTransId="{F165A58C-ACB5-4830-A07B-A6410EE3FFCF}" sibTransId="{2370EA00-B65E-4603-8AAB-2F68502F53A5}"/>
    <dgm:cxn modelId="{8BEAE736-ADB1-4F7D-BAFB-4BD4DC58FD0F}" type="presOf" srcId="{E1B6783C-9F8E-4CE9-A14E-D80E6F5F974C}" destId="{3CDF5DE5-7AED-4F3E-A0FB-4C90AAFC7D60}" srcOrd="0" destOrd="0" presId="urn:microsoft.com/office/officeart/2005/8/layout/hList6"/>
    <dgm:cxn modelId="{B5B24E35-1E79-4C2D-B528-DB9FAF063814}" srcId="{590C0A96-4CFA-4D3A-8E13-8FE0959A9871}" destId="{18635FD0-5825-42F7-A46E-46E6FD4A0DA0}" srcOrd="1" destOrd="0" parTransId="{558A5071-7874-421C-9CD7-BFA4960DC6E4}" sibTransId="{F630EC47-3FAA-4C1B-ADFD-401FEDB4920B}"/>
    <dgm:cxn modelId="{FFFC5C60-4664-411C-A62E-F7231DE20E1F}" srcId="{590C0A96-4CFA-4D3A-8E13-8FE0959A9871}" destId="{7E934A63-5673-48F3-AD24-75915B94B616}" srcOrd="0" destOrd="0" parTransId="{BB64EEEE-A7E8-4A3D-9FEA-A04AB512FF0F}" sibTransId="{55FC1949-75DF-4ED2-B33B-68C621E9699C}"/>
    <dgm:cxn modelId="{21FB7AC8-BA6A-4B02-A50D-BB77AA733EA4}" type="presParOf" srcId="{25718C08-E081-459F-8E77-F611C8018E1B}" destId="{79E62106-25F3-478E-88C1-C7239F4F280D}" srcOrd="0" destOrd="0" presId="urn:microsoft.com/office/officeart/2005/8/layout/hList6"/>
    <dgm:cxn modelId="{FEF8DF0F-6C1F-4D7E-A9E0-1F962A84EEFD}" type="presParOf" srcId="{25718C08-E081-459F-8E77-F611C8018E1B}" destId="{CF6FF04E-0D27-427A-8F2C-DB404AA89AE2}" srcOrd="1" destOrd="0" presId="urn:microsoft.com/office/officeart/2005/8/layout/hList6"/>
    <dgm:cxn modelId="{358A31DA-B91B-48D1-803F-9B0EEB490749}" type="presParOf" srcId="{25718C08-E081-459F-8E77-F611C8018E1B}" destId="{88E09EA4-BE65-47BC-8A79-7D9985574FEE}" srcOrd="2" destOrd="0" presId="urn:microsoft.com/office/officeart/2005/8/layout/hList6"/>
    <dgm:cxn modelId="{1653B625-1A3F-49CA-866D-6E5C6409A965}" type="presParOf" srcId="{25718C08-E081-459F-8E77-F611C8018E1B}" destId="{88D84F85-A47E-4731-9590-AA0C57FBCEC8}" srcOrd="3" destOrd="0" presId="urn:microsoft.com/office/officeart/2005/8/layout/hList6"/>
    <dgm:cxn modelId="{5441BB10-40B7-4C28-8BDA-9D303B434FC8}" type="presParOf" srcId="{25718C08-E081-459F-8E77-F611C8018E1B}" destId="{B64AAC4B-F1EA-4252-B7B6-F54272BC1625}" srcOrd="4" destOrd="0" presId="urn:microsoft.com/office/officeart/2005/8/layout/hList6"/>
    <dgm:cxn modelId="{60D183C7-CB12-47C8-A079-8B6E1C884C2B}" type="presParOf" srcId="{25718C08-E081-459F-8E77-F611C8018E1B}" destId="{03905675-47ED-473F-8A57-877E43729455}" srcOrd="5" destOrd="0" presId="urn:microsoft.com/office/officeart/2005/8/layout/hList6"/>
    <dgm:cxn modelId="{FB84CF63-3019-41B6-B43E-DE3AD992F096}" type="presParOf" srcId="{25718C08-E081-459F-8E77-F611C8018E1B}" destId="{3CDF5DE5-7AED-4F3E-A0FB-4C90AAFC7D60}" srcOrd="6" destOrd="0" presId="urn:microsoft.com/office/officeart/2005/8/layout/hList6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217A4E-EC48-4A6F-B01F-69E859502CE4}" type="doc">
      <dgm:prSet loTypeId="urn:microsoft.com/office/officeart/2005/8/layout/cycle2" loCatId="cycle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00749C19-8483-42BA-929A-F3D9F34F4BE5}">
      <dgm:prSet/>
      <dgm:spPr/>
      <dgm:t>
        <a:bodyPr/>
        <a:lstStyle/>
        <a:p>
          <a:pPr rtl="0"/>
          <a:r>
            <a:rPr lang="tr-TR" smtClean="0"/>
            <a:t>Aile, kadın, gençlik ve toplumun diğer kesimlerine yönelik dinî konularda aydınlatma ve rehberlik yapmak</a:t>
          </a:r>
          <a:endParaRPr lang="tr-TR"/>
        </a:p>
      </dgm:t>
    </dgm:pt>
    <dgm:pt modelId="{2DA51279-AD1F-406A-A01F-99D88EAF3DCB}" type="parTrans" cxnId="{65509267-C36B-4586-82A8-55F0E38CDCE5}">
      <dgm:prSet/>
      <dgm:spPr/>
      <dgm:t>
        <a:bodyPr/>
        <a:lstStyle/>
        <a:p>
          <a:endParaRPr lang="tr-TR"/>
        </a:p>
      </dgm:t>
    </dgm:pt>
    <dgm:pt modelId="{D4C2E561-E6E4-4C08-B5CF-7EF77BE04456}" type="sibTrans" cxnId="{65509267-C36B-4586-82A8-55F0E38CDCE5}">
      <dgm:prSet/>
      <dgm:spPr/>
      <dgm:t>
        <a:bodyPr/>
        <a:lstStyle/>
        <a:p>
          <a:endParaRPr lang="tr-TR"/>
        </a:p>
      </dgm:t>
    </dgm:pt>
    <dgm:pt modelId="{3CDC288A-22E8-4E1E-9595-4A74E0EBB8B8}">
      <dgm:prSet/>
      <dgm:spPr/>
      <dgm:t>
        <a:bodyPr/>
        <a:lstStyle/>
        <a:p>
          <a:pPr rtl="0"/>
          <a:r>
            <a:rPr lang="tr-TR" dirty="0" smtClean="0"/>
            <a:t>İslam dinine mensup farklı dinî yorum çevreleri, dinî-sosyal teşekküller ve geleneksel dinî-kültürel oluşumlarla ilgili çalışmalar yapmak</a:t>
          </a:r>
          <a:endParaRPr lang="tr-TR" dirty="0"/>
        </a:p>
      </dgm:t>
    </dgm:pt>
    <dgm:pt modelId="{6129DAFE-2F7D-4BAE-8B65-CCE52CF64CB3}" type="parTrans" cxnId="{8ADE8127-A254-4959-A9F7-D55DB4AED19B}">
      <dgm:prSet/>
      <dgm:spPr/>
      <dgm:t>
        <a:bodyPr/>
        <a:lstStyle/>
        <a:p>
          <a:endParaRPr lang="tr-TR"/>
        </a:p>
      </dgm:t>
    </dgm:pt>
    <dgm:pt modelId="{34577742-5EC5-4ADD-A27F-15C8D6F0FFA0}" type="sibTrans" cxnId="{8ADE8127-A254-4959-A9F7-D55DB4AED19B}">
      <dgm:prSet/>
      <dgm:spPr/>
      <dgm:t>
        <a:bodyPr/>
        <a:lstStyle/>
        <a:p>
          <a:endParaRPr lang="tr-TR"/>
        </a:p>
      </dgm:t>
    </dgm:pt>
    <dgm:pt modelId="{5D5FA6BA-0DBD-40F3-ADA8-8F215BA12F15}" type="pres">
      <dgm:prSet presAssocID="{CE217A4E-EC48-4A6F-B01F-69E859502C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5016A6-645B-4BDB-83B3-B14B6812977B}" type="pres">
      <dgm:prSet presAssocID="{00749C19-8483-42BA-929A-F3D9F34F4BE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09C5C-FEF4-45DC-8958-B32A50CA5DB8}" type="pres">
      <dgm:prSet presAssocID="{D4C2E561-E6E4-4C08-B5CF-7EF77BE04456}" presName="sibTrans" presStyleLbl="sibTrans2D1" presStyleIdx="0" presStyleCnt="2"/>
      <dgm:spPr/>
      <dgm:t>
        <a:bodyPr/>
        <a:lstStyle/>
        <a:p>
          <a:endParaRPr lang="tr-TR"/>
        </a:p>
      </dgm:t>
    </dgm:pt>
    <dgm:pt modelId="{74A298D2-C8B3-4CA7-9211-2D5A1A096FD7}" type="pres">
      <dgm:prSet presAssocID="{D4C2E561-E6E4-4C08-B5CF-7EF77BE04456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478E973D-0564-4F25-B5AE-E3FB72903E4A}" type="pres">
      <dgm:prSet presAssocID="{3CDC288A-22E8-4E1E-9595-4A74E0EBB8B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1C1C33-370B-4079-A934-D147405713E7}" type="pres">
      <dgm:prSet presAssocID="{34577742-5EC5-4ADD-A27F-15C8D6F0FFA0}" presName="sibTrans" presStyleLbl="sibTrans2D1" presStyleIdx="1" presStyleCnt="2"/>
      <dgm:spPr/>
      <dgm:t>
        <a:bodyPr/>
        <a:lstStyle/>
        <a:p>
          <a:endParaRPr lang="tr-TR"/>
        </a:p>
      </dgm:t>
    </dgm:pt>
    <dgm:pt modelId="{3C88C506-EDDF-4FE3-A22C-2685A6C9FE1D}" type="pres">
      <dgm:prSet presAssocID="{34577742-5EC5-4ADD-A27F-15C8D6F0FFA0}" presName="connectorText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65509267-C36B-4586-82A8-55F0E38CDCE5}" srcId="{CE217A4E-EC48-4A6F-B01F-69E859502CE4}" destId="{00749C19-8483-42BA-929A-F3D9F34F4BE5}" srcOrd="0" destOrd="0" parTransId="{2DA51279-AD1F-406A-A01F-99D88EAF3DCB}" sibTransId="{D4C2E561-E6E4-4C08-B5CF-7EF77BE04456}"/>
    <dgm:cxn modelId="{87D118E6-1F14-40CF-A292-F177695114B7}" type="presOf" srcId="{D4C2E561-E6E4-4C08-B5CF-7EF77BE04456}" destId="{3DA09C5C-FEF4-45DC-8958-B32A50CA5DB8}" srcOrd="0" destOrd="0" presId="urn:microsoft.com/office/officeart/2005/8/layout/cycle2"/>
    <dgm:cxn modelId="{398A4D27-DF93-4875-9847-4EE90C4BD232}" type="presOf" srcId="{00749C19-8483-42BA-929A-F3D9F34F4BE5}" destId="{935016A6-645B-4BDB-83B3-B14B6812977B}" srcOrd="0" destOrd="0" presId="urn:microsoft.com/office/officeart/2005/8/layout/cycle2"/>
    <dgm:cxn modelId="{692C26DB-BA43-4507-B1C1-CA9825872F98}" type="presOf" srcId="{34577742-5EC5-4ADD-A27F-15C8D6F0FFA0}" destId="{5F1C1C33-370B-4079-A934-D147405713E7}" srcOrd="0" destOrd="0" presId="urn:microsoft.com/office/officeart/2005/8/layout/cycle2"/>
    <dgm:cxn modelId="{2B4C239C-1F98-4C3D-BF34-093CBA807FBD}" type="presOf" srcId="{D4C2E561-E6E4-4C08-B5CF-7EF77BE04456}" destId="{74A298D2-C8B3-4CA7-9211-2D5A1A096FD7}" srcOrd="1" destOrd="0" presId="urn:microsoft.com/office/officeart/2005/8/layout/cycle2"/>
    <dgm:cxn modelId="{B2FF080C-0279-491B-851B-0EC7EED93F5E}" type="presOf" srcId="{34577742-5EC5-4ADD-A27F-15C8D6F0FFA0}" destId="{3C88C506-EDDF-4FE3-A22C-2685A6C9FE1D}" srcOrd="1" destOrd="0" presId="urn:microsoft.com/office/officeart/2005/8/layout/cycle2"/>
    <dgm:cxn modelId="{8ADE8127-A254-4959-A9F7-D55DB4AED19B}" srcId="{CE217A4E-EC48-4A6F-B01F-69E859502CE4}" destId="{3CDC288A-22E8-4E1E-9595-4A74E0EBB8B8}" srcOrd="1" destOrd="0" parTransId="{6129DAFE-2F7D-4BAE-8B65-CCE52CF64CB3}" sibTransId="{34577742-5EC5-4ADD-A27F-15C8D6F0FFA0}"/>
    <dgm:cxn modelId="{3E1C41EB-4861-4E8E-8A36-C61A74711806}" type="presOf" srcId="{3CDC288A-22E8-4E1E-9595-4A74E0EBB8B8}" destId="{478E973D-0564-4F25-B5AE-E3FB72903E4A}" srcOrd="0" destOrd="0" presId="urn:microsoft.com/office/officeart/2005/8/layout/cycle2"/>
    <dgm:cxn modelId="{E1A977BC-D12C-43E5-AA44-D6A5824C3207}" type="presOf" srcId="{CE217A4E-EC48-4A6F-B01F-69E859502CE4}" destId="{5D5FA6BA-0DBD-40F3-ADA8-8F215BA12F15}" srcOrd="0" destOrd="0" presId="urn:microsoft.com/office/officeart/2005/8/layout/cycle2"/>
    <dgm:cxn modelId="{8992E5CF-3C1B-4488-AE64-F79FD2DCF9EE}" type="presParOf" srcId="{5D5FA6BA-0DBD-40F3-ADA8-8F215BA12F15}" destId="{935016A6-645B-4BDB-83B3-B14B6812977B}" srcOrd="0" destOrd="0" presId="urn:microsoft.com/office/officeart/2005/8/layout/cycle2"/>
    <dgm:cxn modelId="{E6C68E6E-3144-430B-B0AF-0C6167669EB8}" type="presParOf" srcId="{5D5FA6BA-0DBD-40F3-ADA8-8F215BA12F15}" destId="{3DA09C5C-FEF4-45DC-8958-B32A50CA5DB8}" srcOrd="1" destOrd="0" presId="urn:microsoft.com/office/officeart/2005/8/layout/cycle2"/>
    <dgm:cxn modelId="{40EA0520-BE7F-432D-A2F2-3DB459512F2A}" type="presParOf" srcId="{3DA09C5C-FEF4-45DC-8958-B32A50CA5DB8}" destId="{74A298D2-C8B3-4CA7-9211-2D5A1A096FD7}" srcOrd="0" destOrd="0" presId="urn:microsoft.com/office/officeart/2005/8/layout/cycle2"/>
    <dgm:cxn modelId="{2BA4105C-DC47-44CA-AF89-29E267A5D20B}" type="presParOf" srcId="{5D5FA6BA-0DBD-40F3-ADA8-8F215BA12F15}" destId="{478E973D-0564-4F25-B5AE-E3FB72903E4A}" srcOrd="2" destOrd="0" presId="urn:microsoft.com/office/officeart/2005/8/layout/cycle2"/>
    <dgm:cxn modelId="{0AE631DB-C48B-420E-8EC9-9D9C652416F7}" type="presParOf" srcId="{5D5FA6BA-0DBD-40F3-ADA8-8F215BA12F15}" destId="{5F1C1C33-370B-4079-A934-D147405713E7}" srcOrd="3" destOrd="0" presId="urn:microsoft.com/office/officeart/2005/8/layout/cycle2"/>
    <dgm:cxn modelId="{ED5B8DC3-CD66-4FE3-B788-C329C089B011}" type="presParOf" srcId="{5F1C1C33-370B-4079-A934-D147405713E7}" destId="{3C88C506-EDDF-4FE3-A22C-2685A6C9FE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1C9A0B-097D-4047-BA63-D92184B5161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AE1647-DF06-46E6-BFAA-DAC7FAB26068}">
      <dgm:prSet/>
      <dgm:spPr/>
      <dgm:t>
        <a:bodyPr/>
        <a:lstStyle/>
        <a:p>
          <a:pPr rtl="0"/>
          <a:endParaRPr lang="tr-TR"/>
        </a:p>
      </dgm:t>
    </dgm:pt>
    <dgm:pt modelId="{4CE4E99F-64B6-43AF-B488-3019DA0E7B0D}" type="parTrans" cxnId="{EC9F2D1F-4C24-4066-B0C5-3FA6E390B2B2}">
      <dgm:prSet/>
      <dgm:spPr/>
      <dgm:t>
        <a:bodyPr/>
        <a:lstStyle/>
        <a:p>
          <a:endParaRPr lang="tr-TR"/>
        </a:p>
      </dgm:t>
    </dgm:pt>
    <dgm:pt modelId="{D384025B-40E6-4A91-9041-2F6DC781474F}" type="sibTrans" cxnId="{EC9F2D1F-4C24-4066-B0C5-3FA6E390B2B2}">
      <dgm:prSet/>
      <dgm:spPr/>
      <dgm:t>
        <a:bodyPr/>
        <a:lstStyle/>
        <a:p>
          <a:endParaRPr lang="tr-TR"/>
        </a:p>
      </dgm:t>
    </dgm:pt>
    <dgm:pt modelId="{50F5ECF6-A644-4443-894C-EFCC2CD5A65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Laiklik ilkesi doğrultusunda</a:t>
          </a:r>
          <a:r>
            <a:rPr lang="tr-TR" dirty="0" smtClean="0">
              <a:solidFill>
                <a:schemeClr val="tx1"/>
              </a:solidFill>
            </a:rPr>
            <a:t>, bütün siyasi görüş ve düşünüşlerin dışında kalarak ve milletçe dayanışma ve bütünleşmeyi amaç edinerek (Anayasa </a:t>
          </a:r>
          <a:r>
            <a:rPr lang="tr-TR" dirty="0" err="1" smtClean="0">
              <a:solidFill>
                <a:schemeClr val="tx1"/>
              </a:solidFill>
            </a:rPr>
            <a:t>md.</a:t>
          </a:r>
          <a:r>
            <a:rPr lang="tr-TR" dirty="0" smtClean="0">
              <a:solidFill>
                <a:schemeClr val="tx1"/>
              </a:solidFill>
            </a:rPr>
            <a:t> 136), </a:t>
          </a:r>
        </a:p>
        <a:p>
          <a:pPr rtl="0"/>
          <a:r>
            <a:rPr lang="tr-TR" dirty="0" smtClean="0">
              <a:solidFill>
                <a:schemeClr val="tx1"/>
              </a:solidFill>
            </a:rPr>
            <a:t>İslam </a:t>
          </a:r>
          <a:r>
            <a:rPr lang="tr-TR" dirty="0" err="1" smtClean="0">
              <a:solidFill>
                <a:schemeClr val="tx1"/>
              </a:solidFill>
            </a:rPr>
            <a:t>Dini'nin</a:t>
          </a:r>
          <a:r>
            <a:rPr lang="tr-TR" dirty="0" smtClean="0">
              <a:solidFill>
                <a:schemeClr val="tx1"/>
              </a:solidFill>
            </a:rPr>
            <a:t> inanç, ibadet ve ahlak esasları ile ilgili işleri yürütmek, din konusunda toplumu aydınlatmak ve ibadet yerlerini yönetmek. (633 S.K. md.1).</a:t>
          </a:r>
          <a:endParaRPr lang="tr-TR" dirty="0">
            <a:solidFill>
              <a:schemeClr val="tx1"/>
            </a:solidFill>
          </a:endParaRPr>
        </a:p>
      </dgm:t>
    </dgm:pt>
    <dgm:pt modelId="{069A6DC7-07C4-4A3D-8021-E8551D8F937C}" type="parTrans" cxnId="{EF534858-C360-48AC-8F35-F5DE18A067CE}">
      <dgm:prSet/>
      <dgm:spPr/>
      <dgm:t>
        <a:bodyPr/>
        <a:lstStyle/>
        <a:p>
          <a:endParaRPr lang="tr-TR"/>
        </a:p>
      </dgm:t>
    </dgm:pt>
    <dgm:pt modelId="{5A043511-0D80-403C-8F0F-E055F8A7A223}" type="sibTrans" cxnId="{EF534858-C360-48AC-8F35-F5DE18A067CE}">
      <dgm:prSet/>
      <dgm:spPr/>
      <dgm:t>
        <a:bodyPr/>
        <a:lstStyle/>
        <a:p>
          <a:endParaRPr lang="tr-TR"/>
        </a:p>
      </dgm:t>
    </dgm:pt>
    <dgm:pt modelId="{D4F35AD5-A9C8-4D42-9424-8D3EFCFDBD5C}">
      <dgm:prSet/>
      <dgm:spPr/>
      <dgm:t>
        <a:bodyPr/>
        <a:lstStyle/>
        <a:p>
          <a:endParaRPr lang="tr-TR"/>
        </a:p>
      </dgm:t>
    </dgm:pt>
    <dgm:pt modelId="{224E5987-C50F-4D5E-BD69-09EC87BDFC6C}" type="parTrans" cxnId="{0C99E351-83FA-4EFD-9002-F4A0CF7E4BD0}">
      <dgm:prSet/>
      <dgm:spPr/>
      <dgm:t>
        <a:bodyPr/>
        <a:lstStyle/>
        <a:p>
          <a:endParaRPr lang="tr-TR"/>
        </a:p>
      </dgm:t>
    </dgm:pt>
    <dgm:pt modelId="{09BC8F0F-930F-45DF-ABB5-389779824828}" type="sibTrans" cxnId="{0C99E351-83FA-4EFD-9002-F4A0CF7E4BD0}">
      <dgm:prSet/>
      <dgm:spPr/>
      <dgm:t>
        <a:bodyPr/>
        <a:lstStyle/>
        <a:p>
          <a:endParaRPr lang="tr-TR"/>
        </a:p>
      </dgm:t>
    </dgm:pt>
    <dgm:pt modelId="{5A8EABD4-D37F-40CC-850B-B69465ACE27F}" type="pres">
      <dgm:prSet presAssocID="{0E1C9A0B-097D-4047-BA63-D92184B516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EF1560-E274-4DC3-AE28-B29C2121CF87}" type="pres">
      <dgm:prSet presAssocID="{0E1C9A0B-097D-4047-BA63-D92184B51615}" presName="ribbon" presStyleLbl="node1" presStyleIdx="0" presStyleCnt="1" custScaleY="134605" custLinFactNeighborX="892" custLinFactNeighborY="848"/>
      <dgm:spPr>
        <a:solidFill>
          <a:schemeClr val="accent2">
            <a:lumMod val="40000"/>
            <a:lumOff val="60000"/>
          </a:schemeClr>
        </a:solidFill>
      </dgm:spPr>
    </dgm:pt>
    <dgm:pt modelId="{4B8EDBC5-9278-4134-9618-5B5D0CBA3AE6}" type="pres">
      <dgm:prSet presAssocID="{0E1C9A0B-097D-4047-BA63-D92184B5161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C98C9A-19E0-447A-94B8-BDCB21023208}" type="pres">
      <dgm:prSet presAssocID="{0E1C9A0B-097D-4047-BA63-D92184B51615}" presName="rightArrowText" presStyleLbl="node1" presStyleIdx="0" presStyleCnt="1" custScaleX="109475" custScaleY="123762" custLinFactNeighborX="275" custLinFactNeighborY="1002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2AAF89-8F8E-4872-856A-37D6AF81D187}" type="presOf" srcId="{23AE1647-DF06-46E6-BFAA-DAC7FAB26068}" destId="{4B8EDBC5-9278-4134-9618-5B5D0CBA3AE6}" srcOrd="0" destOrd="0" presId="urn:microsoft.com/office/officeart/2005/8/layout/arrow6"/>
    <dgm:cxn modelId="{EC9F2D1F-4C24-4066-B0C5-3FA6E390B2B2}" srcId="{0E1C9A0B-097D-4047-BA63-D92184B51615}" destId="{23AE1647-DF06-46E6-BFAA-DAC7FAB26068}" srcOrd="0" destOrd="0" parTransId="{4CE4E99F-64B6-43AF-B488-3019DA0E7B0D}" sibTransId="{D384025B-40E6-4A91-9041-2F6DC781474F}"/>
    <dgm:cxn modelId="{74EE26D3-0D1E-48FB-9703-82B8291774C6}" type="presOf" srcId="{50F5ECF6-A644-4443-894C-EFCC2CD5A655}" destId="{7EC98C9A-19E0-447A-94B8-BDCB21023208}" srcOrd="0" destOrd="0" presId="urn:microsoft.com/office/officeart/2005/8/layout/arrow6"/>
    <dgm:cxn modelId="{EF534858-C360-48AC-8F35-F5DE18A067CE}" srcId="{0E1C9A0B-097D-4047-BA63-D92184B51615}" destId="{50F5ECF6-A644-4443-894C-EFCC2CD5A655}" srcOrd="1" destOrd="0" parTransId="{069A6DC7-07C4-4A3D-8021-E8551D8F937C}" sibTransId="{5A043511-0D80-403C-8F0F-E055F8A7A223}"/>
    <dgm:cxn modelId="{0C99E351-83FA-4EFD-9002-F4A0CF7E4BD0}" srcId="{0E1C9A0B-097D-4047-BA63-D92184B51615}" destId="{D4F35AD5-A9C8-4D42-9424-8D3EFCFDBD5C}" srcOrd="2" destOrd="0" parTransId="{224E5987-C50F-4D5E-BD69-09EC87BDFC6C}" sibTransId="{09BC8F0F-930F-45DF-ABB5-389779824828}"/>
    <dgm:cxn modelId="{3F7ABF6F-01FB-4FCE-B586-89B18666FBF7}" type="presOf" srcId="{0E1C9A0B-097D-4047-BA63-D92184B51615}" destId="{5A8EABD4-D37F-40CC-850B-B69465ACE27F}" srcOrd="0" destOrd="0" presId="urn:microsoft.com/office/officeart/2005/8/layout/arrow6"/>
    <dgm:cxn modelId="{043ED781-80B3-4A46-8627-65BE9F5869B7}" type="presParOf" srcId="{5A8EABD4-D37F-40CC-850B-B69465ACE27F}" destId="{82EF1560-E274-4DC3-AE28-B29C2121CF87}" srcOrd="0" destOrd="0" presId="urn:microsoft.com/office/officeart/2005/8/layout/arrow6"/>
    <dgm:cxn modelId="{A283FC8F-CD72-403A-9759-1ED01BE48EB6}" type="presParOf" srcId="{5A8EABD4-D37F-40CC-850B-B69465ACE27F}" destId="{4B8EDBC5-9278-4134-9618-5B5D0CBA3AE6}" srcOrd="1" destOrd="0" presId="urn:microsoft.com/office/officeart/2005/8/layout/arrow6"/>
    <dgm:cxn modelId="{085D3765-3615-4ED9-AA7F-3B6C348ED8E1}" type="presParOf" srcId="{5A8EABD4-D37F-40CC-850B-B69465ACE27F}" destId="{7EC98C9A-19E0-447A-94B8-BDCB2102320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07DF4C-0534-4960-A79A-A6067603A895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AA4AFADF-F59B-4D58-B591-ED9E123B04A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mtClean="0"/>
            <a:t>Toplumu din konusunda aydınlatırken dinin iki temel kaynağı olan </a:t>
          </a:r>
          <a:r>
            <a:rPr lang="tr-TR" b="1" smtClean="0"/>
            <a:t>Kur'an ve Sünnete dayalı sağlam bilgiyi esas almak,</a:t>
          </a:r>
          <a:r>
            <a:rPr lang="tr-TR" smtClean="0"/>
            <a:t> Müslümanların 14 asırlık dinî  tecrübesini göz önünde bulundurmak, modern hayatı ve insanlığın ortak birikimini de göz ardı etmemek.</a:t>
          </a:r>
          <a:endParaRPr lang="tr-TR"/>
        </a:p>
      </dgm:t>
    </dgm:pt>
    <dgm:pt modelId="{20239CDC-8BB2-4EEF-8329-CD91400E12A2}" type="parTrans" cxnId="{F2B98A62-4B05-4115-A659-600B942732AE}">
      <dgm:prSet/>
      <dgm:spPr/>
      <dgm:t>
        <a:bodyPr/>
        <a:lstStyle/>
        <a:p>
          <a:endParaRPr lang="tr-TR"/>
        </a:p>
      </dgm:t>
    </dgm:pt>
    <dgm:pt modelId="{5E515940-CA1D-4C96-93BE-0109FC25F2E2}" type="sibTrans" cxnId="{F2B98A62-4B05-4115-A659-600B942732AE}">
      <dgm:prSet/>
      <dgm:spPr/>
      <dgm:t>
        <a:bodyPr/>
        <a:lstStyle/>
        <a:p>
          <a:endParaRPr lang="tr-TR"/>
        </a:p>
      </dgm:t>
    </dgm:pt>
    <dgm:pt modelId="{A5A64DAE-E759-4B2B-AF8A-3C390AED5FAC}" type="pres">
      <dgm:prSet presAssocID="{0D07DF4C-0534-4960-A79A-A6067603A895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318A7F5-F4AF-48CC-9EA3-ADBF451A7F44}" type="pres">
      <dgm:prSet presAssocID="{AA4AFADF-F59B-4D58-B591-ED9E123B04A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tr-TR"/>
        </a:p>
      </dgm:t>
    </dgm:pt>
    <dgm:pt modelId="{9ABF5BBC-A63A-4568-83F0-0553A544D94D}" type="pres">
      <dgm:prSet presAssocID="{AA4AFADF-F59B-4D58-B591-ED9E123B04AC}" presName="Accent1" presStyleLbl="node1" presStyleIdx="0" presStyleCnt="6"/>
      <dgm:spPr/>
    </dgm:pt>
    <dgm:pt modelId="{B3E8B082-2F55-4F3D-BC55-1614C0C2014F}" type="pres">
      <dgm:prSet presAssocID="{AA4AFADF-F59B-4D58-B591-ED9E123B04AC}" presName="Accent2" presStyleLbl="node1" presStyleIdx="1" presStyleCnt="6"/>
      <dgm:spPr/>
    </dgm:pt>
    <dgm:pt modelId="{80454566-F3AB-4423-9B08-587CE5F766FC}" type="pres">
      <dgm:prSet presAssocID="{AA4AFADF-F59B-4D58-B591-ED9E123B04AC}" presName="Accent3" presStyleLbl="node1" presStyleIdx="2" presStyleCnt="6"/>
      <dgm:spPr/>
    </dgm:pt>
    <dgm:pt modelId="{527CC21A-1201-41A3-B43D-AD14A6C6634C}" type="pres">
      <dgm:prSet presAssocID="{AA4AFADF-F59B-4D58-B591-ED9E123B04AC}" presName="Accent4" presStyleLbl="node1" presStyleIdx="3" presStyleCnt="6"/>
      <dgm:spPr/>
    </dgm:pt>
    <dgm:pt modelId="{C53BCDA5-4F36-4A2D-98A0-1766B907EC05}" type="pres">
      <dgm:prSet presAssocID="{AA4AFADF-F59B-4D58-B591-ED9E123B04AC}" presName="Accent5" presStyleLbl="node1" presStyleIdx="4" presStyleCnt="6"/>
      <dgm:spPr/>
    </dgm:pt>
    <dgm:pt modelId="{B7FDA59A-9643-4A02-A6F0-1E7B12030EDA}" type="pres">
      <dgm:prSet presAssocID="{AA4AFADF-F59B-4D58-B591-ED9E123B04AC}" presName="Accent6" presStyleLbl="node1" presStyleIdx="5" presStyleCnt="6"/>
      <dgm:spPr/>
    </dgm:pt>
  </dgm:ptLst>
  <dgm:cxnLst>
    <dgm:cxn modelId="{F2B98A62-4B05-4115-A659-600B942732AE}" srcId="{0D07DF4C-0534-4960-A79A-A6067603A895}" destId="{AA4AFADF-F59B-4D58-B591-ED9E123B04AC}" srcOrd="0" destOrd="0" parTransId="{20239CDC-8BB2-4EEF-8329-CD91400E12A2}" sibTransId="{5E515940-CA1D-4C96-93BE-0109FC25F2E2}"/>
    <dgm:cxn modelId="{F925CE2D-50FF-445E-8296-FD891E4F009C}" type="presOf" srcId="{AA4AFADF-F59B-4D58-B591-ED9E123B04AC}" destId="{0318A7F5-F4AF-48CC-9EA3-ADBF451A7F44}" srcOrd="0" destOrd="0" presId="urn:microsoft.com/office/officeart/2009/3/layout/CircleRelationship"/>
    <dgm:cxn modelId="{CB3DCDAA-DFF1-4ACF-A101-DF4D3BA9C0E5}" type="presOf" srcId="{0D07DF4C-0534-4960-A79A-A6067603A895}" destId="{A5A64DAE-E759-4B2B-AF8A-3C390AED5FAC}" srcOrd="0" destOrd="0" presId="urn:microsoft.com/office/officeart/2009/3/layout/CircleRelationship"/>
    <dgm:cxn modelId="{8131980E-BB34-4367-A860-C5307D8810B4}" type="presParOf" srcId="{A5A64DAE-E759-4B2B-AF8A-3C390AED5FAC}" destId="{0318A7F5-F4AF-48CC-9EA3-ADBF451A7F44}" srcOrd="0" destOrd="0" presId="urn:microsoft.com/office/officeart/2009/3/layout/CircleRelationship"/>
    <dgm:cxn modelId="{B006F2B8-BEC8-419E-AECC-E66EAC88C207}" type="presParOf" srcId="{A5A64DAE-E759-4B2B-AF8A-3C390AED5FAC}" destId="{9ABF5BBC-A63A-4568-83F0-0553A544D94D}" srcOrd="1" destOrd="0" presId="urn:microsoft.com/office/officeart/2009/3/layout/CircleRelationship"/>
    <dgm:cxn modelId="{D4BA9EEA-A62C-4CC4-ACEF-8801D9A7A329}" type="presParOf" srcId="{A5A64DAE-E759-4B2B-AF8A-3C390AED5FAC}" destId="{B3E8B082-2F55-4F3D-BC55-1614C0C2014F}" srcOrd="2" destOrd="0" presId="urn:microsoft.com/office/officeart/2009/3/layout/CircleRelationship"/>
    <dgm:cxn modelId="{3C278BFF-927F-45C5-BA54-418A67E38177}" type="presParOf" srcId="{A5A64DAE-E759-4B2B-AF8A-3C390AED5FAC}" destId="{80454566-F3AB-4423-9B08-587CE5F766FC}" srcOrd="3" destOrd="0" presId="urn:microsoft.com/office/officeart/2009/3/layout/CircleRelationship"/>
    <dgm:cxn modelId="{64B2BA1D-58CF-4948-BFE4-86DC42E7C832}" type="presParOf" srcId="{A5A64DAE-E759-4B2B-AF8A-3C390AED5FAC}" destId="{527CC21A-1201-41A3-B43D-AD14A6C6634C}" srcOrd="4" destOrd="0" presId="urn:microsoft.com/office/officeart/2009/3/layout/CircleRelationship"/>
    <dgm:cxn modelId="{D7540BC7-C668-47A3-B1CA-6B79F29C055C}" type="presParOf" srcId="{A5A64DAE-E759-4B2B-AF8A-3C390AED5FAC}" destId="{C53BCDA5-4F36-4A2D-98A0-1766B907EC05}" srcOrd="5" destOrd="0" presId="urn:microsoft.com/office/officeart/2009/3/layout/CircleRelationship"/>
    <dgm:cxn modelId="{918F2357-D683-4B80-B1CE-1B726F426E28}" type="presParOf" srcId="{A5A64DAE-E759-4B2B-AF8A-3C390AED5FAC}" destId="{B7FDA59A-9643-4A02-A6F0-1E7B12030EDA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B4D712-EE45-4304-AA03-4FD02B030A11}" type="doc">
      <dgm:prSet loTypeId="urn:microsoft.com/office/officeart/2005/8/layout/venn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1A63E5E-7320-431C-8C1C-98B63341496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dirty="0" smtClean="0"/>
            <a:t>İslâm'ın </a:t>
          </a:r>
          <a:r>
            <a:rPr lang="tr-TR" dirty="0" err="1" smtClean="0"/>
            <a:t>itikadî</a:t>
          </a:r>
          <a:r>
            <a:rPr lang="tr-TR" dirty="0" smtClean="0"/>
            <a:t> ve amelî ilkelerini özümsemiş, eğitim ve kültür seviyeleri yüksek, </a:t>
          </a:r>
          <a:r>
            <a:rPr lang="tr-TR" b="1" dirty="0" smtClean="0"/>
            <a:t>kendisiyle ve toplumla barışık</a:t>
          </a:r>
          <a:r>
            <a:rPr lang="tr-TR" dirty="0" smtClean="0"/>
            <a:t>, beşerî ilişkilerde topluma öncü, muhatabını anlayan ve dinî sorunlarına pratik çözümler üretebilen, </a:t>
          </a:r>
          <a:r>
            <a:rPr lang="tr-TR" b="1" dirty="0" smtClean="0"/>
            <a:t>dinî ve ilmî verileri birlikte kullanabilen</a:t>
          </a:r>
          <a:r>
            <a:rPr lang="tr-TR" dirty="0" smtClean="0"/>
            <a:t>, söz ve davranışlarıyla örnek bir hayat sergileyebilen din görevlilerine sahip olmak. </a:t>
          </a:r>
          <a:endParaRPr lang="tr-TR" dirty="0"/>
        </a:p>
      </dgm:t>
    </dgm:pt>
    <dgm:pt modelId="{1648C87A-495B-4A34-8C45-471DAF3B24EB}" type="parTrans" cxnId="{F009E6CD-1DED-45F5-94BC-E9E5EB639ED7}">
      <dgm:prSet/>
      <dgm:spPr/>
      <dgm:t>
        <a:bodyPr/>
        <a:lstStyle/>
        <a:p>
          <a:endParaRPr lang="tr-TR"/>
        </a:p>
      </dgm:t>
    </dgm:pt>
    <dgm:pt modelId="{14599A5D-F1A9-4F43-933E-FFD2B0F13F0B}" type="sibTrans" cxnId="{F009E6CD-1DED-45F5-94BC-E9E5EB639ED7}">
      <dgm:prSet/>
      <dgm:spPr/>
      <dgm:t>
        <a:bodyPr/>
        <a:lstStyle/>
        <a:p>
          <a:endParaRPr lang="tr-TR"/>
        </a:p>
      </dgm:t>
    </dgm:pt>
    <dgm:pt modelId="{4657383C-2B79-4C5D-9A50-D1703901E90A}" type="pres">
      <dgm:prSet presAssocID="{E6B4D712-EE45-4304-AA03-4FD02B030A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5F0BA8-5438-40A3-87CE-3167471742B3}" type="pres">
      <dgm:prSet presAssocID="{31A63E5E-7320-431C-8C1C-98B63341496D}" presName="circ1TxSh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D0639A40-225F-4282-A1A3-F3B738015E58}" type="presOf" srcId="{31A63E5E-7320-431C-8C1C-98B63341496D}" destId="{725F0BA8-5438-40A3-87CE-3167471742B3}" srcOrd="0" destOrd="0" presId="urn:microsoft.com/office/officeart/2005/8/layout/venn1"/>
    <dgm:cxn modelId="{53A4B848-DB45-4C47-BC3C-8856F3A4032C}" type="presOf" srcId="{E6B4D712-EE45-4304-AA03-4FD02B030A11}" destId="{4657383C-2B79-4C5D-9A50-D1703901E90A}" srcOrd="0" destOrd="0" presId="urn:microsoft.com/office/officeart/2005/8/layout/venn1"/>
    <dgm:cxn modelId="{F009E6CD-1DED-45F5-94BC-E9E5EB639ED7}" srcId="{E6B4D712-EE45-4304-AA03-4FD02B030A11}" destId="{31A63E5E-7320-431C-8C1C-98B63341496D}" srcOrd="0" destOrd="0" parTransId="{1648C87A-495B-4A34-8C45-471DAF3B24EB}" sibTransId="{14599A5D-F1A9-4F43-933E-FFD2B0F13F0B}"/>
    <dgm:cxn modelId="{785E9AB1-CA94-434B-844E-C6AEC1C3CD53}" type="presParOf" srcId="{4657383C-2B79-4C5D-9A50-D1703901E90A}" destId="{725F0BA8-5438-40A3-87CE-3167471742B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B77EE5-D3A6-4719-9E74-8D326B15C2C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47A9C-8E18-4F6C-A497-56BA1738A945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tr-TR" b="1" dirty="0" smtClean="0"/>
            <a:t>Yurt dışındaki vatandaşlarımızın</a:t>
          </a:r>
          <a:r>
            <a:rPr lang="tr-TR" dirty="0" smtClean="0"/>
            <a:t> asimile olmadan, kendi öz kimliklerine bağlı kalmalarına ve yaşadıkları toplumla uyum içinde olmalarına katkı sağlamak.</a:t>
          </a:r>
          <a:endParaRPr lang="tr-TR" dirty="0"/>
        </a:p>
      </dgm:t>
    </dgm:pt>
    <dgm:pt modelId="{4924B8F2-880B-4E4F-B498-9B5229FB12D2}" type="parTrans" cxnId="{24266774-B840-4C8C-A54A-CA25228743AF}">
      <dgm:prSet/>
      <dgm:spPr/>
      <dgm:t>
        <a:bodyPr/>
        <a:lstStyle/>
        <a:p>
          <a:endParaRPr lang="tr-TR"/>
        </a:p>
      </dgm:t>
    </dgm:pt>
    <dgm:pt modelId="{0D1974EE-D1A1-4450-9E0A-4E77C559C138}" type="sibTrans" cxnId="{24266774-B840-4C8C-A54A-CA25228743AF}">
      <dgm:prSet/>
      <dgm:spPr/>
      <dgm:t>
        <a:bodyPr/>
        <a:lstStyle/>
        <a:p>
          <a:endParaRPr lang="tr-TR"/>
        </a:p>
      </dgm:t>
    </dgm:pt>
    <dgm:pt modelId="{6B062705-1BF1-4CAD-ABE9-A9CD1E665A71}" type="pres">
      <dgm:prSet presAssocID="{A5B77EE5-D3A6-4719-9E74-8D326B15C2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F3C2DC-4F10-4BA8-B232-8730FA449322}" type="pres">
      <dgm:prSet presAssocID="{A5B77EE5-D3A6-4719-9E74-8D326B15C2CF}" presName="radial" presStyleCnt="0">
        <dgm:presLayoutVars>
          <dgm:animLvl val="ctr"/>
        </dgm:presLayoutVars>
      </dgm:prSet>
      <dgm:spPr/>
    </dgm:pt>
    <dgm:pt modelId="{DA0CBA19-502C-44A9-90EE-F01224035841}" type="pres">
      <dgm:prSet presAssocID="{D3747A9C-8E18-4F6C-A497-56BA1738A945}" presName="centerShape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24266774-B840-4C8C-A54A-CA25228743AF}" srcId="{A5B77EE5-D3A6-4719-9E74-8D326B15C2CF}" destId="{D3747A9C-8E18-4F6C-A497-56BA1738A945}" srcOrd="0" destOrd="0" parTransId="{4924B8F2-880B-4E4F-B498-9B5229FB12D2}" sibTransId="{0D1974EE-D1A1-4450-9E0A-4E77C559C138}"/>
    <dgm:cxn modelId="{29654654-ED74-417B-9F3A-DEEAA6E9A2CC}" type="presOf" srcId="{D3747A9C-8E18-4F6C-A497-56BA1738A945}" destId="{DA0CBA19-502C-44A9-90EE-F01224035841}" srcOrd="0" destOrd="0" presId="urn:microsoft.com/office/officeart/2005/8/layout/radial3"/>
    <dgm:cxn modelId="{39223114-6A22-40B7-BBEE-57FAB71A2BB4}" type="presOf" srcId="{A5B77EE5-D3A6-4719-9E74-8D326B15C2CF}" destId="{6B062705-1BF1-4CAD-ABE9-A9CD1E665A71}" srcOrd="0" destOrd="0" presId="urn:microsoft.com/office/officeart/2005/8/layout/radial3"/>
    <dgm:cxn modelId="{F1D00AA0-F0B5-4834-B1DE-B40CEB57CA7A}" type="presParOf" srcId="{6B062705-1BF1-4CAD-ABE9-A9CD1E665A71}" destId="{B0F3C2DC-4F10-4BA8-B232-8730FA449322}" srcOrd="0" destOrd="0" presId="urn:microsoft.com/office/officeart/2005/8/layout/radial3"/>
    <dgm:cxn modelId="{05F6930A-4DB5-409E-BC9B-8C24A0B589C3}" type="presParOf" srcId="{B0F3C2DC-4F10-4BA8-B232-8730FA449322}" destId="{DA0CBA19-502C-44A9-90EE-F0122403584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36A7B9-A6CD-4078-8D79-C789148C6673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37F3F8-A272-449E-9013-8623772FD489}">
      <dgm:prSet/>
      <dgm:spPr>
        <a:noFill/>
      </dgm:spPr>
      <dgm:t>
        <a:bodyPr/>
        <a:lstStyle/>
        <a:p>
          <a:pPr rtl="0"/>
          <a:r>
            <a:rPr lang="tr-TR" dirty="0" smtClean="0"/>
            <a:t>Yurt dışında Türkiye'nin dinî alandaki tecrübe ve birikiminin tanıtılmasını, İslâm Dini' </a:t>
          </a:r>
          <a:r>
            <a:rPr lang="tr-TR" dirty="0" err="1" smtClean="0"/>
            <a:t>nin</a:t>
          </a:r>
          <a:r>
            <a:rPr lang="tr-TR" dirty="0" smtClean="0"/>
            <a:t> doğru anlaşılmasını sağlama gerek AB ülkelerinde gerekse Türkiye'de var olan din anlayışları ve uygulamalarıyla ilgili tartışmaları yakından izlemek ve bu konuda </a:t>
          </a:r>
          <a:r>
            <a:rPr lang="tr-TR" b="1" dirty="0" smtClean="0"/>
            <a:t>Batı kamuoyuna sağlıklı bilgiler sunmak</a:t>
          </a:r>
          <a:r>
            <a:rPr lang="tr-TR" dirty="0" smtClean="0"/>
            <a:t>.</a:t>
          </a:r>
          <a:endParaRPr lang="tr-TR" dirty="0"/>
        </a:p>
      </dgm:t>
    </dgm:pt>
    <dgm:pt modelId="{357B635C-EDD0-4B62-B0DD-5D642D0AF194}" type="parTrans" cxnId="{8F220504-8B42-4AAC-B5D1-89FA480609A9}">
      <dgm:prSet/>
      <dgm:spPr/>
      <dgm:t>
        <a:bodyPr/>
        <a:lstStyle/>
        <a:p>
          <a:endParaRPr lang="tr-TR"/>
        </a:p>
      </dgm:t>
    </dgm:pt>
    <dgm:pt modelId="{B4F2BF9C-5FA9-4944-9835-D637735C6182}" type="sibTrans" cxnId="{8F220504-8B42-4AAC-B5D1-89FA480609A9}">
      <dgm:prSet/>
      <dgm:spPr/>
      <dgm:t>
        <a:bodyPr/>
        <a:lstStyle/>
        <a:p>
          <a:endParaRPr lang="tr-TR"/>
        </a:p>
      </dgm:t>
    </dgm:pt>
    <dgm:pt modelId="{ABA6CAC0-BFE3-40F2-A760-E1F0FFE77A18}" type="pres">
      <dgm:prSet presAssocID="{F336A7B9-A6CD-4078-8D79-C789148C667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4A8447-7485-422E-B74C-F4D29076BA6C}" type="pres">
      <dgm:prSet presAssocID="{7837F3F8-A272-449E-9013-8623772FD489}" presName="hierRoot1" presStyleCnt="0">
        <dgm:presLayoutVars>
          <dgm:hierBranch val="init"/>
        </dgm:presLayoutVars>
      </dgm:prSet>
      <dgm:spPr/>
    </dgm:pt>
    <dgm:pt modelId="{536C2E6B-AA87-4EB4-96FF-C8E69A778261}" type="pres">
      <dgm:prSet presAssocID="{7837F3F8-A272-449E-9013-8623772FD489}" presName="rootComposite1" presStyleCnt="0"/>
      <dgm:spPr/>
    </dgm:pt>
    <dgm:pt modelId="{A2F0DFA9-FABC-48C8-BCFC-518AEF68E38F}" type="pres">
      <dgm:prSet presAssocID="{7837F3F8-A272-449E-9013-8623772FD48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478F2C-C161-492A-B792-F1DAB809AA08}" type="pres">
      <dgm:prSet presAssocID="{7837F3F8-A272-449E-9013-8623772FD489}" presName="topArc1" presStyleLbl="parChTrans1D1" presStyleIdx="0" presStyleCnt="2"/>
      <dgm:spPr>
        <a:noFill/>
      </dgm:spPr>
    </dgm:pt>
    <dgm:pt modelId="{FDFBC052-8DE4-458E-A846-C9393EB3A11B}" type="pres">
      <dgm:prSet presAssocID="{7837F3F8-A272-449E-9013-8623772FD489}" presName="bottomArc1" presStyleLbl="parChTrans1D1" presStyleIdx="1" presStyleCnt="2"/>
      <dgm:spPr>
        <a:noFill/>
      </dgm:spPr>
    </dgm:pt>
    <dgm:pt modelId="{78D34025-492D-44EE-8203-5E8C521C2C59}" type="pres">
      <dgm:prSet presAssocID="{7837F3F8-A272-449E-9013-8623772FD489}" presName="topConnNode1" presStyleLbl="node1" presStyleIdx="0" presStyleCnt="0"/>
      <dgm:spPr/>
      <dgm:t>
        <a:bodyPr/>
        <a:lstStyle/>
        <a:p>
          <a:endParaRPr lang="tr-TR"/>
        </a:p>
      </dgm:t>
    </dgm:pt>
    <dgm:pt modelId="{F11DEC32-9999-4EC8-95EE-A09D38766DB4}" type="pres">
      <dgm:prSet presAssocID="{7837F3F8-A272-449E-9013-8623772FD489}" presName="hierChild2" presStyleCnt="0"/>
      <dgm:spPr/>
    </dgm:pt>
    <dgm:pt modelId="{1D0E9385-B037-4ACB-ABF3-9075348446FA}" type="pres">
      <dgm:prSet presAssocID="{7837F3F8-A272-449E-9013-8623772FD489}" presName="hierChild3" presStyleCnt="0"/>
      <dgm:spPr/>
    </dgm:pt>
  </dgm:ptLst>
  <dgm:cxnLst>
    <dgm:cxn modelId="{8F220504-8B42-4AAC-B5D1-89FA480609A9}" srcId="{F336A7B9-A6CD-4078-8D79-C789148C6673}" destId="{7837F3F8-A272-449E-9013-8623772FD489}" srcOrd="0" destOrd="0" parTransId="{357B635C-EDD0-4B62-B0DD-5D642D0AF194}" sibTransId="{B4F2BF9C-5FA9-4944-9835-D637735C6182}"/>
    <dgm:cxn modelId="{1C6681A2-DBB2-449B-97D5-0EE78FFDD194}" type="presOf" srcId="{F336A7B9-A6CD-4078-8D79-C789148C6673}" destId="{ABA6CAC0-BFE3-40F2-A760-E1F0FFE77A18}" srcOrd="0" destOrd="0" presId="urn:microsoft.com/office/officeart/2008/layout/HalfCircleOrganizationChart"/>
    <dgm:cxn modelId="{66C6A6F0-0B37-40AC-BDAA-05B12EEF6729}" type="presOf" srcId="{7837F3F8-A272-449E-9013-8623772FD489}" destId="{A2F0DFA9-FABC-48C8-BCFC-518AEF68E38F}" srcOrd="0" destOrd="0" presId="urn:microsoft.com/office/officeart/2008/layout/HalfCircleOrganizationChart"/>
    <dgm:cxn modelId="{0409DDB7-36E0-485A-9143-E99C998C387F}" type="presOf" srcId="{7837F3F8-A272-449E-9013-8623772FD489}" destId="{78D34025-492D-44EE-8203-5E8C521C2C59}" srcOrd="1" destOrd="0" presId="urn:microsoft.com/office/officeart/2008/layout/HalfCircleOrganizationChart"/>
    <dgm:cxn modelId="{796866DE-E90F-45CD-B821-B83C4BDBD27C}" type="presParOf" srcId="{ABA6CAC0-BFE3-40F2-A760-E1F0FFE77A18}" destId="{D54A8447-7485-422E-B74C-F4D29076BA6C}" srcOrd="0" destOrd="0" presId="urn:microsoft.com/office/officeart/2008/layout/HalfCircleOrganizationChart"/>
    <dgm:cxn modelId="{A459FA3F-4A72-471A-9E8D-27FF882DF22C}" type="presParOf" srcId="{D54A8447-7485-422E-B74C-F4D29076BA6C}" destId="{536C2E6B-AA87-4EB4-96FF-C8E69A778261}" srcOrd="0" destOrd="0" presId="urn:microsoft.com/office/officeart/2008/layout/HalfCircleOrganizationChart"/>
    <dgm:cxn modelId="{FCB21634-8DF3-428F-88D7-BFCA7B49019F}" type="presParOf" srcId="{536C2E6B-AA87-4EB4-96FF-C8E69A778261}" destId="{A2F0DFA9-FABC-48C8-BCFC-518AEF68E38F}" srcOrd="0" destOrd="0" presId="urn:microsoft.com/office/officeart/2008/layout/HalfCircleOrganizationChart"/>
    <dgm:cxn modelId="{B86726CD-0C3F-429E-8A8E-E60A598FC20F}" type="presParOf" srcId="{536C2E6B-AA87-4EB4-96FF-C8E69A778261}" destId="{87478F2C-C161-492A-B792-F1DAB809AA08}" srcOrd="1" destOrd="0" presId="urn:microsoft.com/office/officeart/2008/layout/HalfCircleOrganizationChart"/>
    <dgm:cxn modelId="{FCE0F785-AA12-4508-808D-D6C491A6F956}" type="presParOf" srcId="{536C2E6B-AA87-4EB4-96FF-C8E69A778261}" destId="{FDFBC052-8DE4-458E-A846-C9393EB3A11B}" srcOrd="2" destOrd="0" presId="urn:microsoft.com/office/officeart/2008/layout/HalfCircleOrganizationChart"/>
    <dgm:cxn modelId="{E90EDEE0-CEA8-4C34-BE82-5DE0AE1E4C75}" type="presParOf" srcId="{536C2E6B-AA87-4EB4-96FF-C8E69A778261}" destId="{78D34025-492D-44EE-8203-5E8C521C2C59}" srcOrd="3" destOrd="0" presId="urn:microsoft.com/office/officeart/2008/layout/HalfCircleOrganizationChart"/>
    <dgm:cxn modelId="{AE1148C7-1628-4FDB-8547-EB4D3FF0E14A}" type="presParOf" srcId="{D54A8447-7485-422E-B74C-F4D29076BA6C}" destId="{F11DEC32-9999-4EC8-95EE-A09D38766DB4}" srcOrd="1" destOrd="0" presId="urn:microsoft.com/office/officeart/2008/layout/HalfCircleOrganizationChart"/>
    <dgm:cxn modelId="{E56E70CC-065E-43E7-ABBC-205304BA1622}" type="presParOf" srcId="{D54A8447-7485-422E-B74C-F4D29076BA6C}" destId="{1D0E9385-B037-4ACB-ABF3-9075348446F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770A49-4251-4B98-A725-E1D41D111EEB}" type="doc">
      <dgm:prSet loTypeId="urn:microsoft.com/office/officeart/2005/8/layout/arrow4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9E0720E-E5FA-4146-8B99-849BE850F940}">
      <dgm:prSet/>
      <dgm:spPr>
        <a:solidFill>
          <a:schemeClr val="accent6">
            <a:lumMod val="20000"/>
            <a:lumOff val="80000"/>
            <a:alpha val="0"/>
          </a:schemeClr>
        </a:solidFill>
      </dgm:spPr>
      <dgm:t>
        <a:bodyPr/>
        <a:lstStyle/>
        <a:p>
          <a:pPr rtl="0"/>
          <a:endParaRPr lang="tr-TR"/>
        </a:p>
      </dgm:t>
    </dgm:pt>
    <dgm:pt modelId="{239CAB29-6417-43F2-B4E1-36C3FD6140F2}" type="parTrans" cxnId="{A91922A9-217F-419A-A98B-7E0A2D0106E6}">
      <dgm:prSet/>
      <dgm:spPr/>
      <dgm:t>
        <a:bodyPr/>
        <a:lstStyle/>
        <a:p>
          <a:endParaRPr lang="tr-TR"/>
        </a:p>
      </dgm:t>
    </dgm:pt>
    <dgm:pt modelId="{ADE5CD50-2BE0-49AE-BE28-25E259D0D490}" type="sibTrans" cxnId="{A91922A9-217F-419A-A98B-7E0A2D0106E6}">
      <dgm:prSet/>
      <dgm:spPr/>
      <dgm:t>
        <a:bodyPr/>
        <a:lstStyle/>
        <a:p>
          <a:endParaRPr lang="tr-TR"/>
        </a:p>
      </dgm:t>
    </dgm:pt>
    <dgm:pt modelId="{009B7135-8034-48F5-B2B7-4BE17A42462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dirty="0" smtClean="0"/>
            <a:t>Din konusunda mezhep, anlayış ve uygulama ayrımı yapmadan vatandaşlık esasına göre hizmet sunmak.</a:t>
          </a:r>
          <a:endParaRPr lang="tr-TR" dirty="0"/>
        </a:p>
      </dgm:t>
    </dgm:pt>
    <dgm:pt modelId="{F993643E-9192-4B39-9AD7-8A36F5E43F7F}" type="parTrans" cxnId="{13AB7454-0344-40D2-8F2B-8A383F2EB642}">
      <dgm:prSet/>
      <dgm:spPr/>
      <dgm:t>
        <a:bodyPr/>
        <a:lstStyle/>
        <a:p>
          <a:endParaRPr lang="tr-TR"/>
        </a:p>
      </dgm:t>
    </dgm:pt>
    <dgm:pt modelId="{4FFD8D40-AE16-42E8-A540-8E8622E7AB14}" type="sibTrans" cxnId="{13AB7454-0344-40D2-8F2B-8A383F2EB642}">
      <dgm:prSet/>
      <dgm:spPr/>
      <dgm:t>
        <a:bodyPr/>
        <a:lstStyle/>
        <a:p>
          <a:endParaRPr lang="tr-TR"/>
        </a:p>
      </dgm:t>
    </dgm:pt>
    <dgm:pt modelId="{7F4F2898-FF84-4295-BB28-739FDCDD8C09}">
      <dgm:prSet/>
      <dgm:spPr/>
      <dgm:t>
        <a:bodyPr/>
        <a:lstStyle/>
        <a:p>
          <a:pPr rtl="0"/>
          <a:endParaRPr lang="tr-TR"/>
        </a:p>
      </dgm:t>
    </dgm:pt>
    <dgm:pt modelId="{6C353E2F-3993-47A0-8EAC-361283726E1B}" type="parTrans" cxnId="{471EA527-261A-4B65-B955-6FE08BA16A27}">
      <dgm:prSet/>
      <dgm:spPr/>
      <dgm:t>
        <a:bodyPr/>
        <a:lstStyle/>
        <a:p>
          <a:endParaRPr lang="tr-TR"/>
        </a:p>
      </dgm:t>
    </dgm:pt>
    <dgm:pt modelId="{C338363E-2B69-4252-8898-84990B439654}" type="sibTrans" cxnId="{471EA527-261A-4B65-B955-6FE08BA16A27}">
      <dgm:prSet/>
      <dgm:spPr/>
      <dgm:t>
        <a:bodyPr/>
        <a:lstStyle/>
        <a:p>
          <a:endParaRPr lang="tr-TR"/>
        </a:p>
      </dgm:t>
    </dgm:pt>
    <dgm:pt modelId="{6B51D401-E603-4735-9DE7-E061CA7F7D10}" type="pres">
      <dgm:prSet presAssocID="{9A770A49-4251-4B98-A725-E1D41D111EE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8BD930-55BA-43E2-9E6B-04FF0C03C5BE}" type="pres">
      <dgm:prSet presAssocID="{F9E0720E-E5FA-4146-8B99-849BE850F940}" presName="upArrow" presStyleLbl="node1" presStyleIdx="0" presStyleCnt="2"/>
      <dgm:spPr/>
    </dgm:pt>
    <dgm:pt modelId="{F9E15E05-DF6C-4D25-B3B7-D8181AD812FD}" type="pres">
      <dgm:prSet presAssocID="{F9E0720E-E5FA-4146-8B99-849BE850F94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78D72A-B9F9-4A8C-A2C7-7F7A73F88745}" type="pres">
      <dgm:prSet presAssocID="{009B7135-8034-48F5-B2B7-4BE17A42462E}" presName="downArrow" presStyleLbl="node1" presStyleIdx="1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68C6CCC6-AABD-4684-B44D-5255EEF46AED}" type="pres">
      <dgm:prSet presAssocID="{009B7135-8034-48F5-B2B7-4BE17A42462E}" presName="downArrowText" presStyleLbl="revTx" presStyleIdx="1" presStyleCnt="2" custLinFactNeighborX="440" custLinFactNeighborY="-515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CD3DD1-A341-4982-9D27-7B8AAAEA59A3}" type="presOf" srcId="{F9E0720E-E5FA-4146-8B99-849BE850F940}" destId="{F9E15E05-DF6C-4D25-B3B7-D8181AD812FD}" srcOrd="0" destOrd="0" presId="urn:microsoft.com/office/officeart/2005/8/layout/arrow4"/>
    <dgm:cxn modelId="{BF7C2796-75FD-4377-9404-E5CCD4C1B049}" type="presOf" srcId="{9A770A49-4251-4B98-A725-E1D41D111EEB}" destId="{6B51D401-E603-4735-9DE7-E061CA7F7D10}" srcOrd="0" destOrd="0" presId="urn:microsoft.com/office/officeart/2005/8/layout/arrow4"/>
    <dgm:cxn modelId="{471EA527-261A-4B65-B955-6FE08BA16A27}" srcId="{9A770A49-4251-4B98-A725-E1D41D111EEB}" destId="{7F4F2898-FF84-4295-BB28-739FDCDD8C09}" srcOrd="2" destOrd="0" parTransId="{6C353E2F-3993-47A0-8EAC-361283726E1B}" sibTransId="{C338363E-2B69-4252-8898-84990B439654}"/>
    <dgm:cxn modelId="{CE84D9D6-849C-43B2-B354-E36DCC7AE964}" type="presOf" srcId="{009B7135-8034-48F5-B2B7-4BE17A42462E}" destId="{68C6CCC6-AABD-4684-B44D-5255EEF46AED}" srcOrd="0" destOrd="0" presId="urn:microsoft.com/office/officeart/2005/8/layout/arrow4"/>
    <dgm:cxn modelId="{13AB7454-0344-40D2-8F2B-8A383F2EB642}" srcId="{9A770A49-4251-4B98-A725-E1D41D111EEB}" destId="{009B7135-8034-48F5-B2B7-4BE17A42462E}" srcOrd="1" destOrd="0" parTransId="{F993643E-9192-4B39-9AD7-8A36F5E43F7F}" sibTransId="{4FFD8D40-AE16-42E8-A540-8E8622E7AB14}"/>
    <dgm:cxn modelId="{A91922A9-217F-419A-A98B-7E0A2D0106E6}" srcId="{9A770A49-4251-4B98-A725-E1D41D111EEB}" destId="{F9E0720E-E5FA-4146-8B99-849BE850F940}" srcOrd="0" destOrd="0" parTransId="{239CAB29-6417-43F2-B4E1-36C3FD6140F2}" sibTransId="{ADE5CD50-2BE0-49AE-BE28-25E259D0D490}"/>
    <dgm:cxn modelId="{6544D1EA-1955-4414-9EF2-AB9C05259235}" type="presParOf" srcId="{6B51D401-E603-4735-9DE7-E061CA7F7D10}" destId="{9F8BD930-55BA-43E2-9E6B-04FF0C03C5BE}" srcOrd="0" destOrd="0" presId="urn:microsoft.com/office/officeart/2005/8/layout/arrow4"/>
    <dgm:cxn modelId="{3C9ABD75-5772-45B9-9C3E-838A9EA498FE}" type="presParOf" srcId="{6B51D401-E603-4735-9DE7-E061CA7F7D10}" destId="{F9E15E05-DF6C-4D25-B3B7-D8181AD812FD}" srcOrd="1" destOrd="0" presId="urn:microsoft.com/office/officeart/2005/8/layout/arrow4"/>
    <dgm:cxn modelId="{656A5082-E6AD-4C0E-A605-B4C0A1F70D37}" type="presParOf" srcId="{6B51D401-E603-4735-9DE7-E061CA7F7D10}" destId="{1A78D72A-B9F9-4A8C-A2C7-7F7A73F88745}" srcOrd="2" destOrd="0" presId="urn:microsoft.com/office/officeart/2005/8/layout/arrow4"/>
    <dgm:cxn modelId="{9B129736-F4BF-48A4-BBB7-F7CADE86D4C6}" type="presParOf" srcId="{6B51D401-E603-4735-9DE7-E061CA7F7D10}" destId="{68C6CCC6-AABD-4684-B44D-5255EEF46AE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531E95-744F-44D8-BF62-9F80B36B2487}" type="doc">
      <dgm:prSet loTypeId="urn:microsoft.com/office/officeart/2009/3/layout/StepUp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29A7A62-4CC4-4FCA-B97A-D56F99FC0623}">
      <dgm:prSet/>
      <dgm:spPr/>
      <dgm:t>
        <a:bodyPr/>
        <a:lstStyle/>
        <a:p>
          <a:pPr algn="ctr" rtl="0"/>
          <a:r>
            <a:rPr lang="tr-TR" dirty="0" smtClean="0"/>
            <a:t>Sürekli bilgi üretmek, bilgiyi toplumla paylaşmak ve </a:t>
          </a:r>
          <a:r>
            <a:rPr lang="tr-TR" b="1" dirty="0" smtClean="0"/>
            <a:t>güncel sorunlar hakkında yerinde ve zamanında açıklama yapmak</a:t>
          </a:r>
          <a:r>
            <a:rPr lang="tr-TR" dirty="0" smtClean="0"/>
            <a:t>.</a:t>
          </a:r>
          <a:endParaRPr lang="tr-TR" dirty="0"/>
        </a:p>
      </dgm:t>
    </dgm:pt>
    <dgm:pt modelId="{22DA4816-A585-4C71-88A5-13ABC2D0CFA4}" type="parTrans" cxnId="{CBE050B9-9AF8-45C3-93EF-A3F62CD73ACD}">
      <dgm:prSet/>
      <dgm:spPr/>
      <dgm:t>
        <a:bodyPr/>
        <a:lstStyle/>
        <a:p>
          <a:endParaRPr lang="tr-TR"/>
        </a:p>
      </dgm:t>
    </dgm:pt>
    <dgm:pt modelId="{2AE486B0-AA52-45A6-B2E5-9CEA89E75172}" type="sibTrans" cxnId="{CBE050B9-9AF8-45C3-93EF-A3F62CD73ACD}">
      <dgm:prSet/>
      <dgm:spPr/>
      <dgm:t>
        <a:bodyPr/>
        <a:lstStyle/>
        <a:p>
          <a:endParaRPr lang="tr-TR"/>
        </a:p>
      </dgm:t>
    </dgm:pt>
    <dgm:pt modelId="{97C3B740-811F-480B-B0B6-517CA40EE8B1}" type="pres">
      <dgm:prSet presAssocID="{B5531E95-744F-44D8-BF62-9F80B36B24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02F20E9-796D-4BF3-9B7C-EE259F40069D}" type="pres">
      <dgm:prSet presAssocID="{A29A7A62-4CC4-4FCA-B97A-D56F99FC0623}" presName="composite" presStyleCnt="0"/>
      <dgm:spPr/>
    </dgm:pt>
    <dgm:pt modelId="{99B0A4D8-8BCD-4A2B-B432-E6C550CC3CCD}" type="pres">
      <dgm:prSet presAssocID="{A29A7A62-4CC4-4FCA-B97A-D56F99FC0623}" presName="LShape" presStyleLbl="alignNode1" presStyleIdx="0" presStyleCnt="1" custScaleX="151880" custScaleY="154752" custLinFactNeighborX="-24379" custLinFactNeighborY="-1182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85BBA075-5153-443E-9871-6BA05BB2DCE6}" type="pres">
      <dgm:prSet presAssocID="{A29A7A62-4CC4-4FCA-B97A-D56F99FC0623}" presName="ParentText" presStyleLbl="revTx" presStyleIdx="0" presStyleCnt="1" custScaleX="143533" custLinFactNeighborX="-13245" custLinFactNeighborY="-7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E050B9-9AF8-45C3-93EF-A3F62CD73ACD}" srcId="{B5531E95-744F-44D8-BF62-9F80B36B2487}" destId="{A29A7A62-4CC4-4FCA-B97A-D56F99FC0623}" srcOrd="0" destOrd="0" parTransId="{22DA4816-A585-4C71-88A5-13ABC2D0CFA4}" sibTransId="{2AE486B0-AA52-45A6-B2E5-9CEA89E75172}"/>
    <dgm:cxn modelId="{EFD3BC58-6485-495F-A770-DFC99635D9F8}" type="presOf" srcId="{B5531E95-744F-44D8-BF62-9F80B36B2487}" destId="{97C3B740-811F-480B-B0B6-517CA40EE8B1}" srcOrd="0" destOrd="0" presId="urn:microsoft.com/office/officeart/2009/3/layout/StepUpProcess"/>
    <dgm:cxn modelId="{AD5E8CE1-BC23-4DE2-85F9-4A5EC100A5EB}" type="presOf" srcId="{A29A7A62-4CC4-4FCA-B97A-D56F99FC0623}" destId="{85BBA075-5153-443E-9871-6BA05BB2DCE6}" srcOrd="0" destOrd="0" presId="urn:microsoft.com/office/officeart/2009/3/layout/StepUpProcess"/>
    <dgm:cxn modelId="{08E4CFE7-A398-4F5B-99C3-49E9D110816E}" type="presParOf" srcId="{97C3B740-811F-480B-B0B6-517CA40EE8B1}" destId="{902F20E9-796D-4BF3-9B7C-EE259F40069D}" srcOrd="0" destOrd="0" presId="urn:microsoft.com/office/officeart/2009/3/layout/StepUpProcess"/>
    <dgm:cxn modelId="{FDDD6BF9-2F46-44C3-B0A1-35CC2038B135}" type="presParOf" srcId="{902F20E9-796D-4BF3-9B7C-EE259F40069D}" destId="{99B0A4D8-8BCD-4A2B-B432-E6C550CC3CCD}" srcOrd="0" destOrd="0" presId="urn:microsoft.com/office/officeart/2009/3/layout/StepUpProcess"/>
    <dgm:cxn modelId="{40625E45-B92B-41BF-8189-8D2175DC46B3}" type="presParOf" srcId="{902F20E9-796D-4BF3-9B7C-EE259F40069D}" destId="{85BBA075-5153-443E-9871-6BA05BB2DCE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3C492-CA70-4745-AE56-910ADE597A20}" type="doc">
      <dgm:prSet loTypeId="urn:microsoft.com/office/officeart/2009/3/layout/StepUp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745C27B-D501-44BA-A347-DB3363A1087B}">
      <dgm:prSet custT="1"/>
      <dgm:spPr/>
      <dgm:t>
        <a:bodyPr/>
        <a:lstStyle/>
        <a:p>
          <a:pPr algn="l" rtl="0"/>
          <a:r>
            <a:rPr lang="tr-TR" sz="1800" b="1" dirty="0" smtClean="0"/>
            <a:t>1950 </a:t>
          </a:r>
          <a:r>
            <a:rPr lang="tr-TR" sz="1800" dirty="0" smtClean="0"/>
            <a:t>tarihi;</a:t>
          </a:r>
          <a:r>
            <a:rPr lang="tr-TR" sz="1800" b="1" dirty="0" smtClean="0"/>
            <a:t> </a:t>
          </a:r>
          <a:r>
            <a:rPr lang="tr-TR" sz="1800" dirty="0" smtClean="0"/>
            <a:t>cami ve mescitlerin idaresi ve cami görevlileri (Hademe-i Hayrat) kadrolarının </a:t>
          </a:r>
          <a:r>
            <a:rPr lang="tr-TR" sz="1800" b="1" dirty="0" smtClean="0"/>
            <a:t>yeniden</a:t>
          </a:r>
          <a:r>
            <a:rPr lang="tr-TR" sz="1800" dirty="0" smtClean="0"/>
            <a:t> Diyanet İşleri Başkanlığı’na devri,</a:t>
          </a:r>
          <a:endParaRPr lang="tr-TR" sz="1800" dirty="0"/>
        </a:p>
      </dgm:t>
    </dgm:pt>
    <dgm:pt modelId="{48DF48FA-72F0-4AD9-A881-B0C6C4DDBCF1}" type="parTrans" cxnId="{1DB0DBBE-358C-4DE4-8C1F-0A9521CEB96D}">
      <dgm:prSet/>
      <dgm:spPr/>
      <dgm:t>
        <a:bodyPr/>
        <a:lstStyle/>
        <a:p>
          <a:endParaRPr lang="tr-TR"/>
        </a:p>
      </dgm:t>
    </dgm:pt>
    <dgm:pt modelId="{C1A21733-67A0-4431-9423-39D0AD00B62B}" type="sibTrans" cxnId="{1DB0DBBE-358C-4DE4-8C1F-0A9521CEB96D}">
      <dgm:prSet/>
      <dgm:spPr/>
      <dgm:t>
        <a:bodyPr/>
        <a:lstStyle/>
        <a:p>
          <a:endParaRPr lang="tr-TR"/>
        </a:p>
      </dgm:t>
    </dgm:pt>
    <dgm:pt modelId="{887CBC17-4179-4967-BF04-00191C67449A}">
      <dgm:prSet custT="1"/>
      <dgm:spPr/>
      <dgm:t>
        <a:bodyPr/>
        <a:lstStyle/>
        <a:p>
          <a:pPr rtl="0"/>
          <a:r>
            <a:rPr lang="tr-TR" sz="1800" b="1" dirty="0" smtClean="0"/>
            <a:t>1978</a:t>
          </a:r>
          <a:r>
            <a:rPr lang="tr-TR" sz="1800" dirty="0" smtClean="0"/>
            <a:t> tarihi Başkanlığın</a:t>
          </a:r>
          <a:r>
            <a:rPr lang="tr-TR" sz="1800" b="1" dirty="0" smtClean="0"/>
            <a:t>  ilk kez </a:t>
          </a:r>
          <a:r>
            <a:rPr lang="tr-TR" sz="1800" dirty="0" smtClean="0"/>
            <a:t>yurtdışında teşkilatlanması,</a:t>
          </a:r>
          <a:endParaRPr lang="tr-TR" sz="1800" dirty="0"/>
        </a:p>
      </dgm:t>
    </dgm:pt>
    <dgm:pt modelId="{DFEC1C55-2E0C-430F-A533-AE2FC3E7E68A}" type="parTrans" cxnId="{6ABA61BF-E0D5-439B-B7FD-304CA0EC437B}">
      <dgm:prSet/>
      <dgm:spPr/>
      <dgm:t>
        <a:bodyPr/>
        <a:lstStyle/>
        <a:p>
          <a:endParaRPr lang="tr-TR"/>
        </a:p>
      </dgm:t>
    </dgm:pt>
    <dgm:pt modelId="{FA9D532D-A143-481C-8EFA-57C10CE88398}" type="sibTrans" cxnId="{6ABA61BF-E0D5-439B-B7FD-304CA0EC437B}">
      <dgm:prSet/>
      <dgm:spPr/>
      <dgm:t>
        <a:bodyPr/>
        <a:lstStyle/>
        <a:p>
          <a:endParaRPr lang="tr-TR"/>
        </a:p>
      </dgm:t>
    </dgm:pt>
    <dgm:pt modelId="{F7AB202B-2967-488D-A1B5-479EB9753555}">
      <dgm:prSet/>
      <dgm:spPr/>
      <dgm:t>
        <a:bodyPr/>
        <a:lstStyle/>
        <a:p>
          <a:pPr algn="just" rtl="0"/>
          <a:r>
            <a:rPr lang="tr-TR" b="1" dirty="0" smtClean="0"/>
            <a:t>1983</a:t>
          </a:r>
          <a:r>
            <a:rPr lang="tr-TR" dirty="0" smtClean="0"/>
            <a:t> tarihinde  </a:t>
          </a:r>
        </a:p>
        <a:p>
          <a:pPr algn="l" rtl="0"/>
          <a:r>
            <a:rPr lang="tr-TR" b="1" dirty="0" smtClean="0"/>
            <a:t>Merkez teşkilatı </a:t>
          </a:r>
          <a:r>
            <a:rPr lang="tr-TR" dirty="0" smtClean="0"/>
            <a:t>bir Başkan, beş başkan yardımcısı, beş danışma ve denetim birimi, beş ana hizmet birimi ve dört yardımcı hizmetler birimi; </a:t>
          </a:r>
        </a:p>
        <a:p>
          <a:pPr algn="l" rtl="0"/>
          <a:r>
            <a:rPr lang="tr-TR" b="1" dirty="0" smtClean="0"/>
            <a:t>Taşra teşkilatı </a:t>
          </a:r>
          <a:r>
            <a:rPr lang="tr-TR" dirty="0" smtClean="0"/>
            <a:t>67 il müftülüğü, 582 ilçe müftülüğü ve 7 eğitim merkezi müdürlüğü; </a:t>
          </a:r>
        </a:p>
        <a:p>
          <a:pPr algn="l" rtl="0"/>
          <a:r>
            <a:rPr lang="tr-TR" b="1" dirty="0" smtClean="0"/>
            <a:t>Yurt dışı teşkilatı </a:t>
          </a:r>
          <a:r>
            <a:rPr lang="tr-TR" dirty="0" smtClean="0"/>
            <a:t>ise 16 din hizmetleri müşavirliği ve 17 din hizmetleri ataşeliği şeklinde yapılandırılmıştır.</a:t>
          </a:r>
          <a:endParaRPr lang="tr-TR" dirty="0"/>
        </a:p>
      </dgm:t>
    </dgm:pt>
    <dgm:pt modelId="{AE35CDA2-C589-4055-9EE9-9AC292A4EB9A}" type="parTrans" cxnId="{273A3B0D-687A-4013-9DF2-AF88424B45CE}">
      <dgm:prSet/>
      <dgm:spPr/>
      <dgm:t>
        <a:bodyPr/>
        <a:lstStyle/>
        <a:p>
          <a:endParaRPr lang="tr-TR"/>
        </a:p>
      </dgm:t>
    </dgm:pt>
    <dgm:pt modelId="{0B3EB472-6FA3-4261-9D6E-DEA18C8CF2EE}" type="sibTrans" cxnId="{273A3B0D-687A-4013-9DF2-AF88424B45CE}">
      <dgm:prSet/>
      <dgm:spPr/>
      <dgm:t>
        <a:bodyPr/>
        <a:lstStyle/>
        <a:p>
          <a:endParaRPr lang="tr-TR"/>
        </a:p>
      </dgm:t>
    </dgm:pt>
    <dgm:pt modelId="{A958EE14-CF75-4875-9F49-E92E609406CD}" type="pres">
      <dgm:prSet presAssocID="{C4B3C492-CA70-4745-AE56-910ADE597A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CD6733D-9453-4DFA-9709-D1B761CF48FB}" type="pres">
      <dgm:prSet presAssocID="{E745C27B-D501-44BA-A347-DB3363A1087B}" presName="composite" presStyleCnt="0"/>
      <dgm:spPr/>
    </dgm:pt>
    <dgm:pt modelId="{EA05F774-C48A-440A-A682-6981972E946F}" type="pres">
      <dgm:prSet presAssocID="{E745C27B-D501-44BA-A347-DB3363A1087B}" presName="LShape" presStyleLbl="alignNode1" presStyleIdx="0" presStyleCnt="5"/>
      <dgm:spPr>
        <a:solidFill>
          <a:schemeClr val="accent2"/>
        </a:solidFill>
      </dgm:spPr>
    </dgm:pt>
    <dgm:pt modelId="{45C674F1-C648-41C8-9B86-39C279E06736}" type="pres">
      <dgm:prSet presAssocID="{E745C27B-D501-44BA-A347-DB3363A1087B}" presName="ParentText" presStyleLbl="revTx" presStyleIdx="0" presStyleCnt="3" custLinFactNeighborX="1713" custLinFactNeighborY="5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249410-AF0C-4ABA-BAD6-F8566E13A61D}" type="pres">
      <dgm:prSet presAssocID="{E745C27B-D501-44BA-A347-DB3363A1087B}" presName="Triangle" presStyleLbl="alignNode1" presStyleIdx="1" presStyleCnt="5"/>
      <dgm:spPr>
        <a:solidFill>
          <a:schemeClr val="accent2"/>
        </a:solidFill>
      </dgm:spPr>
    </dgm:pt>
    <dgm:pt modelId="{C0FF5D0C-115F-44DE-87D5-3533728219BD}" type="pres">
      <dgm:prSet presAssocID="{C1A21733-67A0-4431-9423-39D0AD00B62B}" presName="sibTrans" presStyleCnt="0"/>
      <dgm:spPr/>
    </dgm:pt>
    <dgm:pt modelId="{26572892-CEAF-466D-AC39-4B7AA21AB74D}" type="pres">
      <dgm:prSet presAssocID="{C1A21733-67A0-4431-9423-39D0AD00B62B}" presName="space" presStyleCnt="0"/>
      <dgm:spPr/>
    </dgm:pt>
    <dgm:pt modelId="{0F1BBF3F-B119-4415-9608-BB67CB53E887}" type="pres">
      <dgm:prSet presAssocID="{887CBC17-4179-4967-BF04-00191C67449A}" presName="composite" presStyleCnt="0"/>
      <dgm:spPr/>
    </dgm:pt>
    <dgm:pt modelId="{B54A7530-AE49-4C9B-AE2B-98DB2DB6B329}" type="pres">
      <dgm:prSet presAssocID="{887CBC17-4179-4967-BF04-00191C67449A}" presName="LShape" presStyleLbl="alignNode1" presStyleIdx="2" presStyleCnt="5"/>
      <dgm:spPr>
        <a:solidFill>
          <a:schemeClr val="accent2"/>
        </a:solidFill>
      </dgm:spPr>
    </dgm:pt>
    <dgm:pt modelId="{DFF2808B-411E-4786-849D-069483BD76B2}" type="pres">
      <dgm:prSet presAssocID="{887CBC17-4179-4967-BF04-00191C67449A}" presName="ParentText" presStyleLbl="revTx" presStyleIdx="1" presStyleCnt="3" custLinFactNeighborX="3982" custLinFactNeighborY="4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495D39-9C10-4BC6-9C14-CE2CC7CA56E1}" type="pres">
      <dgm:prSet presAssocID="{887CBC17-4179-4967-BF04-00191C67449A}" presName="Triangle" presStyleLbl="alignNode1" presStyleIdx="3" presStyleCnt="5"/>
      <dgm:spPr>
        <a:solidFill>
          <a:schemeClr val="accent2"/>
        </a:solidFill>
      </dgm:spPr>
    </dgm:pt>
    <dgm:pt modelId="{A41D9CF1-BF4E-4501-A524-3CBF6756452D}" type="pres">
      <dgm:prSet presAssocID="{FA9D532D-A143-481C-8EFA-57C10CE88398}" presName="sibTrans" presStyleCnt="0"/>
      <dgm:spPr/>
    </dgm:pt>
    <dgm:pt modelId="{7BCC9127-6CB3-4630-A6E7-5EC8FB149C13}" type="pres">
      <dgm:prSet presAssocID="{FA9D532D-A143-481C-8EFA-57C10CE88398}" presName="space" presStyleCnt="0"/>
      <dgm:spPr/>
    </dgm:pt>
    <dgm:pt modelId="{37FF4E2A-E6C4-41AD-B667-3A4D9EBA8B4B}" type="pres">
      <dgm:prSet presAssocID="{F7AB202B-2967-488D-A1B5-479EB9753555}" presName="composite" presStyleCnt="0"/>
      <dgm:spPr/>
    </dgm:pt>
    <dgm:pt modelId="{D5441C6B-CEB2-4EA7-96E3-DF06AD9E524B}" type="pres">
      <dgm:prSet presAssocID="{F7AB202B-2967-488D-A1B5-479EB9753555}" presName="LShape" presStyleLbl="alignNode1" presStyleIdx="4" presStyleCnt="5"/>
      <dgm:spPr>
        <a:solidFill>
          <a:schemeClr val="accent2"/>
        </a:solidFill>
      </dgm:spPr>
    </dgm:pt>
    <dgm:pt modelId="{216D0E12-B421-4947-A7F8-9E05B56F5768}" type="pres">
      <dgm:prSet presAssocID="{F7AB202B-2967-488D-A1B5-479EB9753555}" presName="ParentText" presStyleLbl="revTx" presStyleIdx="2" presStyleCnt="3" custScaleY="161428" custLinFactNeighborX="3134" custLinFactNeighborY="29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B0DBBE-358C-4DE4-8C1F-0A9521CEB96D}" srcId="{C4B3C492-CA70-4745-AE56-910ADE597A20}" destId="{E745C27B-D501-44BA-A347-DB3363A1087B}" srcOrd="0" destOrd="0" parTransId="{48DF48FA-72F0-4AD9-A881-B0C6C4DDBCF1}" sibTransId="{C1A21733-67A0-4431-9423-39D0AD00B62B}"/>
    <dgm:cxn modelId="{FBB8D0F2-43AE-4C6D-975D-8D8E1F3BCC2E}" type="presOf" srcId="{E745C27B-D501-44BA-A347-DB3363A1087B}" destId="{45C674F1-C648-41C8-9B86-39C279E06736}" srcOrd="0" destOrd="0" presId="urn:microsoft.com/office/officeart/2009/3/layout/StepUpProcess"/>
    <dgm:cxn modelId="{11B420BB-B943-4AFD-8937-3C9C50A57B59}" type="presOf" srcId="{C4B3C492-CA70-4745-AE56-910ADE597A20}" destId="{A958EE14-CF75-4875-9F49-E92E609406CD}" srcOrd="0" destOrd="0" presId="urn:microsoft.com/office/officeart/2009/3/layout/StepUpProcess"/>
    <dgm:cxn modelId="{6ABA61BF-E0D5-439B-B7FD-304CA0EC437B}" srcId="{C4B3C492-CA70-4745-AE56-910ADE597A20}" destId="{887CBC17-4179-4967-BF04-00191C67449A}" srcOrd="1" destOrd="0" parTransId="{DFEC1C55-2E0C-430F-A533-AE2FC3E7E68A}" sibTransId="{FA9D532D-A143-481C-8EFA-57C10CE88398}"/>
    <dgm:cxn modelId="{273A3B0D-687A-4013-9DF2-AF88424B45CE}" srcId="{C4B3C492-CA70-4745-AE56-910ADE597A20}" destId="{F7AB202B-2967-488D-A1B5-479EB9753555}" srcOrd="2" destOrd="0" parTransId="{AE35CDA2-C589-4055-9EE9-9AC292A4EB9A}" sibTransId="{0B3EB472-6FA3-4261-9D6E-DEA18C8CF2EE}"/>
    <dgm:cxn modelId="{86C8C4B7-576A-473A-98E6-534A56B3627D}" type="presOf" srcId="{F7AB202B-2967-488D-A1B5-479EB9753555}" destId="{216D0E12-B421-4947-A7F8-9E05B56F5768}" srcOrd="0" destOrd="0" presId="urn:microsoft.com/office/officeart/2009/3/layout/StepUpProcess"/>
    <dgm:cxn modelId="{46740109-28C0-42CA-A660-A2ADFA096F86}" type="presOf" srcId="{887CBC17-4179-4967-BF04-00191C67449A}" destId="{DFF2808B-411E-4786-849D-069483BD76B2}" srcOrd="0" destOrd="0" presId="urn:microsoft.com/office/officeart/2009/3/layout/StepUpProcess"/>
    <dgm:cxn modelId="{2D2C4F83-CBB7-4E58-A9B8-72DEEBA208DF}" type="presParOf" srcId="{A958EE14-CF75-4875-9F49-E92E609406CD}" destId="{9CD6733D-9453-4DFA-9709-D1B761CF48FB}" srcOrd="0" destOrd="0" presId="urn:microsoft.com/office/officeart/2009/3/layout/StepUpProcess"/>
    <dgm:cxn modelId="{39B38F67-A4C1-471E-89B9-6ABF7BF00397}" type="presParOf" srcId="{9CD6733D-9453-4DFA-9709-D1B761CF48FB}" destId="{EA05F774-C48A-440A-A682-6981972E946F}" srcOrd="0" destOrd="0" presId="urn:microsoft.com/office/officeart/2009/3/layout/StepUpProcess"/>
    <dgm:cxn modelId="{547F821D-4D05-4EAE-A57E-EF89AD03D2DC}" type="presParOf" srcId="{9CD6733D-9453-4DFA-9709-D1B761CF48FB}" destId="{45C674F1-C648-41C8-9B86-39C279E06736}" srcOrd="1" destOrd="0" presId="urn:microsoft.com/office/officeart/2009/3/layout/StepUpProcess"/>
    <dgm:cxn modelId="{EB1435DD-D8E4-4DAA-844E-D8198FF24459}" type="presParOf" srcId="{9CD6733D-9453-4DFA-9709-D1B761CF48FB}" destId="{21249410-AF0C-4ABA-BAD6-F8566E13A61D}" srcOrd="2" destOrd="0" presId="urn:microsoft.com/office/officeart/2009/3/layout/StepUpProcess"/>
    <dgm:cxn modelId="{0F300724-819E-493E-82CC-E4B7B4AEA8B5}" type="presParOf" srcId="{A958EE14-CF75-4875-9F49-E92E609406CD}" destId="{C0FF5D0C-115F-44DE-87D5-3533728219BD}" srcOrd="1" destOrd="0" presId="urn:microsoft.com/office/officeart/2009/3/layout/StepUpProcess"/>
    <dgm:cxn modelId="{205B71AE-0F5F-4671-A95F-6E5AD0AC19D1}" type="presParOf" srcId="{C0FF5D0C-115F-44DE-87D5-3533728219BD}" destId="{26572892-CEAF-466D-AC39-4B7AA21AB74D}" srcOrd="0" destOrd="0" presId="urn:microsoft.com/office/officeart/2009/3/layout/StepUpProcess"/>
    <dgm:cxn modelId="{12E47EF1-A4F3-4408-B74C-5D1711EA18FE}" type="presParOf" srcId="{A958EE14-CF75-4875-9F49-E92E609406CD}" destId="{0F1BBF3F-B119-4415-9608-BB67CB53E887}" srcOrd="2" destOrd="0" presId="urn:microsoft.com/office/officeart/2009/3/layout/StepUpProcess"/>
    <dgm:cxn modelId="{3BF26ACA-ADFC-4350-B4AA-7E8CE80586CB}" type="presParOf" srcId="{0F1BBF3F-B119-4415-9608-BB67CB53E887}" destId="{B54A7530-AE49-4C9B-AE2B-98DB2DB6B329}" srcOrd="0" destOrd="0" presId="urn:microsoft.com/office/officeart/2009/3/layout/StepUpProcess"/>
    <dgm:cxn modelId="{D5BE5D1D-5AC1-4056-A3C8-3AF0FC97E74C}" type="presParOf" srcId="{0F1BBF3F-B119-4415-9608-BB67CB53E887}" destId="{DFF2808B-411E-4786-849D-069483BD76B2}" srcOrd="1" destOrd="0" presId="urn:microsoft.com/office/officeart/2009/3/layout/StepUpProcess"/>
    <dgm:cxn modelId="{C69B36C5-C7CE-4773-B6CA-C997DE9062AB}" type="presParOf" srcId="{0F1BBF3F-B119-4415-9608-BB67CB53E887}" destId="{BD495D39-9C10-4BC6-9C14-CE2CC7CA56E1}" srcOrd="2" destOrd="0" presId="urn:microsoft.com/office/officeart/2009/3/layout/StepUpProcess"/>
    <dgm:cxn modelId="{06156E33-DF8B-4A83-81F5-E699912C596E}" type="presParOf" srcId="{A958EE14-CF75-4875-9F49-E92E609406CD}" destId="{A41D9CF1-BF4E-4501-A524-3CBF6756452D}" srcOrd="3" destOrd="0" presId="urn:microsoft.com/office/officeart/2009/3/layout/StepUpProcess"/>
    <dgm:cxn modelId="{A25CA7A2-695D-4661-B981-F321308B0C32}" type="presParOf" srcId="{A41D9CF1-BF4E-4501-A524-3CBF6756452D}" destId="{7BCC9127-6CB3-4630-A6E7-5EC8FB149C13}" srcOrd="0" destOrd="0" presId="urn:microsoft.com/office/officeart/2009/3/layout/StepUpProcess"/>
    <dgm:cxn modelId="{469A52E4-2F7B-465B-AE4F-F8A66CF2A9DD}" type="presParOf" srcId="{A958EE14-CF75-4875-9F49-E92E609406CD}" destId="{37FF4E2A-E6C4-41AD-B667-3A4D9EBA8B4B}" srcOrd="4" destOrd="0" presId="urn:microsoft.com/office/officeart/2009/3/layout/StepUpProcess"/>
    <dgm:cxn modelId="{675208AE-A178-40CC-985C-2E817C77C94D}" type="presParOf" srcId="{37FF4E2A-E6C4-41AD-B667-3A4D9EBA8B4B}" destId="{D5441C6B-CEB2-4EA7-96E3-DF06AD9E524B}" srcOrd="0" destOrd="0" presId="urn:microsoft.com/office/officeart/2009/3/layout/StepUpProcess"/>
    <dgm:cxn modelId="{7E539BB2-0703-445B-BF55-5B65A7C7FDBF}" type="presParOf" srcId="{37FF4E2A-E6C4-41AD-B667-3A4D9EBA8B4B}" destId="{216D0E12-B421-4947-A7F8-9E05B56F576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BDF9C08-6231-47BF-99D9-A2217590D5A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3FF10D-F20E-4706-8484-075DDBCC9DE2}">
      <dgm:prSet custT="1"/>
      <dgm:spPr/>
      <dgm:t>
        <a:bodyPr/>
        <a:lstStyle/>
        <a:p>
          <a:pPr algn="ctr" rtl="0"/>
          <a:r>
            <a:rPr lang="tr-TR" sz="2000" dirty="0" smtClean="0"/>
            <a:t>Engelli, kimsesiz, yaşlı, yoksul, hükümlü ve tutuklu gibi </a:t>
          </a:r>
          <a:r>
            <a:rPr lang="tr-TR" sz="2000" b="1" dirty="0" smtClean="0"/>
            <a:t>ilgi ve desteğe muhtaç vatandaşlarımızın yanında olma</a:t>
          </a:r>
          <a:r>
            <a:rPr lang="tr-TR" sz="2000" dirty="0" smtClean="0"/>
            <a:t>yı din hizmetinin ayrılmaz bir parçası kabul etmek.</a:t>
          </a:r>
          <a:endParaRPr lang="tr-TR" sz="2000" dirty="0"/>
        </a:p>
      </dgm:t>
    </dgm:pt>
    <dgm:pt modelId="{A198DEA2-0197-4DE6-B552-FE567BA06239}" type="parTrans" cxnId="{AEAF0F09-7EFF-4EBF-B3A8-6CF74B2EC39A}">
      <dgm:prSet/>
      <dgm:spPr/>
      <dgm:t>
        <a:bodyPr/>
        <a:lstStyle/>
        <a:p>
          <a:endParaRPr lang="tr-TR"/>
        </a:p>
      </dgm:t>
    </dgm:pt>
    <dgm:pt modelId="{55E66BC2-81A9-4A35-B020-9663D1C97CE4}" type="sibTrans" cxnId="{AEAF0F09-7EFF-4EBF-B3A8-6CF74B2EC39A}">
      <dgm:prSet/>
      <dgm:spPr/>
      <dgm:t>
        <a:bodyPr/>
        <a:lstStyle/>
        <a:p>
          <a:endParaRPr lang="tr-TR"/>
        </a:p>
      </dgm:t>
    </dgm:pt>
    <dgm:pt modelId="{D856A896-4B0C-4233-92D8-93DD97A781FE}" type="pres">
      <dgm:prSet presAssocID="{7BDF9C08-6231-47BF-99D9-A2217590D5A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F7EBF24-9BCA-4818-92CC-C8A219027C3E}" type="pres">
      <dgm:prSet presAssocID="{803FF10D-F20E-4706-8484-075DDBCC9DE2}" presName="Accent1" presStyleCnt="0"/>
      <dgm:spPr/>
    </dgm:pt>
    <dgm:pt modelId="{143A0EBD-B165-42EE-BFAD-155B7A8F42F4}" type="pres">
      <dgm:prSet presAssocID="{803FF10D-F20E-4706-8484-075DDBCC9DE2}" presName="Accent" presStyleLbl="node1" presStyleIdx="0" presStyleCnt="1" custScaleY="109775" custLinFactNeighborX="-1623" custLinFactNeighborY="-1137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EC15142E-C730-4183-84BC-CE14BAE4E759}" type="pres">
      <dgm:prSet presAssocID="{803FF10D-F20E-4706-8484-075DDBCC9DE2}" presName="Parent1" presStyleLbl="revTx" presStyleIdx="0" presStyleCnt="1" custScaleY="1759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AF0F09-7EFF-4EBF-B3A8-6CF74B2EC39A}" srcId="{7BDF9C08-6231-47BF-99D9-A2217590D5A7}" destId="{803FF10D-F20E-4706-8484-075DDBCC9DE2}" srcOrd="0" destOrd="0" parTransId="{A198DEA2-0197-4DE6-B552-FE567BA06239}" sibTransId="{55E66BC2-81A9-4A35-B020-9663D1C97CE4}"/>
    <dgm:cxn modelId="{9AC97A82-3A09-40FF-B72E-8BB6334B2853}" type="presOf" srcId="{803FF10D-F20E-4706-8484-075DDBCC9DE2}" destId="{EC15142E-C730-4183-84BC-CE14BAE4E759}" srcOrd="0" destOrd="0" presId="urn:microsoft.com/office/officeart/2009/layout/CircleArrowProcess"/>
    <dgm:cxn modelId="{AA0FDFAD-4C45-4118-BA54-995EA1E209D4}" type="presOf" srcId="{7BDF9C08-6231-47BF-99D9-A2217590D5A7}" destId="{D856A896-4B0C-4233-92D8-93DD97A781FE}" srcOrd="0" destOrd="0" presId="urn:microsoft.com/office/officeart/2009/layout/CircleArrowProcess"/>
    <dgm:cxn modelId="{04A10ACD-EE00-48AD-8A0D-11245D2CBC7E}" type="presParOf" srcId="{D856A896-4B0C-4233-92D8-93DD97A781FE}" destId="{1F7EBF24-9BCA-4818-92CC-C8A219027C3E}" srcOrd="0" destOrd="0" presId="urn:microsoft.com/office/officeart/2009/layout/CircleArrowProcess"/>
    <dgm:cxn modelId="{E6E45BEE-910B-404F-AC48-2ADF8F1CDF33}" type="presParOf" srcId="{1F7EBF24-9BCA-4818-92CC-C8A219027C3E}" destId="{143A0EBD-B165-42EE-BFAD-155B7A8F42F4}" srcOrd="0" destOrd="0" presId="urn:microsoft.com/office/officeart/2009/layout/CircleArrowProcess"/>
    <dgm:cxn modelId="{57AA0636-823B-48CD-8DC5-E227D9376814}" type="presParOf" srcId="{D856A896-4B0C-4233-92D8-93DD97A781FE}" destId="{EC15142E-C730-4183-84BC-CE14BAE4E759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C16C8-E230-4CF0-A2FA-7583F5480701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DBB58D0-1325-426B-94AD-FC9F881FCBF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b="1" smtClean="0"/>
            <a:t>2010</a:t>
          </a:r>
          <a:r>
            <a:rPr lang="tr-TR" smtClean="0"/>
            <a:t> tarihli ve 6002 sayılı Kanun ile, </a:t>
          </a:r>
          <a:endParaRPr lang="tr-TR"/>
        </a:p>
      </dgm:t>
    </dgm:pt>
    <dgm:pt modelId="{6BE28916-9E61-4159-A2D8-EA6FCB64F676}" type="parTrans" cxnId="{25DBDA96-5D96-4DE7-ADBB-4BCC26295ADF}">
      <dgm:prSet/>
      <dgm:spPr/>
      <dgm:t>
        <a:bodyPr/>
        <a:lstStyle/>
        <a:p>
          <a:endParaRPr lang="tr-TR"/>
        </a:p>
      </dgm:t>
    </dgm:pt>
    <dgm:pt modelId="{F73071A0-399C-4A97-9590-A8602086AFD4}" type="sibTrans" cxnId="{25DBDA96-5D96-4DE7-ADBB-4BCC26295ADF}">
      <dgm:prSet/>
      <dgm:spPr/>
      <dgm:t>
        <a:bodyPr/>
        <a:lstStyle/>
        <a:p>
          <a:endParaRPr lang="tr-TR"/>
        </a:p>
      </dgm:t>
    </dgm:pt>
    <dgm:pt modelId="{7E673927-4C7B-42AF-863F-6797719050E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mtClean="0"/>
            <a:t>Başkanlık, hiyerarşik olarak </a:t>
          </a:r>
          <a:r>
            <a:rPr lang="tr-TR" b="1" smtClean="0"/>
            <a:t>genel müdürlük seviyesinden müsteşarlık seviyesine yükseltilmiş</a:t>
          </a:r>
          <a:r>
            <a:rPr lang="tr-TR" smtClean="0"/>
            <a:t>, iki sürekli kurula ilaveten dokuz adedi genel müdürlük seviyesinde olmak üzere </a:t>
          </a:r>
          <a:r>
            <a:rPr lang="tr-TR" b="1" smtClean="0"/>
            <a:t>on dört hizmet birimi </a:t>
          </a:r>
          <a:r>
            <a:rPr lang="tr-TR" smtClean="0"/>
            <a:t>oluşturulmuştur. </a:t>
          </a:r>
          <a:endParaRPr lang="tr-TR"/>
        </a:p>
      </dgm:t>
    </dgm:pt>
    <dgm:pt modelId="{396E3137-4B66-4BFC-BD4B-78F359A9DFD4}" type="parTrans" cxnId="{A11F6DFF-9AB1-40F8-8F34-7E9A8CC5C9DD}">
      <dgm:prSet/>
      <dgm:spPr/>
      <dgm:t>
        <a:bodyPr/>
        <a:lstStyle/>
        <a:p>
          <a:endParaRPr lang="tr-TR"/>
        </a:p>
      </dgm:t>
    </dgm:pt>
    <dgm:pt modelId="{5E598E06-315A-40C8-AB12-936A25686268}" type="sibTrans" cxnId="{A11F6DFF-9AB1-40F8-8F34-7E9A8CC5C9DD}">
      <dgm:prSet/>
      <dgm:spPr/>
      <dgm:t>
        <a:bodyPr/>
        <a:lstStyle/>
        <a:p>
          <a:endParaRPr lang="tr-TR"/>
        </a:p>
      </dgm:t>
    </dgm:pt>
    <dgm:pt modelId="{A476D125-5930-4166-8BCB-3A3E59ED604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b="1" smtClean="0"/>
            <a:t>Başkanın görev süresi 5 yıl ile sınırlandırılmış</a:t>
          </a:r>
          <a:r>
            <a:rPr lang="tr-TR" smtClean="0"/>
            <a:t>, bir kişinin en fazla </a:t>
          </a:r>
          <a:r>
            <a:rPr lang="tr-TR" b="1" smtClean="0"/>
            <a:t>iki kez </a:t>
          </a:r>
          <a:r>
            <a:rPr lang="tr-TR" smtClean="0"/>
            <a:t>bu göreve getirilebileceği hükme bağlanmıştır. Başkan yardımcılarının sayısı üçe düşürülmüştür. </a:t>
          </a:r>
          <a:endParaRPr lang="tr-TR"/>
        </a:p>
      </dgm:t>
    </dgm:pt>
    <dgm:pt modelId="{4AF0EA05-E4C8-4363-ABB4-41D36B04E3F1}" type="parTrans" cxnId="{F4B23121-56A3-4C9B-994E-5778D23F3503}">
      <dgm:prSet/>
      <dgm:spPr/>
      <dgm:t>
        <a:bodyPr/>
        <a:lstStyle/>
        <a:p>
          <a:endParaRPr lang="tr-TR"/>
        </a:p>
      </dgm:t>
    </dgm:pt>
    <dgm:pt modelId="{770E8C6E-6FE9-4CDF-9376-CDB12B2FF0A3}" type="sibTrans" cxnId="{F4B23121-56A3-4C9B-994E-5778D23F3503}">
      <dgm:prSet/>
      <dgm:spPr/>
      <dgm:t>
        <a:bodyPr/>
        <a:lstStyle/>
        <a:p>
          <a:endParaRPr lang="tr-TR"/>
        </a:p>
      </dgm:t>
    </dgm:pt>
    <dgm:pt modelId="{ED4E9F1E-2CE3-4F64-929F-CA82FD6407D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mtClean="0"/>
            <a:t>Din İşleri Yüksek Kurulu için üye seçimini yapacak heyetin kapsamı genişletilmiş, </a:t>
          </a:r>
          <a:r>
            <a:rPr lang="tr-TR" b="1" smtClean="0"/>
            <a:t>teşkilatın her kademesinden </a:t>
          </a:r>
          <a:r>
            <a:rPr lang="tr-TR" smtClean="0"/>
            <a:t>temsilcilerin katılımı sağlanmıştır. </a:t>
          </a:r>
          <a:endParaRPr lang="tr-TR"/>
        </a:p>
      </dgm:t>
    </dgm:pt>
    <dgm:pt modelId="{6903F548-277C-4322-8F63-071D5A700498}" type="parTrans" cxnId="{AB72AAB9-BA3A-4CD4-85AC-885C71691030}">
      <dgm:prSet/>
      <dgm:spPr/>
      <dgm:t>
        <a:bodyPr/>
        <a:lstStyle/>
        <a:p>
          <a:endParaRPr lang="tr-TR"/>
        </a:p>
      </dgm:t>
    </dgm:pt>
    <dgm:pt modelId="{BF7CAADC-236E-4080-B9FF-1ECB312E1DB6}" type="sibTrans" cxnId="{AB72AAB9-BA3A-4CD4-85AC-885C71691030}">
      <dgm:prSet/>
      <dgm:spPr/>
      <dgm:t>
        <a:bodyPr/>
        <a:lstStyle/>
        <a:p>
          <a:endParaRPr lang="tr-TR"/>
        </a:p>
      </dgm:t>
    </dgm:pt>
    <dgm:pt modelId="{82B9A706-29FE-4849-8FAF-81B3D7AEAF13}" type="pres">
      <dgm:prSet presAssocID="{F49C16C8-E230-4CF0-A2FA-7583F5480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A389F8-1F45-4CB6-B776-19A8F962822E}" type="pres">
      <dgm:prSet presAssocID="{ED4E9F1E-2CE3-4F64-929F-CA82FD6407D5}" presName="boxAndChildren" presStyleCnt="0"/>
      <dgm:spPr/>
    </dgm:pt>
    <dgm:pt modelId="{D94C7AB1-923D-4BB3-BFF0-E5981F5B850F}" type="pres">
      <dgm:prSet presAssocID="{ED4E9F1E-2CE3-4F64-929F-CA82FD6407D5}" presName="parentTextBox" presStyleLbl="node1" presStyleIdx="0" presStyleCnt="4"/>
      <dgm:spPr/>
      <dgm:t>
        <a:bodyPr/>
        <a:lstStyle/>
        <a:p>
          <a:endParaRPr lang="tr-TR"/>
        </a:p>
      </dgm:t>
    </dgm:pt>
    <dgm:pt modelId="{D657927B-25B5-44B2-B295-2710E3690F33}" type="pres">
      <dgm:prSet presAssocID="{770E8C6E-6FE9-4CDF-9376-CDB12B2FF0A3}" presName="sp" presStyleCnt="0"/>
      <dgm:spPr/>
    </dgm:pt>
    <dgm:pt modelId="{49D734EA-A516-482D-962C-C678A0164406}" type="pres">
      <dgm:prSet presAssocID="{A476D125-5930-4166-8BCB-3A3E59ED6049}" presName="arrowAndChildren" presStyleCnt="0"/>
      <dgm:spPr/>
    </dgm:pt>
    <dgm:pt modelId="{183D875F-F7DD-4B42-A491-8160C488A36A}" type="pres">
      <dgm:prSet presAssocID="{A476D125-5930-4166-8BCB-3A3E59ED6049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DB0CCA72-9C37-4B01-8F7F-DD7137CD8660}" type="pres">
      <dgm:prSet presAssocID="{5E598E06-315A-40C8-AB12-936A25686268}" presName="sp" presStyleCnt="0"/>
      <dgm:spPr/>
    </dgm:pt>
    <dgm:pt modelId="{BC67B338-3F0E-496C-AC14-C9FE04FF379E}" type="pres">
      <dgm:prSet presAssocID="{7E673927-4C7B-42AF-863F-6797719050EE}" presName="arrowAndChildren" presStyleCnt="0"/>
      <dgm:spPr/>
    </dgm:pt>
    <dgm:pt modelId="{1176D6C6-B3F1-4D83-ABC7-D4CB00024C59}" type="pres">
      <dgm:prSet presAssocID="{7E673927-4C7B-42AF-863F-6797719050EE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B6F32767-EEE4-4705-9C65-49AF336E390A}" type="pres">
      <dgm:prSet presAssocID="{F73071A0-399C-4A97-9590-A8602086AFD4}" presName="sp" presStyleCnt="0"/>
      <dgm:spPr/>
    </dgm:pt>
    <dgm:pt modelId="{87E472D7-BDD4-488B-B297-E8910F335BAD}" type="pres">
      <dgm:prSet presAssocID="{ADBB58D0-1325-426B-94AD-FC9F881FCBFB}" presName="arrowAndChildren" presStyleCnt="0"/>
      <dgm:spPr/>
    </dgm:pt>
    <dgm:pt modelId="{0BB5871D-6E0E-49F6-AF2F-B3E74178AE2E}" type="pres">
      <dgm:prSet presAssocID="{ADBB58D0-1325-426B-94AD-FC9F881FCBFB}" presName="parentTextArrow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34499020-AD24-4114-968D-F454A337A110}" type="presOf" srcId="{7E673927-4C7B-42AF-863F-6797719050EE}" destId="{1176D6C6-B3F1-4D83-ABC7-D4CB00024C59}" srcOrd="0" destOrd="0" presId="urn:microsoft.com/office/officeart/2005/8/layout/process4"/>
    <dgm:cxn modelId="{22E90BC2-1DA0-47EC-B1FA-522A18002C54}" type="presOf" srcId="{F49C16C8-E230-4CF0-A2FA-7583F5480701}" destId="{82B9A706-29FE-4849-8FAF-81B3D7AEAF13}" srcOrd="0" destOrd="0" presId="urn:microsoft.com/office/officeart/2005/8/layout/process4"/>
    <dgm:cxn modelId="{E028BCFD-CC95-4370-BEAA-556FE925D523}" type="presOf" srcId="{ED4E9F1E-2CE3-4F64-929F-CA82FD6407D5}" destId="{D94C7AB1-923D-4BB3-BFF0-E5981F5B850F}" srcOrd="0" destOrd="0" presId="urn:microsoft.com/office/officeart/2005/8/layout/process4"/>
    <dgm:cxn modelId="{AB72AAB9-BA3A-4CD4-85AC-885C71691030}" srcId="{F49C16C8-E230-4CF0-A2FA-7583F5480701}" destId="{ED4E9F1E-2CE3-4F64-929F-CA82FD6407D5}" srcOrd="3" destOrd="0" parTransId="{6903F548-277C-4322-8F63-071D5A700498}" sibTransId="{BF7CAADC-236E-4080-B9FF-1ECB312E1DB6}"/>
    <dgm:cxn modelId="{F4B23121-56A3-4C9B-994E-5778D23F3503}" srcId="{F49C16C8-E230-4CF0-A2FA-7583F5480701}" destId="{A476D125-5930-4166-8BCB-3A3E59ED6049}" srcOrd="2" destOrd="0" parTransId="{4AF0EA05-E4C8-4363-ABB4-41D36B04E3F1}" sibTransId="{770E8C6E-6FE9-4CDF-9376-CDB12B2FF0A3}"/>
    <dgm:cxn modelId="{7315F6DE-DF66-4AD5-BA38-A2EAA9D758CF}" type="presOf" srcId="{A476D125-5930-4166-8BCB-3A3E59ED6049}" destId="{183D875F-F7DD-4B42-A491-8160C488A36A}" srcOrd="0" destOrd="0" presId="urn:microsoft.com/office/officeart/2005/8/layout/process4"/>
    <dgm:cxn modelId="{EFCF4355-3EFA-4B64-BFAB-E47AE02E29F9}" type="presOf" srcId="{ADBB58D0-1325-426B-94AD-FC9F881FCBFB}" destId="{0BB5871D-6E0E-49F6-AF2F-B3E74178AE2E}" srcOrd="0" destOrd="0" presId="urn:microsoft.com/office/officeart/2005/8/layout/process4"/>
    <dgm:cxn modelId="{A11F6DFF-9AB1-40F8-8F34-7E9A8CC5C9DD}" srcId="{F49C16C8-E230-4CF0-A2FA-7583F5480701}" destId="{7E673927-4C7B-42AF-863F-6797719050EE}" srcOrd="1" destOrd="0" parTransId="{396E3137-4B66-4BFC-BD4B-78F359A9DFD4}" sibTransId="{5E598E06-315A-40C8-AB12-936A25686268}"/>
    <dgm:cxn modelId="{25DBDA96-5D96-4DE7-ADBB-4BCC26295ADF}" srcId="{F49C16C8-E230-4CF0-A2FA-7583F5480701}" destId="{ADBB58D0-1325-426B-94AD-FC9F881FCBFB}" srcOrd="0" destOrd="0" parTransId="{6BE28916-9E61-4159-A2D8-EA6FCB64F676}" sibTransId="{F73071A0-399C-4A97-9590-A8602086AFD4}"/>
    <dgm:cxn modelId="{E3A4EB2B-40AE-4BD7-B398-ACDD61DF0ABD}" type="presParOf" srcId="{82B9A706-29FE-4849-8FAF-81B3D7AEAF13}" destId="{E2A389F8-1F45-4CB6-B776-19A8F962822E}" srcOrd="0" destOrd="0" presId="urn:microsoft.com/office/officeart/2005/8/layout/process4"/>
    <dgm:cxn modelId="{86A90F13-0047-4F17-9CC2-7BDDB88640EB}" type="presParOf" srcId="{E2A389F8-1F45-4CB6-B776-19A8F962822E}" destId="{D94C7AB1-923D-4BB3-BFF0-E5981F5B850F}" srcOrd="0" destOrd="0" presId="urn:microsoft.com/office/officeart/2005/8/layout/process4"/>
    <dgm:cxn modelId="{1F842581-9A74-4AC8-8AC9-49DCFACE828D}" type="presParOf" srcId="{82B9A706-29FE-4849-8FAF-81B3D7AEAF13}" destId="{D657927B-25B5-44B2-B295-2710E3690F33}" srcOrd="1" destOrd="0" presId="urn:microsoft.com/office/officeart/2005/8/layout/process4"/>
    <dgm:cxn modelId="{7CF91BBF-7546-414B-B044-AD5A4331D3EA}" type="presParOf" srcId="{82B9A706-29FE-4849-8FAF-81B3D7AEAF13}" destId="{49D734EA-A516-482D-962C-C678A0164406}" srcOrd="2" destOrd="0" presId="urn:microsoft.com/office/officeart/2005/8/layout/process4"/>
    <dgm:cxn modelId="{313A5027-154A-4884-873C-1EB6492D62F3}" type="presParOf" srcId="{49D734EA-A516-482D-962C-C678A0164406}" destId="{183D875F-F7DD-4B42-A491-8160C488A36A}" srcOrd="0" destOrd="0" presId="urn:microsoft.com/office/officeart/2005/8/layout/process4"/>
    <dgm:cxn modelId="{3B28C767-0379-4079-9828-D26575537045}" type="presParOf" srcId="{82B9A706-29FE-4849-8FAF-81B3D7AEAF13}" destId="{DB0CCA72-9C37-4B01-8F7F-DD7137CD8660}" srcOrd="3" destOrd="0" presId="urn:microsoft.com/office/officeart/2005/8/layout/process4"/>
    <dgm:cxn modelId="{F0FCE62E-2190-4A6F-B316-A18B0E90DCB3}" type="presParOf" srcId="{82B9A706-29FE-4849-8FAF-81B3D7AEAF13}" destId="{BC67B338-3F0E-496C-AC14-C9FE04FF379E}" srcOrd="4" destOrd="0" presId="urn:microsoft.com/office/officeart/2005/8/layout/process4"/>
    <dgm:cxn modelId="{EF9E3C16-49F6-4ED9-BF5C-301951791236}" type="presParOf" srcId="{BC67B338-3F0E-496C-AC14-C9FE04FF379E}" destId="{1176D6C6-B3F1-4D83-ABC7-D4CB00024C59}" srcOrd="0" destOrd="0" presId="urn:microsoft.com/office/officeart/2005/8/layout/process4"/>
    <dgm:cxn modelId="{B9E4A0CD-F854-4D40-9739-1B1F7AA364AC}" type="presParOf" srcId="{82B9A706-29FE-4849-8FAF-81B3D7AEAF13}" destId="{B6F32767-EEE4-4705-9C65-49AF336E390A}" srcOrd="5" destOrd="0" presId="urn:microsoft.com/office/officeart/2005/8/layout/process4"/>
    <dgm:cxn modelId="{E1FB38A9-8286-4A25-94CE-77063C696D85}" type="presParOf" srcId="{82B9A706-29FE-4849-8FAF-81B3D7AEAF13}" destId="{87E472D7-BDD4-488B-B297-E8910F335BAD}" srcOrd="6" destOrd="0" presId="urn:microsoft.com/office/officeart/2005/8/layout/process4"/>
    <dgm:cxn modelId="{89EDE330-57D5-46B2-8A7E-A1E084ED865F}" type="presParOf" srcId="{87E472D7-BDD4-488B-B297-E8910F335BAD}" destId="{0BB5871D-6E0E-49F6-AF2F-B3E74178AE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8B9CD-09D9-4CF9-BDEC-6FEB68FF2EF2}" type="doc">
      <dgm:prSet loTypeId="urn:microsoft.com/office/officeart/2005/8/layout/cycle2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64EDD089-5E4E-428A-92E4-DBF6344F4DCF}">
      <dgm:prSet/>
      <dgm:spPr/>
      <dgm:t>
        <a:bodyPr/>
        <a:lstStyle/>
        <a:p>
          <a:pPr rtl="0"/>
          <a:endParaRPr lang="tr-TR" dirty="0"/>
        </a:p>
      </dgm:t>
    </dgm:pt>
    <dgm:pt modelId="{655EBE11-8094-41C4-866D-0AD810846B90}" type="parTrans" cxnId="{817C0928-7172-442D-B9D1-CA1E216720A4}">
      <dgm:prSet/>
      <dgm:spPr/>
      <dgm:t>
        <a:bodyPr/>
        <a:lstStyle/>
        <a:p>
          <a:endParaRPr lang="tr-TR"/>
        </a:p>
      </dgm:t>
    </dgm:pt>
    <dgm:pt modelId="{6DD5221E-5580-4ECF-AACF-E0341ADE2A3C}" type="sibTrans" cxnId="{817C0928-7172-442D-B9D1-CA1E216720A4}">
      <dgm:prSet/>
      <dgm:spPr/>
      <dgm:t>
        <a:bodyPr/>
        <a:lstStyle/>
        <a:p>
          <a:endParaRPr lang="tr-TR"/>
        </a:p>
      </dgm:t>
    </dgm:pt>
    <dgm:pt modelId="{F58805FC-5E3A-4291-A050-1063E51F56BF}">
      <dgm:prSet/>
      <dgm:spPr/>
      <dgm:t>
        <a:bodyPr/>
        <a:lstStyle/>
        <a:p>
          <a:pPr rtl="0"/>
          <a:r>
            <a:rPr lang="tr-TR" dirty="0" smtClean="0"/>
            <a:t>Diyanet İşleri Başkanlığı’nın görevi, kuruluş kanunu olan 3 Mart 1924 tarihli ve 429 sayılı Kanun’da</a:t>
          </a:r>
          <a:endParaRPr lang="tr-TR" dirty="0"/>
        </a:p>
      </dgm:t>
    </dgm:pt>
    <dgm:pt modelId="{21F6EA6C-7F1E-41AA-9D54-E889CB5F6637}" type="parTrans" cxnId="{251723C6-89A1-44BC-8D74-74B50A14A3A5}">
      <dgm:prSet/>
      <dgm:spPr/>
      <dgm:t>
        <a:bodyPr/>
        <a:lstStyle/>
        <a:p>
          <a:endParaRPr lang="tr-TR"/>
        </a:p>
      </dgm:t>
    </dgm:pt>
    <dgm:pt modelId="{DD316A9E-1D2F-451F-BC47-7879B2E25BFB}" type="sibTrans" cxnId="{251723C6-89A1-44BC-8D74-74B50A14A3A5}">
      <dgm:prSet/>
      <dgm:spPr/>
      <dgm:t>
        <a:bodyPr/>
        <a:lstStyle/>
        <a:p>
          <a:endParaRPr lang="tr-TR"/>
        </a:p>
      </dgm:t>
    </dgm:pt>
    <dgm:pt modelId="{BB0B1BAF-5F86-4021-BC84-DA66D6931920}">
      <dgm:prSet/>
      <dgm:spPr/>
      <dgm:t>
        <a:bodyPr/>
        <a:lstStyle/>
        <a:p>
          <a:pPr rtl="0"/>
          <a:r>
            <a:rPr lang="tr-TR" b="1" i="1" dirty="0" smtClean="0"/>
            <a:t>‘İslam dininin itikat ve ibadet alanıyla ilgili işleri yürütmek ve dini kurumları idare etmek</a:t>
          </a:r>
          <a:r>
            <a:rPr lang="tr-TR" b="1" dirty="0" smtClean="0"/>
            <a:t>’    </a:t>
          </a:r>
          <a:r>
            <a:rPr lang="tr-TR" dirty="0" smtClean="0"/>
            <a:t>olarak belirtilmiştir. </a:t>
          </a:r>
          <a:endParaRPr lang="tr-TR" dirty="0"/>
        </a:p>
      </dgm:t>
    </dgm:pt>
    <dgm:pt modelId="{4599317A-8667-4C6D-83DF-7A99E272D1B5}" type="parTrans" cxnId="{DBD4E641-841A-4EB8-82D2-3ADF14D86B9F}">
      <dgm:prSet/>
      <dgm:spPr/>
      <dgm:t>
        <a:bodyPr/>
        <a:lstStyle/>
        <a:p>
          <a:endParaRPr lang="tr-TR"/>
        </a:p>
      </dgm:t>
    </dgm:pt>
    <dgm:pt modelId="{22015E7E-F9EC-4961-B2FD-915E5E2D16FE}" type="sibTrans" cxnId="{DBD4E641-841A-4EB8-82D2-3ADF14D86B9F}">
      <dgm:prSet/>
      <dgm:spPr/>
      <dgm:t>
        <a:bodyPr/>
        <a:lstStyle/>
        <a:p>
          <a:endParaRPr lang="tr-TR"/>
        </a:p>
      </dgm:t>
    </dgm:pt>
    <dgm:pt modelId="{FBF41316-7D3E-4E83-BF6F-E18F756FC0CD}">
      <dgm:prSet/>
      <dgm:spPr/>
      <dgm:t>
        <a:bodyPr/>
        <a:lstStyle/>
        <a:p>
          <a:pPr rtl="0"/>
          <a:endParaRPr lang="tr-TR"/>
        </a:p>
      </dgm:t>
    </dgm:pt>
    <dgm:pt modelId="{6599EA3B-FFF1-4D69-A3A9-5B371002246F}" type="parTrans" cxnId="{ABC4795E-CF3A-4DEA-AE61-F47219431BAC}">
      <dgm:prSet/>
      <dgm:spPr/>
      <dgm:t>
        <a:bodyPr/>
        <a:lstStyle/>
        <a:p>
          <a:endParaRPr lang="tr-TR"/>
        </a:p>
      </dgm:t>
    </dgm:pt>
    <dgm:pt modelId="{F9B89F09-D536-43FB-B527-9F257DB92F50}" type="sibTrans" cxnId="{ABC4795E-CF3A-4DEA-AE61-F47219431BAC}">
      <dgm:prSet/>
      <dgm:spPr/>
      <dgm:t>
        <a:bodyPr/>
        <a:lstStyle/>
        <a:p>
          <a:endParaRPr lang="tr-TR"/>
        </a:p>
      </dgm:t>
    </dgm:pt>
    <dgm:pt modelId="{8C5B02EC-FA58-41A3-BC09-E255AD65FBBC}" type="pres">
      <dgm:prSet presAssocID="{5A38B9CD-09D9-4CF9-BDEC-6FEB68FF2E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7FAD51-DDA8-4E3F-9E8A-316198CAB475}" type="pres">
      <dgm:prSet presAssocID="{64EDD089-5E4E-428A-92E4-DBF6344F4DCF}" presName="node" presStyleLbl="node1" presStyleIdx="0" presStyleCnt="1" custScaleX="1398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D9590E-CB67-490D-BBF0-EE61F80DB74E}" type="presOf" srcId="{F58805FC-5E3A-4291-A050-1063E51F56BF}" destId="{BB7FAD51-DDA8-4E3F-9E8A-316198CAB475}" srcOrd="0" destOrd="1" presId="urn:microsoft.com/office/officeart/2005/8/layout/cycle2"/>
    <dgm:cxn modelId="{ABC4795E-CF3A-4DEA-AE61-F47219431BAC}" srcId="{64EDD089-5E4E-428A-92E4-DBF6344F4DCF}" destId="{FBF41316-7D3E-4E83-BF6F-E18F756FC0CD}" srcOrd="1" destOrd="0" parTransId="{6599EA3B-FFF1-4D69-A3A9-5B371002246F}" sibTransId="{F9B89F09-D536-43FB-B527-9F257DB92F50}"/>
    <dgm:cxn modelId="{251723C6-89A1-44BC-8D74-74B50A14A3A5}" srcId="{64EDD089-5E4E-428A-92E4-DBF6344F4DCF}" destId="{F58805FC-5E3A-4291-A050-1063E51F56BF}" srcOrd="0" destOrd="0" parTransId="{21F6EA6C-7F1E-41AA-9D54-E889CB5F6637}" sibTransId="{DD316A9E-1D2F-451F-BC47-7879B2E25BFB}"/>
    <dgm:cxn modelId="{6DE72AAD-9A71-44D5-B493-47310B7088F3}" type="presOf" srcId="{5A38B9CD-09D9-4CF9-BDEC-6FEB68FF2EF2}" destId="{8C5B02EC-FA58-41A3-BC09-E255AD65FBBC}" srcOrd="0" destOrd="0" presId="urn:microsoft.com/office/officeart/2005/8/layout/cycle2"/>
    <dgm:cxn modelId="{4A4A4F88-E950-438B-9982-19F237A71F72}" type="presOf" srcId="{FBF41316-7D3E-4E83-BF6F-E18F756FC0CD}" destId="{BB7FAD51-DDA8-4E3F-9E8A-316198CAB475}" srcOrd="0" destOrd="2" presId="urn:microsoft.com/office/officeart/2005/8/layout/cycle2"/>
    <dgm:cxn modelId="{DBD4E641-841A-4EB8-82D2-3ADF14D86B9F}" srcId="{64EDD089-5E4E-428A-92E4-DBF6344F4DCF}" destId="{BB0B1BAF-5F86-4021-BC84-DA66D6931920}" srcOrd="2" destOrd="0" parTransId="{4599317A-8667-4C6D-83DF-7A99E272D1B5}" sibTransId="{22015E7E-F9EC-4961-B2FD-915E5E2D16FE}"/>
    <dgm:cxn modelId="{817C0928-7172-442D-B9D1-CA1E216720A4}" srcId="{5A38B9CD-09D9-4CF9-BDEC-6FEB68FF2EF2}" destId="{64EDD089-5E4E-428A-92E4-DBF6344F4DCF}" srcOrd="0" destOrd="0" parTransId="{655EBE11-8094-41C4-866D-0AD810846B90}" sibTransId="{6DD5221E-5580-4ECF-AACF-E0341ADE2A3C}"/>
    <dgm:cxn modelId="{384DEB5E-CD13-4731-9056-DB2D2B32B970}" type="presOf" srcId="{64EDD089-5E4E-428A-92E4-DBF6344F4DCF}" destId="{BB7FAD51-DDA8-4E3F-9E8A-316198CAB475}" srcOrd="0" destOrd="0" presId="urn:microsoft.com/office/officeart/2005/8/layout/cycle2"/>
    <dgm:cxn modelId="{068A7F00-3358-499B-A95B-5CDD7AE5EA28}" type="presOf" srcId="{BB0B1BAF-5F86-4021-BC84-DA66D6931920}" destId="{BB7FAD51-DDA8-4E3F-9E8A-316198CAB475}" srcOrd="0" destOrd="3" presId="urn:microsoft.com/office/officeart/2005/8/layout/cycle2"/>
    <dgm:cxn modelId="{ACFCFC3A-B1F4-4A6D-9A43-F7EC32FC9815}" type="presParOf" srcId="{8C5B02EC-FA58-41A3-BC09-E255AD65FBBC}" destId="{BB7FAD51-DDA8-4E3F-9E8A-316198CAB4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A7326-EC87-452E-8271-F07F6CD3918A}" type="doc">
      <dgm:prSet loTypeId="urn:microsoft.com/office/officeart/2005/8/layout/hierarchy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70DA358F-9387-4D75-86DF-C66E9D89993D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tr-TR" sz="1800" dirty="0" smtClean="0"/>
            <a:t>Diyanet İşleri </a:t>
          </a:r>
          <a:r>
            <a:rPr lang="tr-TR" sz="1800" dirty="0" err="1" smtClean="0"/>
            <a:t>Reisliği’nin</a:t>
          </a:r>
          <a:r>
            <a:rPr lang="tr-TR" sz="1800" dirty="0" smtClean="0"/>
            <a:t> </a:t>
          </a:r>
          <a:r>
            <a:rPr lang="tr-TR" sz="1800" b="1" dirty="0" smtClean="0"/>
            <a:t>idarî yapısı ilk olarak 1927 tarihinde</a:t>
          </a:r>
          <a:endParaRPr lang="tr-TR" sz="1800" dirty="0"/>
        </a:p>
      </dgm:t>
    </dgm:pt>
    <dgm:pt modelId="{C0A15476-0624-4667-9C16-BA91DFAE9A4B}" type="parTrans" cxnId="{1F242F90-B382-4774-9F2E-848A9EABE898}">
      <dgm:prSet/>
      <dgm:spPr/>
      <dgm:t>
        <a:bodyPr/>
        <a:lstStyle/>
        <a:p>
          <a:endParaRPr lang="tr-TR"/>
        </a:p>
      </dgm:t>
    </dgm:pt>
    <dgm:pt modelId="{C42BEA8D-1DAA-4E24-8281-9B82F89BB10C}" type="sibTrans" cxnId="{1F242F90-B382-4774-9F2E-848A9EABE898}">
      <dgm:prSet/>
      <dgm:spPr/>
      <dgm:t>
        <a:bodyPr/>
        <a:lstStyle/>
        <a:p>
          <a:endParaRPr lang="tr-TR"/>
        </a:p>
      </dgm:t>
    </dgm:pt>
    <dgm:pt modelId="{22916708-FBAD-4B70-82CD-2B38904BF61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dirty="0" smtClean="0"/>
            <a:t>Merkez teşkilatında </a:t>
          </a:r>
          <a:endParaRPr lang="tr-TR" dirty="0"/>
        </a:p>
      </dgm:t>
    </dgm:pt>
    <dgm:pt modelId="{C9F6139F-1718-4D22-A991-FCEB4A47BEEE}" type="parTrans" cxnId="{B63E96EA-3372-4D89-A308-C5B9B09FDEA4}">
      <dgm:prSet/>
      <dgm:spPr/>
      <dgm:t>
        <a:bodyPr/>
        <a:lstStyle/>
        <a:p>
          <a:endParaRPr lang="tr-TR"/>
        </a:p>
      </dgm:t>
    </dgm:pt>
    <dgm:pt modelId="{977C8ADB-4985-426B-A259-21615887F444}" type="sibTrans" cxnId="{B63E96EA-3372-4D89-A308-C5B9B09FDEA4}">
      <dgm:prSet/>
      <dgm:spPr/>
      <dgm:t>
        <a:bodyPr/>
        <a:lstStyle/>
        <a:p>
          <a:endParaRPr lang="tr-TR"/>
        </a:p>
      </dgm:t>
    </dgm:pt>
    <dgm:pt modelId="{C4F7B8AB-3F0C-44EF-9DE6-21BD913293A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200" b="1" dirty="0" smtClean="0"/>
            <a:t>Heyet-i Müşavere ile Tetkik-i </a:t>
          </a:r>
          <a:r>
            <a:rPr lang="tr-TR" sz="1200" b="1" dirty="0" err="1" smtClean="0"/>
            <a:t>Mesâhif</a:t>
          </a:r>
          <a:r>
            <a:rPr lang="tr-TR" sz="1200" b="1" dirty="0" smtClean="0"/>
            <a:t> Heyeti Reisliği</a:t>
          </a:r>
          <a:endParaRPr lang="tr-TR" sz="1200" dirty="0"/>
        </a:p>
      </dgm:t>
    </dgm:pt>
    <dgm:pt modelId="{67E8D17E-E29D-4F42-9BC2-89B4DBC87A9F}" type="parTrans" cxnId="{E418EF62-813C-4180-858F-C084352D88CA}">
      <dgm:prSet/>
      <dgm:spPr/>
      <dgm:t>
        <a:bodyPr/>
        <a:lstStyle/>
        <a:p>
          <a:endParaRPr lang="tr-TR"/>
        </a:p>
      </dgm:t>
    </dgm:pt>
    <dgm:pt modelId="{CD85F05C-A8BD-468F-A40B-472BDB34375E}" type="sibTrans" cxnId="{E418EF62-813C-4180-858F-C084352D88CA}">
      <dgm:prSet/>
      <dgm:spPr/>
      <dgm:t>
        <a:bodyPr/>
        <a:lstStyle/>
        <a:p>
          <a:endParaRPr lang="tr-TR"/>
        </a:p>
      </dgm:t>
    </dgm:pt>
    <dgm:pt modelId="{B929E438-937F-4CF2-85F4-06D8E563172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200" b="1" dirty="0" err="1" smtClean="0"/>
            <a:t>Müessesât</a:t>
          </a:r>
          <a:r>
            <a:rPr lang="tr-TR" sz="1200" b="1" dirty="0" smtClean="0"/>
            <a:t>-ı Diniye Müdüriyeti </a:t>
          </a:r>
          <a:endParaRPr lang="tr-TR" sz="1200" dirty="0"/>
        </a:p>
      </dgm:t>
    </dgm:pt>
    <dgm:pt modelId="{F4399452-00AE-4BA4-833C-2A814566A05B}" type="parTrans" cxnId="{08511839-1B65-41C2-82D7-A8D2CA2D5C5B}">
      <dgm:prSet/>
      <dgm:spPr/>
      <dgm:t>
        <a:bodyPr/>
        <a:lstStyle/>
        <a:p>
          <a:endParaRPr lang="tr-TR"/>
        </a:p>
      </dgm:t>
    </dgm:pt>
    <dgm:pt modelId="{E1019C05-8A4A-4978-A4C6-A6AEC4E293DC}" type="sibTrans" cxnId="{08511839-1B65-41C2-82D7-A8D2CA2D5C5B}">
      <dgm:prSet/>
      <dgm:spPr/>
      <dgm:t>
        <a:bodyPr/>
        <a:lstStyle/>
        <a:p>
          <a:endParaRPr lang="tr-TR"/>
        </a:p>
      </dgm:t>
    </dgm:pt>
    <dgm:pt modelId="{6D9F7CC0-A72F-4174-A35E-C8012458F04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100" b="1" dirty="0" err="1" smtClean="0"/>
            <a:t>Memurîn</a:t>
          </a:r>
          <a:r>
            <a:rPr lang="tr-TR" sz="1100" b="1" dirty="0" smtClean="0"/>
            <a:t> ve Sicil Müdüriyeti</a:t>
          </a:r>
          <a:endParaRPr lang="tr-TR" sz="1100" dirty="0"/>
        </a:p>
      </dgm:t>
    </dgm:pt>
    <dgm:pt modelId="{7C81AF0C-4766-43EB-BBEA-111628417675}" type="parTrans" cxnId="{87C9659D-6EA7-4CA2-BE9D-93613D9B75BC}">
      <dgm:prSet/>
      <dgm:spPr/>
      <dgm:t>
        <a:bodyPr/>
        <a:lstStyle/>
        <a:p>
          <a:endParaRPr lang="tr-TR"/>
        </a:p>
      </dgm:t>
    </dgm:pt>
    <dgm:pt modelId="{8E607EE6-B79F-4640-9032-32DD9A42E441}" type="sibTrans" cxnId="{87C9659D-6EA7-4CA2-BE9D-93613D9B75BC}">
      <dgm:prSet/>
      <dgm:spPr/>
      <dgm:t>
        <a:bodyPr/>
        <a:lstStyle/>
        <a:p>
          <a:endParaRPr lang="tr-TR"/>
        </a:p>
      </dgm:t>
    </dgm:pt>
    <dgm:pt modelId="{A9119A55-D06A-4B8D-BD70-37AF8D398B5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100" b="1" dirty="0" err="1" smtClean="0"/>
            <a:t>Levâzım</a:t>
          </a:r>
          <a:r>
            <a:rPr lang="tr-TR" sz="1100" b="1" dirty="0" smtClean="0"/>
            <a:t> Müdüriyeti </a:t>
          </a:r>
          <a:endParaRPr lang="tr-TR" sz="1100" dirty="0"/>
        </a:p>
      </dgm:t>
    </dgm:pt>
    <dgm:pt modelId="{01169115-A994-4610-90F6-2E706EFBAAAA}" type="parTrans" cxnId="{E57E18C7-2B01-467B-BF9A-502299CD6276}">
      <dgm:prSet/>
      <dgm:spPr/>
      <dgm:t>
        <a:bodyPr/>
        <a:lstStyle/>
        <a:p>
          <a:endParaRPr lang="tr-TR"/>
        </a:p>
      </dgm:t>
    </dgm:pt>
    <dgm:pt modelId="{93F85B05-5360-4CAF-AE09-F53C24956FF2}" type="sibTrans" cxnId="{E57E18C7-2B01-467B-BF9A-502299CD6276}">
      <dgm:prSet/>
      <dgm:spPr/>
      <dgm:t>
        <a:bodyPr/>
        <a:lstStyle/>
        <a:p>
          <a:endParaRPr lang="tr-TR"/>
        </a:p>
      </dgm:t>
    </dgm:pt>
    <dgm:pt modelId="{43305605-808A-47C6-95AA-A3EDEA33810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tr-TR" sz="1100" b="1" dirty="0" smtClean="0"/>
            <a:t>Tahrirat ve Evrak Müdüriyeti </a:t>
          </a:r>
          <a:endParaRPr lang="tr-TR" sz="1100" dirty="0"/>
        </a:p>
      </dgm:t>
    </dgm:pt>
    <dgm:pt modelId="{D0A261AD-BB87-4E64-A652-DA07B94C2B34}" type="parTrans" cxnId="{F8CA8525-0935-4F16-A117-021AF735E84F}">
      <dgm:prSet/>
      <dgm:spPr/>
      <dgm:t>
        <a:bodyPr/>
        <a:lstStyle/>
        <a:p>
          <a:endParaRPr lang="tr-TR"/>
        </a:p>
      </dgm:t>
    </dgm:pt>
    <dgm:pt modelId="{F3F87E06-1495-459D-BA6F-2271C53BD4A5}" type="sibTrans" cxnId="{F8CA8525-0935-4F16-A117-021AF735E84F}">
      <dgm:prSet/>
      <dgm:spPr/>
      <dgm:t>
        <a:bodyPr/>
        <a:lstStyle/>
        <a:p>
          <a:endParaRPr lang="tr-TR"/>
        </a:p>
      </dgm:t>
    </dgm:pt>
    <dgm:pt modelId="{E05795ED-EAB9-4B2F-92DF-1C7E4562E5DD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tr-TR" sz="1200" dirty="0" smtClean="0"/>
            <a:t>Taşrada; vilayet ve kazalarda </a:t>
          </a:r>
          <a:r>
            <a:rPr lang="tr-TR" sz="1200" b="1" dirty="0" smtClean="0"/>
            <a:t>müftülükler</a:t>
          </a:r>
          <a:r>
            <a:rPr lang="tr-TR" sz="1200" dirty="0" smtClean="0"/>
            <a:t> şeklinde oluşturulmuştur. </a:t>
          </a:r>
          <a:endParaRPr lang="tr-TR" sz="1200" dirty="0"/>
        </a:p>
      </dgm:t>
    </dgm:pt>
    <dgm:pt modelId="{DF004E2E-6247-400D-BF3B-E64D07C4CAF2}" type="parTrans" cxnId="{CC6DBB23-3972-4105-AF1F-F10060B894E3}">
      <dgm:prSet/>
      <dgm:spPr/>
      <dgm:t>
        <a:bodyPr/>
        <a:lstStyle/>
        <a:p>
          <a:endParaRPr lang="tr-TR"/>
        </a:p>
      </dgm:t>
    </dgm:pt>
    <dgm:pt modelId="{E98665A0-88E0-4B83-AFF0-333F4C54EBB1}" type="sibTrans" cxnId="{CC6DBB23-3972-4105-AF1F-F10060B894E3}">
      <dgm:prSet/>
      <dgm:spPr/>
      <dgm:t>
        <a:bodyPr/>
        <a:lstStyle/>
        <a:p>
          <a:endParaRPr lang="tr-TR"/>
        </a:p>
      </dgm:t>
    </dgm:pt>
    <dgm:pt modelId="{9522A298-3F33-4D45-9F5D-86B12BAC6EC9}" type="pres">
      <dgm:prSet presAssocID="{9D7A7326-EC87-452E-8271-F07F6CD391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32753CF-0192-4EAF-B3B8-0E9DCC254872}" type="pres">
      <dgm:prSet presAssocID="{70DA358F-9387-4D75-86DF-C66E9D89993D}" presName="hierRoot1" presStyleCnt="0"/>
      <dgm:spPr/>
    </dgm:pt>
    <dgm:pt modelId="{CA5AAA36-F20B-4630-BFC8-B961B4F49F71}" type="pres">
      <dgm:prSet presAssocID="{70DA358F-9387-4D75-86DF-C66E9D89993D}" presName="composite" presStyleCnt="0"/>
      <dgm:spPr/>
    </dgm:pt>
    <dgm:pt modelId="{1691A10C-DB5A-46F7-A525-93D40B045561}" type="pres">
      <dgm:prSet presAssocID="{70DA358F-9387-4D75-86DF-C66E9D89993D}" presName="background" presStyleLbl="node0" presStyleIdx="0" presStyleCnt="3"/>
      <dgm:spPr/>
    </dgm:pt>
    <dgm:pt modelId="{15E7B55A-6EB1-4AE9-BD41-848631D3D992}" type="pres">
      <dgm:prSet presAssocID="{70DA358F-9387-4D75-86DF-C66E9D89993D}" presName="text" presStyleLbl="fgAcc0" presStyleIdx="0" presStyleCnt="3" custScaleX="970220" custScaleY="519601" custLinFactY="-219663" custLinFactNeighborX="2338" custLinFactNeighborY="-3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87EBCC2-0839-4892-8952-701367338CA0}" type="pres">
      <dgm:prSet presAssocID="{70DA358F-9387-4D75-86DF-C66E9D89993D}" presName="hierChild2" presStyleCnt="0"/>
      <dgm:spPr/>
    </dgm:pt>
    <dgm:pt modelId="{4D61BAE3-AE99-4587-BDA7-F1CDA7048C66}" type="pres">
      <dgm:prSet presAssocID="{22916708-FBAD-4B70-82CD-2B38904BF615}" presName="hierRoot1" presStyleCnt="0"/>
      <dgm:spPr/>
    </dgm:pt>
    <dgm:pt modelId="{FD1E81B4-746E-4A43-8580-FF5015B1CD1F}" type="pres">
      <dgm:prSet presAssocID="{22916708-FBAD-4B70-82CD-2B38904BF615}" presName="composite" presStyleCnt="0"/>
      <dgm:spPr/>
    </dgm:pt>
    <dgm:pt modelId="{B52D20A8-CA55-48B0-9DF8-E9026EB0BE2D}" type="pres">
      <dgm:prSet presAssocID="{22916708-FBAD-4B70-82CD-2B38904BF615}" presName="background" presStyleLbl="node0" presStyleIdx="1" presStyleCnt="3"/>
      <dgm:spPr/>
    </dgm:pt>
    <dgm:pt modelId="{0764E90F-799B-43FE-89A0-AC087B2E3BD2}" type="pres">
      <dgm:prSet presAssocID="{22916708-FBAD-4B70-82CD-2B38904BF615}" presName="text" presStyleLbl="fgAcc0" presStyleIdx="1" presStyleCnt="3" custScaleX="386328" custScaleY="590424" custLinFactNeighborX="-53" custLinFactNeighborY="-54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763F2C-532F-48A6-8F38-D2579CCE3DBF}" type="pres">
      <dgm:prSet presAssocID="{22916708-FBAD-4B70-82CD-2B38904BF615}" presName="hierChild2" presStyleCnt="0"/>
      <dgm:spPr/>
    </dgm:pt>
    <dgm:pt modelId="{46ADF588-C667-4635-8ED3-5A2532F5A101}" type="pres">
      <dgm:prSet presAssocID="{67E8D17E-E29D-4F42-9BC2-89B4DBC87A9F}" presName="Name10" presStyleLbl="parChTrans1D2" presStyleIdx="0" presStyleCnt="5"/>
      <dgm:spPr/>
      <dgm:t>
        <a:bodyPr/>
        <a:lstStyle/>
        <a:p>
          <a:endParaRPr lang="tr-TR"/>
        </a:p>
      </dgm:t>
    </dgm:pt>
    <dgm:pt modelId="{972241EA-BFFD-4EE9-9D28-66EC619E149C}" type="pres">
      <dgm:prSet presAssocID="{C4F7B8AB-3F0C-44EF-9DE6-21BD913293A4}" presName="hierRoot2" presStyleCnt="0"/>
      <dgm:spPr/>
    </dgm:pt>
    <dgm:pt modelId="{BBBC2CF4-D148-4D61-8B01-825EEBC07D23}" type="pres">
      <dgm:prSet presAssocID="{C4F7B8AB-3F0C-44EF-9DE6-21BD913293A4}" presName="composite2" presStyleCnt="0"/>
      <dgm:spPr/>
    </dgm:pt>
    <dgm:pt modelId="{D085F024-B299-456C-A483-1AD51BAA7E8F}" type="pres">
      <dgm:prSet presAssocID="{C4F7B8AB-3F0C-44EF-9DE6-21BD913293A4}" presName="background2" presStyleLbl="node2" presStyleIdx="0" presStyleCnt="5"/>
      <dgm:spPr/>
    </dgm:pt>
    <dgm:pt modelId="{59AEBC56-66B3-4554-9FD7-9AC6B267A750}" type="pres">
      <dgm:prSet presAssocID="{C4F7B8AB-3F0C-44EF-9DE6-21BD913293A4}" presName="text2" presStyleLbl="fgAcc2" presStyleIdx="0" presStyleCnt="5" custScaleX="338645" custScaleY="603389" custLinFactNeighborX="-84982" custLinFactNeighborY="78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A9BB5B-BF21-48B4-AE8F-51DA19EE6851}" type="pres">
      <dgm:prSet presAssocID="{C4F7B8AB-3F0C-44EF-9DE6-21BD913293A4}" presName="hierChild3" presStyleCnt="0"/>
      <dgm:spPr/>
    </dgm:pt>
    <dgm:pt modelId="{31882FAC-AF9E-4298-9764-83FC710E1B0C}" type="pres">
      <dgm:prSet presAssocID="{F4399452-00AE-4BA4-833C-2A814566A05B}" presName="Name10" presStyleLbl="parChTrans1D2" presStyleIdx="1" presStyleCnt="5"/>
      <dgm:spPr/>
      <dgm:t>
        <a:bodyPr/>
        <a:lstStyle/>
        <a:p>
          <a:endParaRPr lang="tr-TR"/>
        </a:p>
      </dgm:t>
    </dgm:pt>
    <dgm:pt modelId="{74D0E3FE-DF5C-452A-9FCB-3150BDCA92CE}" type="pres">
      <dgm:prSet presAssocID="{B929E438-937F-4CF2-85F4-06D8E5631721}" presName="hierRoot2" presStyleCnt="0"/>
      <dgm:spPr/>
    </dgm:pt>
    <dgm:pt modelId="{0A737709-3542-4648-B9B6-CA494E08B997}" type="pres">
      <dgm:prSet presAssocID="{B929E438-937F-4CF2-85F4-06D8E5631721}" presName="composite2" presStyleCnt="0"/>
      <dgm:spPr/>
    </dgm:pt>
    <dgm:pt modelId="{7E0F63AD-1CAC-4F95-9027-0FACA7AE90A7}" type="pres">
      <dgm:prSet presAssocID="{B929E438-937F-4CF2-85F4-06D8E5631721}" presName="background2" presStyleLbl="node2" presStyleIdx="1" presStyleCnt="5"/>
      <dgm:spPr/>
    </dgm:pt>
    <dgm:pt modelId="{32EF6B0C-DF59-4D36-9755-85EA2EECB6BB}" type="pres">
      <dgm:prSet presAssocID="{B929E438-937F-4CF2-85F4-06D8E5631721}" presName="text2" presStyleLbl="fgAcc2" presStyleIdx="1" presStyleCnt="5" custScaleX="319717" custScaleY="452351" custLinFactNeighborX="-52671" custLinFactNeighborY="379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5986C10-DBBD-4430-BEF1-99FA199018F7}" type="pres">
      <dgm:prSet presAssocID="{B929E438-937F-4CF2-85F4-06D8E5631721}" presName="hierChild3" presStyleCnt="0"/>
      <dgm:spPr/>
    </dgm:pt>
    <dgm:pt modelId="{AC438D37-CD87-415C-970B-9EBEACB7C084}" type="pres">
      <dgm:prSet presAssocID="{7C81AF0C-4766-43EB-BBEA-111628417675}" presName="Name10" presStyleLbl="parChTrans1D2" presStyleIdx="2" presStyleCnt="5"/>
      <dgm:spPr/>
      <dgm:t>
        <a:bodyPr/>
        <a:lstStyle/>
        <a:p>
          <a:endParaRPr lang="tr-TR"/>
        </a:p>
      </dgm:t>
    </dgm:pt>
    <dgm:pt modelId="{387CCB09-A2D3-491E-BD43-2214E3A8619B}" type="pres">
      <dgm:prSet presAssocID="{6D9F7CC0-A72F-4174-A35E-C8012458F042}" presName="hierRoot2" presStyleCnt="0"/>
      <dgm:spPr/>
    </dgm:pt>
    <dgm:pt modelId="{1CE40AEC-A188-4EB8-93BA-C97025948687}" type="pres">
      <dgm:prSet presAssocID="{6D9F7CC0-A72F-4174-A35E-C8012458F042}" presName="composite2" presStyleCnt="0"/>
      <dgm:spPr/>
    </dgm:pt>
    <dgm:pt modelId="{E31AB9CD-F7EB-4570-84A8-0BCD10294895}" type="pres">
      <dgm:prSet presAssocID="{6D9F7CC0-A72F-4174-A35E-C8012458F042}" presName="background2" presStyleLbl="node2" presStyleIdx="2" presStyleCnt="5"/>
      <dgm:spPr/>
    </dgm:pt>
    <dgm:pt modelId="{36E0125E-4430-43F1-B92B-F844E1B1A424}" type="pres">
      <dgm:prSet presAssocID="{6D9F7CC0-A72F-4174-A35E-C8012458F042}" presName="text2" presStyleLbl="fgAcc2" presStyleIdx="2" presStyleCnt="5" custScaleX="274041" custScaleY="338456" custLinFactY="8111" custLinFactNeighborX="-2245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E93141-A628-4255-9B1A-86DB1CA5CD69}" type="pres">
      <dgm:prSet presAssocID="{6D9F7CC0-A72F-4174-A35E-C8012458F042}" presName="hierChild3" presStyleCnt="0"/>
      <dgm:spPr/>
    </dgm:pt>
    <dgm:pt modelId="{0C086190-5CED-4F49-A12D-E2EACB796DE4}" type="pres">
      <dgm:prSet presAssocID="{01169115-A994-4610-90F6-2E706EFBAAAA}" presName="Name10" presStyleLbl="parChTrans1D2" presStyleIdx="3" presStyleCnt="5"/>
      <dgm:spPr/>
      <dgm:t>
        <a:bodyPr/>
        <a:lstStyle/>
        <a:p>
          <a:endParaRPr lang="tr-TR"/>
        </a:p>
      </dgm:t>
    </dgm:pt>
    <dgm:pt modelId="{C517A6AF-28DE-42DE-8294-D0F4E7A679D3}" type="pres">
      <dgm:prSet presAssocID="{A9119A55-D06A-4B8D-BD70-37AF8D398B55}" presName="hierRoot2" presStyleCnt="0"/>
      <dgm:spPr/>
    </dgm:pt>
    <dgm:pt modelId="{44AE2F93-3427-46FA-98D6-6EFA2B1FA18D}" type="pres">
      <dgm:prSet presAssocID="{A9119A55-D06A-4B8D-BD70-37AF8D398B55}" presName="composite2" presStyleCnt="0"/>
      <dgm:spPr/>
    </dgm:pt>
    <dgm:pt modelId="{04007AFC-9234-4043-BA17-CDE794C7D12E}" type="pres">
      <dgm:prSet presAssocID="{A9119A55-D06A-4B8D-BD70-37AF8D398B55}" presName="background2" presStyleLbl="node2" presStyleIdx="3" presStyleCnt="5"/>
      <dgm:spPr/>
    </dgm:pt>
    <dgm:pt modelId="{F9FE8D29-1B6C-4C4B-84A3-4C315AD99E95}" type="pres">
      <dgm:prSet presAssocID="{A9119A55-D06A-4B8D-BD70-37AF8D398B55}" presName="text2" presStyleLbl="fgAcc2" presStyleIdx="3" presStyleCnt="5" custScaleX="268758" custScaleY="380292" custLinFactY="54882" custLinFactNeighborX="-487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B6486D0-40BD-44D9-B10A-66E05301D4B8}" type="pres">
      <dgm:prSet presAssocID="{A9119A55-D06A-4B8D-BD70-37AF8D398B55}" presName="hierChild3" presStyleCnt="0"/>
      <dgm:spPr/>
    </dgm:pt>
    <dgm:pt modelId="{DEA8F33C-4854-458B-95A0-C24F8103722A}" type="pres">
      <dgm:prSet presAssocID="{D0A261AD-BB87-4E64-A652-DA07B94C2B34}" presName="Name10" presStyleLbl="parChTrans1D2" presStyleIdx="4" presStyleCnt="5"/>
      <dgm:spPr/>
      <dgm:t>
        <a:bodyPr/>
        <a:lstStyle/>
        <a:p>
          <a:endParaRPr lang="tr-TR"/>
        </a:p>
      </dgm:t>
    </dgm:pt>
    <dgm:pt modelId="{E377715A-64CD-4F1C-A846-DE6D437192BF}" type="pres">
      <dgm:prSet presAssocID="{43305605-808A-47C6-95AA-A3EDEA338103}" presName="hierRoot2" presStyleCnt="0"/>
      <dgm:spPr/>
    </dgm:pt>
    <dgm:pt modelId="{E5609697-8A73-4E8B-B248-39AD75E00297}" type="pres">
      <dgm:prSet presAssocID="{43305605-808A-47C6-95AA-A3EDEA338103}" presName="composite2" presStyleCnt="0"/>
      <dgm:spPr/>
    </dgm:pt>
    <dgm:pt modelId="{0EE6BB3F-ADAD-4B8D-BEAA-D60C2941BB56}" type="pres">
      <dgm:prSet presAssocID="{43305605-808A-47C6-95AA-A3EDEA338103}" presName="background2" presStyleLbl="node2" presStyleIdx="4" presStyleCnt="5"/>
      <dgm:spPr/>
    </dgm:pt>
    <dgm:pt modelId="{C0F3349A-62B3-4AF4-B2E6-1B9CE54A5336}" type="pres">
      <dgm:prSet presAssocID="{43305605-808A-47C6-95AA-A3EDEA338103}" presName="text2" presStyleLbl="fgAcc2" presStyleIdx="4" presStyleCnt="5" custScaleX="266989" custScaleY="353858" custLinFactY="100000" custLinFactNeighborX="24650" custLinFactNeighborY="1718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F687B0-A4AD-4F70-BFDE-46875973E53E}" type="pres">
      <dgm:prSet presAssocID="{43305605-808A-47C6-95AA-A3EDEA338103}" presName="hierChild3" presStyleCnt="0"/>
      <dgm:spPr/>
    </dgm:pt>
    <dgm:pt modelId="{D5D1540E-948C-4C79-817F-D0BF5237C707}" type="pres">
      <dgm:prSet presAssocID="{E05795ED-EAB9-4B2F-92DF-1C7E4562E5DD}" presName="hierRoot1" presStyleCnt="0"/>
      <dgm:spPr/>
    </dgm:pt>
    <dgm:pt modelId="{AE845CD3-C5E6-4F1E-879B-DA36E8EDD374}" type="pres">
      <dgm:prSet presAssocID="{E05795ED-EAB9-4B2F-92DF-1C7E4562E5DD}" presName="composite" presStyleCnt="0"/>
      <dgm:spPr/>
    </dgm:pt>
    <dgm:pt modelId="{2B42732A-E31D-43DE-9DF6-5EBF518F6AD2}" type="pres">
      <dgm:prSet presAssocID="{E05795ED-EAB9-4B2F-92DF-1C7E4562E5DD}" presName="background" presStyleLbl="node0" presStyleIdx="2" presStyleCnt="3"/>
      <dgm:spPr/>
    </dgm:pt>
    <dgm:pt modelId="{6DCBD999-D152-4503-A90B-01DA93A116FC}" type="pres">
      <dgm:prSet presAssocID="{E05795ED-EAB9-4B2F-92DF-1C7E4562E5DD}" presName="text" presStyleLbl="fgAcc0" presStyleIdx="2" presStyleCnt="3" custScaleX="435855" custScaleY="593025" custLinFactNeighborX="41823" custLinFactNeighborY="-11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7CC2ED-8CA6-44A7-B9A2-62AF829B0165}" type="pres">
      <dgm:prSet presAssocID="{E05795ED-EAB9-4B2F-92DF-1C7E4562E5DD}" presName="hierChild2" presStyleCnt="0"/>
      <dgm:spPr/>
    </dgm:pt>
  </dgm:ptLst>
  <dgm:cxnLst>
    <dgm:cxn modelId="{DA5AEBFF-F85E-444F-A84E-CAD3504CFA8D}" type="presOf" srcId="{70DA358F-9387-4D75-86DF-C66E9D89993D}" destId="{15E7B55A-6EB1-4AE9-BD41-848631D3D992}" srcOrd="0" destOrd="0" presId="urn:microsoft.com/office/officeart/2005/8/layout/hierarchy1"/>
    <dgm:cxn modelId="{024DDE44-FD29-4511-B1C8-1F5DFDC46AF0}" type="presOf" srcId="{22916708-FBAD-4B70-82CD-2B38904BF615}" destId="{0764E90F-799B-43FE-89A0-AC087B2E3BD2}" srcOrd="0" destOrd="0" presId="urn:microsoft.com/office/officeart/2005/8/layout/hierarchy1"/>
    <dgm:cxn modelId="{1F242F90-B382-4774-9F2E-848A9EABE898}" srcId="{9D7A7326-EC87-452E-8271-F07F6CD3918A}" destId="{70DA358F-9387-4D75-86DF-C66E9D89993D}" srcOrd="0" destOrd="0" parTransId="{C0A15476-0624-4667-9C16-BA91DFAE9A4B}" sibTransId="{C42BEA8D-1DAA-4E24-8281-9B82F89BB10C}"/>
    <dgm:cxn modelId="{B63E96EA-3372-4D89-A308-C5B9B09FDEA4}" srcId="{9D7A7326-EC87-452E-8271-F07F6CD3918A}" destId="{22916708-FBAD-4B70-82CD-2B38904BF615}" srcOrd="1" destOrd="0" parTransId="{C9F6139F-1718-4D22-A991-FCEB4A47BEEE}" sibTransId="{977C8ADB-4985-426B-A259-21615887F444}"/>
    <dgm:cxn modelId="{B10BA72A-29DF-41AE-A4C4-59215433C0C7}" type="presOf" srcId="{9D7A7326-EC87-452E-8271-F07F6CD3918A}" destId="{9522A298-3F33-4D45-9F5D-86B12BAC6EC9}" srcOrd="0" destOrd="0" presId="urn:microsoft.com/office/officeart/2005/8/layout/hierarchy1"/>
    <dgm:cxn modelId="{E6CDF4E4-28E8-4FE7-B0CD-93DCCAFBB6CD}" type="presOf" srcId="{B929E438-937F-4CF2-85F4-06D8E5631721}" destId="{32EF6B0C-DF59-4D36-9755-85EA2EECB6BB}" srcOrd="0" destOrd="0" presId="urn:microsoft.com/office/officeart/2005/8/layout/hierarchy1"/>
    <dgm:cxn modelId="{6E43D767-60A2-48A3-AD7B-17A177B2EAEC}" type="presOf" srcId="{43305605-808A-47C6-95AA-A3EDEA338103}" destId="{C0F3349A-62B3-4AF4-B2E6-1B9CE54A5336}" srcOrd="0" destOrd="0" presId="urn:microsoft.com/office/officeart/2005/8/layout/hierarchy1"/>
    <dgm:cxn modelId="{E418EF62-813C-4180-858F-C084352D88CA}" srcId="{22916708-FBAD-4B70-82CD-2B38904BF615}" destId="{C4F7B8AB-3F0C-44EF-9DE6-21BD913293A4}" srcOrd="0" destOrd="0" parTransId="{67E8D17E-E29D-4F42-9BC2-89B4DBC87A9F}" sibTransId="{CD85F05C-A8BD-468F-A40B-472BDB34375E}"/>
    <dgm:cxn modelId="{87C9659D-6EA7-4CA2-BE9D-93613D9B75BC}" srcId="{22916708-FBAD-4B70-82CD-2B38904BF615}" destId="{6D9F7CC0-A72F-4174-A35E-C8012458F042}" srcOrd="2" destOrd="0" parTransId="{7C81AF0C-4766-43EB-BBEA-111628417675}" sibTransId="{8E607EE6-B79F-4640-9032-32DD9A42E441}"/>
    <dgm:cxn modelId="{888851B3-742E-4D53-9055-438E70CB7710}" type="presOf" srcId="{67E8D17E-E29D-4F42-9BC2-89B4DBC87A9F}" destId="{46ADF588-C667-4635-8ED3-5A2532F5A101}" srcOrd="0" destOrd="0" presId="urn:microsoft.com/office/officeart/2005/8/layout/hierarchy1"/>
    <dgm:cxn modelId="{268C6015-E017-48C8-A522-9632F9B4E7C1}" type="presOf" srcId="{E05795ED-EAB9-4B2F-92DF-1C7E4562E5DD}" destId="{6DCBD999-D152-4503-A90B-01DA93A116FC}" srcOrd="0" destOrd="0" presId="urn:microsoft.com/office/officeart/2005/8/layout/hierarchy1"/>
    <dgm:cxn modelId="{CC6DBB23-3972-4105-AF1F-F10060B894E3}" srcId="{9D7A7326-EC87-452E-8271-F07F6CD3918A}" destId="{E05795ED-EAB9-4B2F-92DF-1C7E4562E5DD}" srcOrd="2" destOrd="0" parTransId="{DF004E2E-6247-400D-BF3B-E64D07C4CAF2}" sibTransId="{E98665A0-88E0-4B83-AFF0-333F4C54EBB1}"/>
    <dgm:cxn modelId="{08511839-1B65-41C2-82D7-A8D2CA2D5C5B}" srcId="{22916708-FBAD-4B70-82CD-2B38904BF615}" destId="{B929E438-937F-4CF2-85F4-06D8E5631721}" srcOrd="1" destOrd="0" parTransId="{F4399452-00AE-4BA4-833C-2A814566A05B}" sibTransId="{E1019C05-8A4A-4978-A4C6-A6AEC4E293DC}"/>
    <dgm:cxn modelId="{DEE6DBAB-86C8-4DA0-A230-390D602D3770}" type="presOf" srcId="{6D9F7CC0-A72F-4174-A35E-C8012458F042}" destId="{36E0125E-4430-43F1-B92B-F844E1B1A424}" srcOrd="0" destOrd="0" presId="urn:microsoft.com/office/officeart/2005/8/layout/hierarchy1"/>
    <dgm:cxn modelId="{E57E18C7-2B01-467B-BF9A-502299CD6276}" srcId="{22916708-FBAD-4B70-82CD-2B38904BF615}" destId="{A9119A55-D06A-4B8D-BD70-37AF8D398B55}" srcOrd="3" destOrd="0" parTransId="{01169115-A994-4610-90F6-2E706EFBAAAA}" sibTransId="{93F85B05-5360-4CAF-AE09-F53C24956FF2}"/>
    <dgm:cxn modelId="{9D64FEC4-93F7-4A0F-A26F-7D136572FC10}" type="presOf" srcId="{01169115-A994-4610-90F6-2E706EFBAAAA}" destId="{0C086190-5CED-4F49-A12D-E2EACB796DE4}" srcOrd="0" destOrd="0" presId="urn:microsoft.com/office/officeart/2005/8/layout/hierarchy1"/>
    <dgm:cxn modelId="{F8CA8525-0935-4F16-A117-021AF735E84F}" srcId="{22916708-FBAD-4B70-82CD-2B38904BF615}" destId="{43305605-808A-47C6-95AA-A3EDEA338103}" srcOrd="4" destOrd="0" parTransId="{D0A261AD-BB87-4E64-A652-DA07B94C2B34}" sibTransId="{F3F87E06-1495-459D-BA6F-2271C53BD4A5}"/>
    <dgm:cxn modelId="{4F8DDF19-044B-4897-A956-A5560FA27B7E}" type="presOf" srcId="{7C81AF0C-4766-43EB-BBEA-111628417675}" destId="{AC438D37-CD87-415C-970B-9EBEACB7C084}" srcOrd="0" destOrd="0" presId="urn:microsoft.com/office/officeart/2005/8/layout/hierarchy1"/>
    <dgm:cxn modelId="{6F4A28A8-D551-4940-9B84-37CD63FFA306}" type="presOf" srcId="{F4399452-00AE-4BA4-833C-2A814566A05B}" destId="{31882FAC-AF9E-4298-9764-83FC710E1B0C}" srcOrd="0" destOrd="0" presId="urn:microsoft.com/office/officeart/2005/8/layout/hierarchy1"/>
    <dgm:cxn modelId="{7A94817E-7BF5-4FBE-A3EE-11AB12BB9379}" type="presOf" srcId="{D0A261AD-BB87-4E64-A652-DA07B94C2B34}" destId="{DEA8F33C-4854-458B-95A0-C24F8103722A}" srcOrd="0" destOrd="0" presId="urn:microsoft.com/office/officeart/2005/8/layout/hierarchy1"/>
    <dgm:cxn modelId="{4B1A0387-6B07-4A7D-AB5D-535B053F84CD}" type="presOf" srcId="{A9119A55-D06A-4B8D-BD70-37AF8D398B55}" destId="{F9FE8D29-1B6C-4C4B-84A3-4C315AD99E95}" srcOrd="0" destOrd="0" presId="urn:microsoft.com/office/officeart/2005/8/layout/hierarchy1"/>
    <dgm:cxn modelId="{E959C17D-586F-43D7-B68F-E7CDC815BB22}" type="presOf" srcId="{C4F7B8AB-3F0C-44EF-9DE6-21BD913293A4}" destId="{59AEBC56-66B3-4554-9FD7-9AC6B267A750}" srcOrd="0" destOrd="0" presId="urn:microsoft.com/office/officeart/2005/8/layout/hierarchy1"/>
    <dgm:cxn modelId="{F3C93B53-C5DB-4386-AECB-603FC6FEDA94}" type="presParOf" srcId="{9522A298-3F33-4D45-9F5D-86B12BAC6EC9}" destId="{A32753CF-0192-4EAF-B3B8-0E9DCC254872}" srcOrd="0" destOrd="0" presId="urn:microsoft.com/office/officeart/2005/8/layout/hierarchy1"/>
    <dgm:cxn modelId="{16231387-A0FE-4660-AC2E-08CE2195EEAE}" type="presParOf" srcId="{A32753CF-0192-4EAF-B3B8-0E9DCC254872}" destId="{CA5AAA36-F20B-4630-BFC8-B961B4F49F71}" srcOrd="0" destOrd="0" presId="urn:microsoft.com/office/officeart/2005/8/layout/hierarchy1"/>
    <dgm:cxn modelId="{865D6163-1E5E-4FD1-B0CD-E98578370BB7}" type="presParOf" srcId="{CA5AAA36-F20B-4630-BFC8-B961B4F49F71}" destId="{1691A10C-DB5A-46F7-A525-93D40B045561}" srcOrd="0" destOrd="0" presId="urn:microsoft.com/office/officeart/2005/8/layout/hierarchy1"/>
    <dgm:cxn modelId="{47709256-F4D9-43B1-B037-695BC9312B5E}" type="presParOf" srcId="{CA5AAA36-F20B-4630-BFC8-B961B4F49F71}" destId="{15E7B55A-6EB1-4AE9-BD41-848631D3D992}" srcOrd="1" destOrd="0" presId="urn:microsoft.com/office/officeart/2005/8/layout/hierarchy1"/>
    <dgm:cxn modelId="{59C4787C-645E-4343-B044-F8751274F4FB}" type="presParOf" srcId="{A32753CF-0192-4EAF-B3B8-0E9DCC254872}" destId="{987EBCC2-0839-4892-8952-701367338CA0}" srcOrd="1" destOrd="0" presId="urn:microsoft.com/office/officeart/2005/8/layout/hierarchy1"/>
    <dgm:cxn modelId="{D443B3BA-DD5F-409F-A469-16B0FD2E2009}" type="presParOf" srcId="{9522A298-3F33-4D45-9F5D-86B12BAC6EC9}" destId="{4D61BAE3-AE99-4587-BDA7-F1CDA7048C66}" srcOrd="1" destOrd="0" presId="urn:microsoft.com/office/officeart/2005/8/layout/hierarchy1"/>
    <dgm:cxn modelId="{C7077A45-4B46-4101-92BC-29B03A72E528}" type="presParOf" srcId="{4D61BAE3-AE99-4587-BDA7-F1CDA7048C66}" destId="{FD1E81B4-746E-4A43-8580-FF5015B1CD1F}" srcOrd="0" destOrd="0" presId="urn:microsoft.com/office/officeart/2005/8/layout/hierarchy1"/>
    <dgm:cxn modelId="{1F28CCDE-029B-4242-ACC0-12DA50832FFB}" type="presParOf" srcId="{FD1E81B4-746E-4A43-8580-FF5015B1CD1F}" destId="{B52D20A8-CA55-48B0-9DF8-E9026EB0BE2D}" srcOrd="0" destOrd="0" presId="urn:microsoft.com/office/officeart/2005/8/layout/hierarchy1"/>
    <dgm:cxn modelId="{F0D8D9DE-7BF9-4819-83E0-A7EDB75F4699}" type="presParOf" srcId="{FD1E81B4-746E-4A43-8580-FF5015B1CD1F}" destId="{0764E90F-799B-43FE-89A0-AC087B2E3BD2}" srcOrd="1" destOrd="0" presId="urn:microsoft.com/office/officeart/2005/8/layout/hierarchy1"/>
    <dgm:cxn modelId="{1C0C7637-8435-46D5-B966-7FD820C0077A}" type="presParOf" srcId="{4D61BAE3-AE99-4587-BDA7-F1CDA7048C66}" destId="{F3763F2C-532F-48A6-8F38-D2579CCE3DBF}" srcOrd="1" destOrd="0" presId="urn:microsoft.com/office/officeart/2005/8/layout/hierarchy1"/>
    <dgm:cxn modelId="{1DB7E4CE-3957-4CA2-93F6-80EC066DABE8}" type="presParOf" srcId="{F3763F2C-532F-48A6-8F38-D2579CCE3DBF}" destId="{46ADF588-C667-4635-8ED3-5A2532F5A101}" srcOrd="0" destOrd="0" presId="urn:microsoft.com/office/officeart/2005/8/layout/hierarchy1"/>
    <dgm:cxn modelId="{510EBAD5-FBD4-4F6D-9CEF-4B299CFE5AB2}" type="presParOf" srcId="{F3763F2C-532F-48A6-8F38-D2579CCE3DBF}" destId="{972241EA-BFFD-4EE9-9D28-66EC619E149C}" srcOrd="1" destOrd="0" presId="urn:microsoft.com/office/officeart/2005/8/layout/hierarchy1"/>
    <dgm:cxn modelId="{AA238488-FC4F-4040-A5C6-CD73056CB063}" type="presParOf" srcId="{972241EA-BFFD-4EE9-9D28-66EC619E149C}" destId="{BBBC2CF4-D148-4D61-8B01-825EEBC07D23}" srcOrd="0" destOrd="0" presId="urn:microsoft.com/office/officeart/2005/8/layout/hierarchy1"/>
    <dgm:cxn modelId="{AEF7DCD8-FA3E-4421-888D-8558E7DA2187}" type="presParOf" srcId="{BBBC2CF4-D148-4D61-8B01-825EEBC07D23}" destId="{D085F024-B299-456C-A483-1AD51BAA7E8F}" srcOrd="0" destOrd="0" presId="urn:microsoft.com/office/officeart/2005/8/layout/hierarchy1"/>
    <dgm:cxn modelId="{7E9AF40A-698C-456C-BB5E-9A9C1345D2C1}" type="presParOf" srcId="{BBBC2CF4-D148-4D61-8B01-825EEBC07D23}" destId="{59AEBC56-66B3-4554-9FD7-9AC6B267A750}" srcOrd="1" destOrd="0" presId="urn:microsoft.com/office/officeart/2005/8/layout/hierarchy1"/>
    <dgm:cxn modelId="{166F41BE-E4FD-486A-8A8B-2D306C91F63F}" type="presParOf" srcId="{972241EA-BFFD-4EE9-9D28-66EC619E149C}" destId="{52A9BB5B-BF21-48B4-AE8F-51DA19EE6851}" srcOrd="1" destOrd="0" presId="urn:microsoft.com/office/officeart/2005/8/layout/hierarchy1"/>
    <dgm:cxn modelId="{F3A1BB80-D6FB-4F01-A683-533129127269}" type="presParOf" srcId="{F3763F2C-532F-48A6-8F38-D2579CCE3DBF}" destId="{31882FAC-AF9E-4298-9764-83FC710E1B0C}" srcOrd="2" destOrd="0" presId="urn:microsoft.com/office/officeart/2005/8/layout/hierarchy1"/>
    <dgm:cxn modelId="{E35A5E1F-B4BE-444B-AAA7-1F3BF26F6CCA}" type="presParOf" srcId="{F3763F2C-532F-48A6-8F38-D2579CCE3DBF}" destId="{74D0E3FE-DF5C-452A-9FCB-3150BDCA92CE}" srcOrd="3" destOrd="0" presId="urn:microsoft.com/office/officeart/2005/8/layout/hierarchy1"/>
    <dgm:cxn modelId="{91D4C463-4A47-43EA-95F4-1B9CDB0BA5C3}" type="presParOf" srcId="{74D0E3FE-DF5C-452A-9FCB-3150BDCA92CE}" destId="{0A737709-3542-4648-B9B6-CA494E08B997}" srcOrd="0" destOrd="0" presId="urn:microsoft.com/office/officeart/2005/8/layout/hierarchy1"/>
    <dgm:cxn modelId="{C78EAA71-7600-4133-87FD-E2537E4C3C79}" type="presParOf" srcId="{0A737709-3542-4648-B9B6-CA494E08B997}" destId="{7E0F63AD-1CAC-4F95-9027-0FACA7AE90A7}" srcOrd="0" destOrd="0" presId="urn:microsoft.com/office/officeart/2005/8/layout/hierarchy1"/>
    <dgm:cxn modelId="{5AC6EE46-9AE7-47CD-99C1-9576222B3874}" type="presParOf" srcId="{0A737709-3542-4648-B9B6-CA494E08B997}" destId="{32EF6B0C-DF59-4D36-9755-85EA2EECB6BB}" srcOrd="1" destOrd="0" presId="urn:microsoft.com/office/officeart/2005/8/layout/hierarchy1"/>
    <dgm:cxn modelId="{DE0FD0DB-6C9E-435C-B3ED-F18DC5A91B76}" type="presParOf" srcId="{74D0E3FE-DF5C-452A-9FCB-3150BDCA92CE}" destId="{95986C10-DBBD-4430-BEF1-99FA199018F7}" srcOrd="1" destOrd="0" presId="urn:microsoft.com/office/officeart/2005/8/layout/hierarchy1"/>
    <dgm:cxn modelId="{7635DD5F-DC2C-40CF-8C2D-C06380B5C871}" type="presParOf" srcId="{F3763F2C-532F-48A6-8F38-D2579CCE3DBF}" destId="{AC438D37-CD87-415C-970B-9EBEACB7C084}" srcOrd="4" destOrd="0" presId="urn:microsoft.com/office/officeart/2005/8/layout/hierarchy1"/>
    <dgm:cxn modelId="{F0189B3F-22B4-439F-A607-1182E6F62604}" type="presParOf" srcId="{F3763F2C-532F-48A6-8F38-D2579CCE3DBF}" destId="{387CCB09-A2D3-491E-BD43-2214E3A8619B}" srcOrd="5" destOrd="0" presId="urn:microsoft.com/office/officeart/2005/8/layout/hierarchy1"/>
    <dgm:cxn modelId="{24C53784-C164-4249-9997-2B106FB6D6EF}" type="presParOf" srcId="{387CCB09-A2D3-491E-BD43-2214E3A8619B}" destId="{1CE40AEC-A188-4EB8-93BA-C97025948687}" srcOrd="0" destOrd="0" presId="urn:microsoft.com/office/officeart/2005/8/layout/hierarchy1"/>
    <dgm:cxn modelId="{A74346B4-95DE-45FE-A61C-824F3895E344}" type="presParOf" srcId="{1CE40AEC-A188-4EB8-93BA-C97025948687}" destId="{E31AB9CD-F7EB-4570-84A8-0BCD10294895}" srcOrd="0" destOrd="0" presId="urn:microsoft.com/office/officeart/2005/8/layout/hierarchy1"/>
    <dgm:cxn modelId="{44CECBDD-6791-4610-944F-4E0FE04A4396}" type="presParOf" srcId="{1CE40AEC-A188-4EB8-93BA-C97025948687}" destId="{36E0125E-4430-43F1-B92B-F844E1B1A424}" srcOrd="1" destOrd="0" presId="urn:microsoft.com/office/officeart/2005/8/layout/hierarchy1"/>
    <dgm:cxn modelId="{434F484D-E72D-4C0E-99D1-0D000CE7A78E}" type="presParOf" srcId="{387CCB09-A2D3-491E-BD43-2214E3A8619B}" destId="{AAE93141-A628-4255-9B1A-86DB1CA5CD69}" srcOrd="1" destOrd="0" presId="urn:microsoft.com/office/officeart/2005/8/layout/hierarchy1"/>
    <dgm:cxn modelId="{99BE66A4-B180-41BC-B1B8-BC01EE97F086}" type="presParOf" srcId="{F3763F2C-532F-48A6-8F38-D2579CCE3DBF}" destId="{0C086190-5CED-4F49-A12D-E2EACB796DE4}" srcOrd="6" destOrd="0" presId="urn:microsoft.com/office/officeart/2005/8/layout/hierarchy1"/>
    <dgm:cxn modelId="{FD717698-B01E-4F17-B0DB-AB0975DA9700}" type="presParOf" srcId="{F3763F2C-532F-48A6-8F38-D2579CCE3DBF}" destId="{C517A6AF-28DE-42DE-8294-D0F4E7A679D3}" srcOrd="7" destOrd="0" presId="urn:microsoft.com/office/officeart/2005/8/layout/hierarchy1"/>
    <dgm:cxn modelId="{A1340FD4-D3A5-45EA-B001-29786A3699FC}" type="presParOf" srcId="{C517A6AF-28DE-42DE-8294-D0F4E7A679D3}" destId="{44AE2F93-3427-46FA-98D6-6EFA2B1FA18D}" srcOrd="0" destOrd="0" presId="urn:microsoft.com/office/officeart/2005/8/layout/hierarchy1"/>
    <dgm:cxn modelId="{5CC60603-579A-46AA-96FA-96E4FD7371FB}" type="presParOf" srcId="{44AE2F93-3427-46FA-98D6-6EFA2B1FA18D}" destId="{04007AFC-9234-4043-BA17-CDE794C7D12E}" srcOrd="0" destOrd="0" presId="urn:microsoft.com/office/officeart/2005/8/layout/hierarchy1"/>
    <dgm:cxn modelId="{CDCF3D3A-032C-4F3F-B83F-DF0793AFC99B}" type="presParOf" srcId="{44AE2F93-3427-46FA-98D6-6EFA2B1FA18D}" destId="{F9FE8D29-1B6C-4C4B-84A3-4C315AD99E95}" srcOrd="1" destOrd="0" presId="urn:microsoft.com/office/officeart/2005/8/layout/hierarchy1"/>
    <dgm:cxn modelId="{04DFF1EE-C5CB-470B-80C3-1C0E03C01F1F}" type="presParOf" srcId="{C517A6AF-28DE-42DE-8294-D0F4E7A679D3}" destId="{6B6486D0-40BD-44D9-B10A-66E05301D4B8}" srcOrd="1" destOrd="0" presId="urn:microsoft.com/office/officeart/2005/8/layout/hierarchy1"/>
    <dgm:cxn modelId="{D3731A84-06DD-4A92-8601-A7DF4CB072E8}" type="presParOf" srcId="{F3763F2C-532F-48A6-8F38-D2579CCE3DBF}" destId="{DEA8F33C-4854-458B-95A0-C24F8103722A}" srcOrd="8" destOrd="0" presId="urn:microsoft.com/office/officeart/2005/8/layout/hierarchy1"/>
    <dgm:cxn modelId="{B567C355-4F4D-49FF-86EA-DA4CF9B1FAE6}" type="presParOf" srcId="{F3763F2C-532F-48A6-8F38-D2579CCE3DBF}" destId="{E377715A-64CD-4F1C-A846-DE6D437192BF}" srcOrd="9" destOrd="0" presId="urn:microsoft.com/office/officeart/2005/8/layout/hierarchy1"/>
    <dgm:cxn modelId="{9EB729D1-D5AF-4F91-A846-89D7ECAEC423}" type="presParOf" srcId="{E377715A-64CD-4F1C-A846-DE6D437192BF}" destId="{E5609697-8A73-4E8B-B248-39AD75E00297}" srcOrd="0" destOrd="0" presId="urn:microsoft.com/office/officeart/2005/8/layout/hierarchy1"/>
    <dgm:cxn modelId="{ACC5BD87-1CAF-436F-A3CA-BD4DF970C837}" type="presParOf" srcId="{E5609697-8A73-4E8B-B248-39AD75E00297}" destId="{0EE6BB3F-ADAD-4B8D-BEAA-D60C2941BB56}" srcOrd="0" destOrd="0" presId="urn:microsoft.com/office/officeart/2005/8/layout/hierarchy1"/>
    <dgm:cxn modelId="{CDE29BC9-C85C-4653-BE9A-CBD38ADBAB12}" type="presParOf" srcId="{E5609697-8A73-4E8B-B248-39AD75E00297}" destId="{C0F3349A-62B3-4AF4-B2E6-1B9CE54A5336}" srcOrd="1" destOrd="0" presId="urn:microsoft.com/office/officeart/2005/8/layout/hierarchy1"/>
    <dgm:cxn modelId="{43F8C88D-D557-4702-A8BF-CDDA54D2E994}" type="presParOf" srcId="{E377715A-64CD-4F1C-A846-DE6D437192BF}" destId="{99F687B0-A4AD-4F70-BFDE-46875973E53E}" srcOrd="1" destOrd="0" presId="urn:microsoft.com/office/officeart/2005/8/layout/hierarchy1"/>
    <dgm:cxn modelId="{012A8574-5D48-41CC-AE1F-16F5959BD44E}" type="presParOf" srcId="{9522A298-3F33-4D45-9F5D-86B12BAC6EC9}" destId="{D5D1540E-948C-4C79-817F-D0BF5237C707}" srcOrd="2" destOrd="0" presId="urn:microsoft.com/office/officeart/2005/8/layout/hierarchy1"/>
    <dgm:cxn modelId="{5813E28C-75AD-4338-86CC-72C164C9726B}" type="presParOf" srcId="{D5D1540E-948C-4C79-817F-D0BF5237C707}" destId="{AE845CD3-C5E6-4F1E-879B-DA36E8EDD374}" srcOrd="0" destOrd="0" presId="urn:microsoft.com/office/officeart/2005/8/layout/hierarchy1"/>
    <dgm:cxn modelId="{69B82D99-F9AC-4BAF-B5C0-3D81D8566C68}" type="presParOf" srcId="{AE845CD3-C5E6-4F1E-879B-DA36E8EDD374}" destId="{2B42732A-E31D-43DE-9DF6-5EBF518F6AD2}" srcOrd="0" destOrd="0" presId="urn:microsoft.com/office/officeart/2005/8/layout/hierarchy1"/>
    <dgm:cxn modelId="{5EBB85F4-777E-4B59-94AB-E90948BB0F59}" type="presParOf" srcId="{AE845CD3-C5E6-4F1E-879B-DA36E8EDD374}" destId="{6DCBD999-D152-4503-A90B-01DA93A116FC}" srcOrd="1" destOrd="0" presId="urn:microsoft.com/office/officeart/2005/8/layout/hierarchy1"/>
    <dgm:cxn modelId="{FD6885DE-A18D-4DE7-B6FF-F62C8195166B}" type="presParOf" srcId="{D5D1540E-948C-4C79-817F-D0BF5237C707}" destId="{FF7CC2ED-8CA6-44A7-B9A2-62AF829B01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B2BBF3-8169-48A3-86F6-CA0E2F95215F}" type="doc">
      <dgm:prSet loTypeId="urn:microsoft.com/office/officeart/2005/8/layout/arrow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62B83D8B-F754-46E0-821D-278A741F90D7}">
      <dgm:prSet/>
      <dgm:spPr/>
      <dgm:t>
        <a:bodyPr/>
        <a:lstStyle/>
        <a:p>
          <a:pPr rtl="0"/>
          <a:endParaRPr lang="tr-TR"/>
        </a:p>
      </dgm:t>
    </dgm:pt>
    <dgm:pt modelId="{98E9312B-9166-41F6-BF5F-CC07F9D20B86}" type="parTrans" cxnId="{93CA7FE1-AAC9-41A3-B03A-34918C94837D}">
      <dgm:prSet/>
      <dgm:spPr/>
      <dgm:t>
        <a:bodyPr/>
        <a:lstStyle/>
        <a:p>
          <a:endParaRPr lang="tr-TR"/>
        </a:p>
      </dgm:t>
    </dgm:pt>
    <dgm:pt modelId="{846634A0-6235-47BB-B50A-CE87C6098D1D}" type="sibTrans" cxnId="{93CA7FE1-AAC9-41A3-B03A-34918C94837D}">
      <dgm:prSet/>
      <dgm:spPr/>
      <dgm:t>
        <a:bodyPr/>
        <a:lstStyle/>
        <a:p>
          <a:endParaRPr lang="tr-TR"/>
        </a:p>
      </dgm:t>
    </dgm:pt>
    <dgm:pt modelId="{1259522D-8DF2-41ED-8F16-0A951D0FE0BA}">
      <dgm:prSet/>
      <dgm:spPr/>
      <dgm:t>
        <a:bodyPr/>
        <a:lstStyle/>
        <a:p>
          <a:pPr rtl="0"/>
          <a:r>
            <a:rPr lang="tr-TR" b="1" dirty="0" smtClean="0"/>
            <a:t>1982 Anayasası’nın 136. maddesi</a:t>
          </a:r>
          <a:r>
            <a:rPr lang="tr-TR" dirty="0" smtClean="0"/>
            <a:t>, “Genel idare içinde yer alan </a:t>
          </a:r>
          <a:r>
            <a:rPr lang="tr-TR" b="1" dirty="0" smtClean="0"/>
            <a:t>Diyanet İşleri Başkanlığı, </a:t>
          </a:r>
          <a:r>
            <a:rPr lang="tr-TR" dirty="0" smtClean="0"/>
            <a:t>laiklik ilkesi doğrultusunda, bütün siyasi görüş ve düşünüşlerin dışında kalarak ve milletçe dayanışma ve bütünleşmeyi amaç edinerek, özel kanununda gösterilen görevleri yerine getirir.” </a:t>
          </a:r>
          <a:endParaRPr lang="tr-TR" dirty="0"/>
        </a:p>
      </dgm:t>
    </dgm:pt>
    <dgm:pt modelId="{E8B70CCA-1B51-48EB-BC9E-7E7A931AAD26}" type="parTrans" cxnId="{F6863A89-8461-4BED-BEED-193F0FFB6637}">
      <dgm:prSet/>
      <dgm:spPr/>
      <dgm:t>
        <a:bodyPr/>
        <a:lstStyle/>
        <a:p>
          <a:endParaRPr lang="tr-TR"/>
        </a:p>
      </dgm:t>
    </dgm:pt>
    <dgm:pt modelId="{FAE80C01-E437-4EC9-8DC4-5E863E6A1079}" type="sibTrans" cxnId="{F6863A89-8461-4BED-BEED-193F0FFB6637}">
      <dgm:prSet/>
      <dgm:spPr/>
      <dgm:t>
        <a:bodyPr/>
        <a:lstStyle/>
        <a:p>
          <a:endParaRPr lang="tr-TR"/>
        </a:p>
      </dgm:t>
    </dgm:pt>
    <dgm:pt modelId="{16CDC093-E396-4077-AC2A-4444BF54AD2D}">
      <dgm:prSet/>
      <dgm:spPr/>
      <dgm:t>
        <a:bodyPr/>
        <a:lstStyle/>
        <a:p>
          <a:endParaRPr lang="tr-TR"/>
        </a:p>
      </dgm:t>
    </dgm:pt>
    <dgm:pt modelId="{B823F251-63E0-4948-80E9-47185126094A}" type="parTrans" cxnId="{0273AFAA-144F-48CD-B44C-F61619D0514A}">
      <dgm:prSet/>
      <dgm:spPr/>
      <dgm:t>
        <a:bodyPr/>
        <a:lstStyle/>
        <a:p>
          <a:endParaRPr lang="tr-TR"/>
        </a:p>
      </dgm:t>
    </dgm:pt>
    <dgm:pt modelId="{23F16095-D40A-4B76-949F-4F35F774C780}" type="sibTrans" cxnId="{0273AFAA-144F-48CD-B44C-F61619D0514A}">
      <dgm:prSet/>
      <dgm:spPr/>
      <dgm:t>
        <a:bodyPr/>
        <a:lstStyle/>
        <a:p>
          <a:endParaRPr lang="tr-TR"/>
        </a:p>
      </dgm:t>
    </dgm:pt>
    <dgm:pt modelId="{428D60B5-B822-4C28-B5B3-BBEFB08236FC}">
      <dgm:prSet/>
      <dgm:spPr/>
      <dgm:t>
        <a:bodyPr/>
        <a:lstStyle/>
        <a:p>
          <a:endParaRPr lang="tr-TR"/>
        </a:p>
      </dgm:t>
    </dgm:pt>
    <dgm:pt modelId="{DC2877DB-6D86-412E-A93B-3960775E4FCF}" type="parTrans" cxnId="{31F18661-0123-45BB-A41C-824C5FC8E596}">
      <dgm:prSet/>
      <dgm:spPr/>
      <dgm:t>
        <a:bodyPr/>
        <a:lstStyle/>
        <a:p>
          <a:endParaRPr lang="tr-TR"/>
        </a:p>
      </dgm:t>
    </dgm:pt>
    <dgm:pt modelId="{B645E744-CEF2-4AF4-B962-0CED0DE2FC51}" type="sibTrans" cxnId="{31F18661-0123-45BB-A41C-824C5FC8E596}">
      <dgm:prSet/>
      <dgm:spPr/>
      <dgm:t>
        <a:bodyPr/>
        <a:lstStyle/>
        <a:p>
          <a:endParaRPr lang="tr-TR"/>
        </a:p>
      </dgm:t>
    </dgm:pt>
    <dgm:pt modelId="{24081B70-77DE-4571-B91A-611AC42A4913}">
      <dgm:prSet/>
      <dgm:spPr/>
      <dgm:t>
        <a:bodyPr/>
        <a:lstStyle/>
        <a:p>
          <a:endParaRPr lang="tr-TR"/>
        </a:p>
      </dgm:t>
    </dgm:pt>
    <dgm:pt modelId="{9368596F-D6D9-4736-A2A0-590186D7B18C}" type="parTrans" cxnId="{035D1C51-6B06-4349-81BC-7C971EFFAE32}">
      <dgm:prSet/>
      <dgm:spPr/>
      <dgm:t>
        <a:bodyPr/>
        <a:lstStyle/>
        <a:p>
          <a:endParaRPr lang="tr-TR"/>
        </a:p>
      </dgm:t>
    </dgm:pt>
    <dgm:pt modelId="{744BA1A2-045A-4140-967E-14159AB91A85}" type="sibTrans" cxnId="{035D1C51-6B06-4349-81BC-7C971EFFAE32}">
      <dgm:prSet/>
      <dgm:spPr/>
      <dgm:t>
        <a:bodyPr/>
        <a:lstStyle/>
        <a:p>
          <a:endParaRPr lang="tr-TR"/>
        </a:p>
      </dgm:t>
    </dgm:pt>
    <dgm:pt modelId="{3AD53288-484F-41C5-A3A2-03118D531479}" type="pres">
      <dgm:prSet presAssocID="{38B2BBF3-8169-48A3-86F6-CA0E2F9521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73157D-0F42-4081-9C4D-A3A8E25F7EC1}" type="pres">
      <dgm:prSet presAssocID="{38B2BBF3-8169-48A3-86F6-CA0E2F95215F}" presName="divider" presStyleLbl="fgShp" presStyleIdx="0" presStyleCnt="1" custScaleX="95007" custScaleY="88646" custLinFactNeighborX="1008" custLinFactNeighborY="-26764"/>
      <dgm:spPr/>
    </dgm:pt>
    <dgm:pt modelId="{D1D1537E-79E9-4BBA-9CCE-9499FE1F6C9B}" type="pres">
      <dgm:prSet presAssocID="{62B83D8B-F754-46E0-821D-278A741F90D7}" presName="downArrow" presStyleLbl="node1" presStyleIdx="0" presStyleCnt="2" custScaleX="80710" custScaleY="66608"/>
      <dgm:spPr/>
    </dgm:pt>
    <dgm:pt modelId="{F810F44B-9DFC-41EF-A80E-F6251430845D}" type="pres">
      <dgm:prSet presAssocID="{62B83D8B-F754-46E0-821D-278A741F90D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8E985-4CD1-4C88-9356-AAA8F4ACDE23}" type="pres">
      <dgm:prSet presAssocID="{1259522D-8DF2-41ED-8F16-0A951D0FE0BA}" presName="upArrow" presStyleLbl="node1" presStyleIdx="1" presStyleCnt="2" custScaleX="77825" custScaleY="62750" custLinFactNeighborX="14601" custLinFactNeighborY="-46128"/>
      <dgm:spPr/>
    </dgm:pt>
    <dgm:pt modelId="{93C37802-BD9A-4B3A-8998-9CE865D88003}" type="pres">
      <dgm:prSet presAssocID="{1259522D-8DF2-41ED-8F16-0A951D0FE0BA}" presName="upArrowText" presStyleLbl="revTx" presStyleIdx="1" presStyleCnt="2" custScaleX="178588" custScaleY="1193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73AFAA-144F-48CD-B44C-F61619D0514A}" srcId="{38B2BBF3-8169-48A3-86F6-CA0E2F95215F}" destId="{16CDC093-E396-4077-AC2A-4444BF54AD2D}" srcOrd="2" destOrd="0" parTransId="{B823F251-63E0-4948-80E9-47185126094A}" sibTransId="{23F16095-D40A-4B76-949F-4F35F774C780}"/>
    <dgm:cxn modelId="{035D1C51-6B06-4349-81BC-7C971EFFAE32}" srcId="{38B2BBF3-8169-48A3-86F6-CA0E2F95215F}" destId="{24081B70-77DE-4571-B91A-611AC42A4913}" srcOrd="3" destOrd="0" parTransId="{9368596F-D6D9-4736-A2A0-590186D7B18C}" sibTransId="{744BA1A2-045A-4140-967E-14159AB91A85}"/>
    <dgm:cxn modelId="{F750EFD0-CEB1-40B5-927C-07978567F55F}" type="presOf" srcId="{62B83D8B-F754-46E0-821D-278A741F90D7}" destId="{F810F44B-9DFC-41EF-A80E-F6251430845D}" srcOrd="0" destOrd="0" presId="urn:microsoft.com/office/officeart/2005/8/layout/arrow3"/>
    <dgm:cxn modelId="{6580F9F0-23EB-4234-A8CE-B439201A0C9B}" type="presOf" srcId="{38B2BBF3-8169-48A3-86F6-CA0E2F95215F}" destId="{3AD53288-484F-41C5-A3A2-03118D531479}" srcOrd="0" destOrd="0" presId="urn:microsoft.com/office/officeart/2005/8/layout/arrow3"/>
    <dgm:cxn modelId="{93CA7FE1-AAC9-41A3-B03A-34918C94837D}" srcId="{38B2BBF3-8169-48A3-86F6-CA0E2F95215F}" destId="{62B83D8B-F754-46E0-821D-278A741F90D7}" srcOrd="0" destOrd="0" parTransId="{98E9312B-9166-41F6-BF5F-CC07F9D20B86}" sibTransId="{846634A0-6235-47BB-B50A-CE87C6098D1D}"/>
    <dgm:cxn modelId="{A2C3BDD3-952D-4AE8-B215-4FE245070507}" type="presOf" srcId="{1259522D-8DF2-41ED-8F16-0A951D0FE0BA}" destId="{93C37802-BD9A-4B3A-8998-9CE865D88003}" srcOrd="0" destOrd="0" presId="urn:microsoft.com/office/officeart/2005/8/layout/arrow3"/>
    <dgm:cxn modelId="{31F18661-0123-45BB-A41C-824C5FC8E596}" srcId="{16CDC093-E396-4077-AC2A-4444BF54AD2D}" destId="{428D60B5-B822-4C28-B5B3-BBEFB08236FC}" srcOrd="0" destOrd="0" parTransId="{DC2877DB-6D86-412E-A93B-3960775E4FCF}" sibTransId="{B645E744-CEF2-4AF4-B962-0CED0DE2FC51}"/>
    <dgm:cxn modelId="{F6863A89-8461-4BED-BEED-193F0FFB6637}" srcId="{38B2BBF3-8169-48A3-86F6-CA0E2F95215F}" destId="{1259522D-8DF2-41ED-8F16-0A951D0FE0BA}" srcOrd="1" destOrd="0" parTransId="{E8B70CCA-1B51-48EB-BC9E-7E7A931AAD26}" sibTransId="{FAE80C01-E437-4EC9-8DC4-5E863E6A1079}"/>
    <dgm:cxn modelId="{634FDC35-6B4C-47C9-BB8B-BA7DA5C3DF62}" type="presParOf" srcId="{3AD53288-484F-41C5-A3A2-03118D531479}" destId="{D873157D-0F42-4081-9C4D-A3A8E25F7EC1}" srcOrd="0" destOrd="0" presId="urn:microsoft.com/office/officeart/2005/8/layout/arrow3"/>
    <dgm:cxn modelId="{60FE998D-D3B6-402A-9C33-9774D70397A7}" type="presParOf" srcId="{3AD53288-484F-41C5-A3A2-03118D531479}" destId="{D1D1537E-79E9-4BBA-9CCE-9499FE1F6C9B}" srcOrd="1" destOrd="0" presId="urn:microsoft.com/office/officeart/2005/8/layout/arrow3"/>
    <dgm:cxn modelId="{3FBCBCC7-B114-411A-94DA-2CD237977A3C}" type="presParOf" srcId="{3AD53288-484F-41C5-A3A2-03118D531479}" destId="{F810F44B-9DFC-41EF-A80E-F6251430845D}" srcOrd="2" destOrd="0" presId="urn:microsoft.com/office/officeart/2005/8/layout/arrow3"/>
    <dgm:cxn modelId="{374D96DE-0680-4645-B711-87E2D7A39385}" type="presParOf" srcId="{3AD53288-484F-41C5-A3A2-03118D531479}" destId="{D298E985-4CD1-4C88-9356-AAA8F4ACDE23}" srcOrd="3" destOrd="0" presId="urn:microsoft.com/office/officeart/2005/8/layout/arrow3"/>
    <dgm:cxn modelId="{3CE08A90-D7F4-4349-AA4D-7D5FFB475A99}" type="presParOf" srcId="{3AD53288-484F-41C5-A3A2-03118D531479}" destId="{93C37802-BD9A-4B3A-8998-9CE865D8800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C3E545-6F69-4DDA-8C46-4633FEDD8B0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31F88C-B7A6-4B33-B9C5-7386FE27E688}">
      <dgm:prSet/>
      <dgm:spPr/>
      <dgm:t>
        <a:bodyPr/>
        <a:lstStyle/>
        <a:p>
          <a:pPr rtl="0"/>
          <a:r>
            <a:rPr lang="tr-TR" dirty="0" smtClean="0"/>
            <a:t>Dinî konularda karar vermek, görüş bildirmek ve dinî soruları cevaplandırmak</a:t>
          </a:r>
          <a:endParaRPr lang="tr-TR" dirty="0"/>
        </a:p>
      </dgm:t>
    </dgm:pt>
    <dgm:pt modelId="{D57C6CF5-B7D2-42CD-8655-2B0C608FF0B5}" type="parTrans" cxnId="{6B9BE7CC-646C-4872-8E1E-191E289ADAC4}">
      <dgm:prSet/>
      <dgm:spPr/>
      <dgm:t>
        <a:bodyPr/>
        <a:lstStyle/>
        <a:p>
          <a:endParaRPr lang="tr-TR"/>
        </a:p>
      </dgm:t>
    </dgm:pt>
    <dgm:pt modelId="{0061D1BF-6B27-4F9B-A9F7-66664433A0B5}" type="sibTrans" cxnId="{6B9BE7CC-646C-4872-8E1E-191E289ADAC4}">
      <dgm:prSet/>
      <dgm:spPr/>
      <dgm:t>
        <a:bodyPr/>
        <a:lstStyle/>
        <a:p>
          <a:endParaRPr lang="tr-TR"/>
        </a:p>
      </dgm:t>
    </dgm:pt>
    <dgm:pt modelId="{F71F5FA4-94FB-4803-97C8-D4BE3E35C1F5}">
      <dgm:prSet/>
      <dgm:spPr/>
      <dgm:t>
        <a:bodyPr/>
        <a:lstStyle/>
        <a:p>
          <a:pPr rtl="0"/>
          <a:r>
            <a:rPr lang="tr-TR" dirty="0" smtClean="0"/>
            <a:t>Dinî konularda telif, tercüme, inceleme ve araştırmalar yapmak</a:t>
          </a:r>
          <a:endParaRPr lang="tr-TR" dirty="0"/>
        </a:p>
      </dgm:t>
    </dgm:pt>
    <dgm:pt modelId="{B75DA112-245F-42E9-9B13-2925D2CCA4A7}" type="parTrans" cxnId="{BF221AFF-5C2A-480D-BF75-74D57E99C68D}">
      <dgm:prSet/>
      <dgm:spPr/>
      <dgm:t>
        <a:bodyPr/>
        <a:lstStyle/>
        <a:p>
          <a:endParaRPr lang="tr-TR"/>
        </a:p>
      </dgm:t>
    </dgm:pt>
    <dgm:pt modelId="{1D51BFAF-A9D8-49C7-A146-96B9D1FABC2F}" type="sibTrans" cxnId="{BF221AFF-5C2A-480D-BF75-74D57E99C68D}">
      <dgm:prSet/>
      <dgm:spPr/>
      <dgm:t>
        <a:bodyPr/>
        <a:lstStyle/>
        <a:p>
          <a:endParaRPr lang="tr-TR"/>
        </a:p>
      </dgm:t>
    </dgm:pt>
    <dgm:pt modelId="{1BD1DCF0-70EC-4529-8489-4E725BA8D6E0}">
      <dgm:prSet/>
      <dgm:spPr/>
      <dgm:t>
        <a:bodyPr/>
        <a:lstStyle/>
        <a:p>
          <a:pPr rtl="0"/>
          <a:r>
            <a:rPr lang="tr-TR" dirty="0" smtClean="0"/>
            <a:t>Kur’an-ı Kerim metinlerinin hatasız ve eksiksiz basım ve yayımını sağlamak üzere kontrol etmek ve onaylamak </a:t>
          </a:r>
          <a:endParaRPr lang="tr-TR" dirty="0"/>
        </a:p>
      </dgm:t>
    </dgm:pt>
    <dgm:pt modelId="{CA5BDAA0-24D9-4DD6-A3ED-8C8719D9BD3B}" type="parTrans" cxnId="{7C55C679-7172-40FE-9242-1CE4AB742827}">
      <dgm:prSet/>
      <dgm:spPr/>
      <dgm:t>
        <a:bodyPr/>
        <a:lstStyle/>
        <a:p>
          <a:endParaRPr lang="tr-TR"/>
        </a:p>
      </dgm:t>
    </dgm:pt>
    <dgm:pt modelId="{F795FD74-55A2-4DD9-8BA2-6E978CC9317A}" type="sibTrans" cxnId="{7C55C679-7172-40FE-9242-1CE4AB742827}">
      <dgm:prSet/>
      <dgm:spPr/>
      <dgm:t>
        <a:bodyPr/>
        <a:lstStyle/>
        <a:p>
          <a:endParaRPr lang="tr-TR"/>
        </a:p>
      </dgm:t>
    </dgm:pt>
    <dgm:pt modelId="{C157E0E9-154B-4FA6-8738-DA9A7D347B4D}">
      <dgm:prSet/>
      <dgm:spPr/>
      <dgm:t>
        <a:bodyPr/>
        <a:lstStyle/>
        <a:p>
          <a:pPr rtl="0"/>
          <a:r>
            <a:rPr lang="tr-TR" dirty="0" smtClean="0"/>
            <a:t>Cami ve mescitler ile Kuran kurslarını açmak, yönetmek, yürütmek</a:t>
          </a:r>
          <a:endParaRPr lang="tr-TR" dirty="0"/>
        </a:p>
      </dgm:t>
    </dgm:pt>
    <dgm:pt modelId="{08E9EF5D-567A-44BB-AFEB-BF4007438AF0}" type="parTrans" cxnId="{BF1EEE2D-49E5-4E63-935F-58B5022C631B}">
      <dgm:prSet/>
      <dgm:spPr/>
      <dgm:t>
        <a:bodyPr/>
        <a:lstStyle/>
        <a:p>
          <a:endParaRPr lang="tr-TR"/>
        </a:p>
      </dgm:t>
    </dgm:pt>
    <dgm:pt modelId="{45702464-B193-4F8E-A138-A4B496F4FD05}" type="sibTrans" cxnId="{BF1EEE2D-49E5-4E63-935F-58B5022C631B}">
      <dgm:prSet/>
      <dgm:spPr/>
      <dgm:t>
        <a:bodyPr/>
        <a:lstStyle/>
        <a:p>
          <a:endParaRPr lang="tr-TR"/>
        </a:p>
      </dgm:t>
    </dgm:pt>
    <dgm:pt modelId="{4087655D-6824-437E-BA2C-3959C8E9F1F6}">
      <dgm:prSet/>
      <dgm:spPr/>
      <dgm:t>
        <a:bodyPr/>
        <a:lstStyle/>
        <a:p>
          <a:pPr rtl="0"/>
          <a:r>
            <a:rPr lang="tr-TR" dirty="0" smtClean="0"/>
            <a:t>İrşat hizmetleri (Ceza infaz kurumu ve tutukevleri, çocuk ıslahevi, huzurevi, sağlık kuruluşları </a:t>
          </a:r>
          <a:r>
            <a:rPr lang="tr-TR" dirty="0" err="1" smtClean="0"/>
            <a:t>vb</a:t>
          </a:r>
          <a:r>
            <a:rPr lang="tr-TR" dirty="0" smtClean="0"/>
            <a:t>)</a:t>
          </a:r>
          <a:endParaRPr lang="tr-TR" dirty="0"/>
        </a:p>
      </dgm:t>
    </dgm:pt>
    <dgm:pt modelId="{9BD8E276-7368-4650-8D4B-F022B258B93A}" type="parTrans" cxnId="{61D7231D-440B-4DDA-8197-8F0E6EC2842F}">
      <dgm:prSet/>
      <dgm:spPr/>
      <dgm:t>
        <a:bodyPr/>
        <a:lstStyle/>
        <a:p>
          <a:endParaRPr lang="tr-TR"/>
        </a:p>
      </dgm:t>
    </dgm:pt>
    <dgm:pt modelId="{1263DE3B-75A3-4BD9-AF0F-7721C85C3D94}" type="sibTrans" cxnId="{61D7231D-440B-4DDA-8197-8F0E6EC2842F}">
      <dgm:prSet/>
      <dgm:spPr/>
      <dgm:t>
        <a:bodyPr/>
        <a:lstStyle/>
        <a:p>
          <a:endParaRPr lang="tr-TR"/>
        </a:p>
      </dgm:t>
    </dgm:pt>
    <dgm:pt modelId="{ACD120FE-34AB-4BED-9039-B0A4B9745161}" type="pres">
      <dgm:prSet presAssocID="{01C3E545-6F69-4DDA-8C46-4633FEDD8B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C723C4-39EC-44CA-9482-D26040C523C4}" type="pres">
      <dgm:prSet presAssocID="{2C31F88C-B7A6-4B33-B9C5-7386FE27E688}" presName="circle1" presStyleLbl="node1" presStyleIdx="0" presStyleCnt="5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33160A93-FA4B-4709-B34A-D0DF6447D120}" type="pres">
      <dgm:prSet presAssocID="{2C31F88C-B7A6-4B33-B9C5-7386FE27E688}" presName="space" presStyleCnt="0"/>
      <dgm:spPr/>
    </dgm:pt>
    <dgm:pt modelId="{F8F493C3-B322-45AA-BC27-9B97A12A3F55}" type="pres">
      <dgm:prSet presAssocID="{2C31F88C-B7A6-4B33-B9C5-7386FE27E688}" presName="rect1" presStyleLbl="alignAcc1" presStyleIdx="0" presStyleCnt="5"/>
      <dgm:spPr/>
      <dgm:t>
        <a:bodyPr/>
        <a:lstStyle/>
        <a:p>
          <a:endParaRPr lang="tr-TR"/>
        </a:p>
      </dgm:t>
    </dgm:pt>
    <dgm:pt modelId="{6494C89D-07B8-445C-B278-8BB1F8B0A1AD}" type="pres">
      <dgm:prSet presAssocID="{F71F5FA4-94FB-4803-97C8-D4BE3E35C1F5}" presName="vertSpace2" presStyleLbl="node1" presStyleIdx="0" presStyleCnt="5"/>
      <dgm:spPr/>
    </dgm:pt>
    <dgm:pt modelId="{87A55B4A-BB1F-4191-BEA1-08B98EAD9933}" type="pres">
      <dgm:prSet presAssocID="{F71F5FA4-94FB-4803-97C8-D4BE3E35C1F5}" presName="circle2" presStyleLbl="node1" presStyleIdx="1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731AE198-B7F9-4698-AC1E-E6D3E11224E4}" type="pres">
      <dgm:prSet presAssocID="{F71F5FA4-94FB-4803-97C8-D4BE3E35C1F5}" presName="rect2" presStyleLbl="alignAcc1" presStyleIdx="1" presStyleCnt="5"/>
      <dgm:spPr/>
      <dgm:t>
        <a:bodyPr/>
        <a:lstStyle/>
        <a:p>
          <a:endParaRPr lang="tr-TR"/>
        </a:p>
      </dgm:t>
    </dgm:pt>
    <dgm:pt modelId="{1955C86D-725C-4E45-B551-38AEBC018836}" type="pres">
      <dgm:prSet presAssocID="{1BD1DCF0-70EC-4529-8489-4E725BA8D6E0}" presName="vertSpace3" presStyleLbl="node1" presStyleIdx="1" presStyleCnt="5"/>
      <dgm:spPr/>
    </dgm:pt>
    <dgm:pt modelId="{88DC2140-0FC2-4AB8-8B89-23B92818DB18}" type="pres">
      <dgm:prSet presAssocID="{1BD1DCF0-70EC-4529-8489-4E725BA8D6E0}" presName="circle3" presStyleLbl="node1" presStyleIdx="2" presStyleCnt="5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E8C8574D-627A-47F0-B549-A19790C0A74D}" type="pres">
      <dgm:prSet presAssocID="{1BD1DCF0-70EC-4529-8489-4E725BA8D6E0}" presName="rect3" presStyleLbl="alignAcc1" presStyleIdx="2" presStyleCnt="5"/>
      <dgm:spPr/>
      <dgm:t>
        <a:bodyPr/>
        <a:lstStyle/>
        <a:p>
          <a:endParaRPr lang="tr-TR"/>
        </a:p>
      </dgm:t>
    </dgm:pt>
    <dgm:pt modelId="{8805EAFA-E510-4158-A7FF-CE07DE6055CD}" type="pres">
      <dgm:prSet presAssocID="{C157E0E9-154B-4FA6-8738-DA9A7D347B4D}" presName="vertSpace4" presStyleLbl="node1" presStyleIdx="2" presStyleCnt="5"/>
      <dgm:spPr/>
    </dgm:pt>
    <dgm:pt modelId="{5600BAD0-52B9-4714-8FDB-40548A0027CE}" type="pres">
      <dgm:prSet presAssocID="{C157E0E9-154B-4FA6-8738-DA9A7D347B4D}" presName="circle4" presStyleLbl="node1" presStyleIdx="3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A56AB2C0-B0B4-4275-AD76-964840CD7B8C}" type="pres">
      <dgm:prSet presAssocID="{C157E0E9-154B-4FA6-8738-DA9A7D347B4D}" presName="rect4" presStyleLbl="alignAcc1" presStyleIdx="3" presStyleCnt="5"/>
      <dgm:spPr/>
      <dgm:t>
        <a:bodyPr/>
        <a:lstStyle/>
        <a:p>
          <a:endParaRPr lang="tr-TR"/>
        </a:p>
      </dgm:t>
    </dgm:pt>
    <dgm:pt modelId="{18FA153E-7619-46E4-873E-240E300F27EE}" type="pres">
      <dgm:prSet presAssocID="{4087655D-6824-437E-BA2C-3959C8E9F1F6}" presName="vertSpace5" presStyleLbl="node1" presStyleIdx="3" presStyleCnt="5"/>
      <dgm:spPr/>
    </dgm:pt>
    <dgm:pt modelId="{2967422D-7D12-4427-8BE0-FB471526D887}" type="pres">
      <dgm:prSet presAssocID="{4087655D-6824-437E-BA2C-3959C8E9F1F6}" presName="circle5" presStyleLbl="node1" presStyleIdx="4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BFC47E29-5E8B-41E1-83D9-D5A64ACCAF6F}" type="pres">
      <dgm:prSet presAssocID="{4087655D-6824-437E-BA2C-3959C8E9F1F6}" presName="rect5" presStyleLbl="alignAcc1" presStyleIdx="4" presStyleCnt="5"/>
      <dgm:spPr/>
      <dgm:t>
        <a:bodyPr/>
        <a:lstStyle/>
        <a:p>
          <a:endParaRPr lang="tr-TR"/>
        </a:p>
      </dgm:t>
    </dgm:pt>
    <dgm:pt modelId="{94993881-8367-4EF9-B6AD-230D726B0A41}" type="pres">
      <dgm:prSet presAssocID="{2C31F88C-B7A6-4B33-B9C5-7386FE27E688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9FF4D8-7B40-4D50-9464-B21F586A6F08}" type="pres">
      <dgm:prSet presAssocID="{F71F5FA4-94FB-4803-97C8-D4BE3E35C1F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2C0C0D-A8CA-45F2-94C4-FEF677B974E2}" type="pres">
      <dgm:prSet presAssocID="{1BD1DCF0-70EC-4529-8489-4E725BA8D6E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07DF32-3E19-492F-8F71-64E34C7CB35E}" type="pres">
      <dgm:prSet presAssocID="{C157E0E9-154B-4FA6-8738-DA9A7D347B4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1C1280-0E7B-42DD-A6EE-DCA5D0C8A2DC}" type="pres">
      <dgm:prSet presAssocID="{4087655D-6824-437E-BA2C-3959C8E9F1F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1D7231D-440B-4DDA-8197-8F0E6EC2842F}" srcId="{01C3E545-6F69-4DDA-8C46-4633FEDD8B0D}" destId="{4087655D-6824-437E-BA2C-3959C8E9F1F6}" srcOrd="4" destOrd="0" parTransId="{9BD8E276-7368-4650-8D4B-F022B258B93A}" sibTransId="{1263DE3B-75A3-4BD9-AF0F-7721C85C3D94}"/>
    <dgm:cxn modelId="{138438AE-4002-49E4-9E2E-C0F37BD955A0}" type="presOf" srcId="{1BD1DCF0-70EC-4529-8489-4E725BA8D6E0}" destId="{9F2C0C0D-A8CA-45F2-94C4-FEF677B974E2}" srcOrd="1" destOrd="0" presId="urn:microsoft.com/office/officeart/2005/8/layout/target3"/>
    <dgm:cxn modelId="{BF1EEE2D-49E5-4E63-935F-58B5022C631B}" srcId="{01C3E545-6F69-4DDA-8C46-4633FEDD8B0D}" destId="{C157E0E9-154B-4FA6-8738-DA9A7D347B4D}" srcOrd="3" destOrd="0" parTransId="{08E9EF5D-567A-44BB-AFEB-BF4007438AF0}" sibTransId="{45702464-B193-4F8E-A138-A4B496F4FD05}"/>
    <dgm:cxn modelId="{A68078CF-B9F1-441E-9149-19946DB7FE54}" type="presOf" srcId="{2C31F88C-B7A6-4B33-B9C5-7386FE27E688}" destId="{F8F493C3-B322-45AA-BC27-9B97A12A3F55}" srcOrd="0" destOrd="0" presId="urn:microsoft.com/office/officeart/2005/8/layout/target3"/>
    <dgm:cxn modelId="{67934785-3E72-450C-A0B1-B21BE763B084}" type="presOf" srcId="{F71F5FA4-94FB-4803-97C8-D4BE3E35C1F5}" destId="{BA9FF4D8-7B40-4D50-9464-B21F586A6F08}" srcOrd="1" destOrd="0" presId="urn:microsoft.com/office/officeart/2005/8/layout/target3"/>
    <dgm:cxn modelId="{2B02BE54-1588-4627-BB92-89386B952C7C}" type="presOf" srcId="{2C31F88C-B7A6-4B33-B9C5-7386FE27E688}" destId="{94993881-8367-4EF9-B6AD-230D726B0A41}" srcOrd="1" destOrd="0" presId="urn:microsoft.com/office/officeart/2005/8/layout/target3"/>
    <dgm:cxn modelId="{BF221AFF-5C2A-480D-BF75-74D57E99C68D}" srcId="{01C3E545-6F69-4DDA-8C46-4633FEDD8B0D}" destId="{F71F5FA4-94FB-4803-97C8-D4BE3E35C1F5}" srcOrd="1" destOrd="0" parTransId="{B75DA112-245F-42E9-9B13-2925D2CCA4A7}" sibTransId="{1D51BFAF-A9D8-49C7-A146-96B9D1FABC2F}"/>
    <dgm:cxn modelId="{42F1EFE6-E5EB-4C0E-9195-A69CBD5F606F}" type="presOf" srcId="{C157E0E9-154B-4FA6-8738-DA9A7D347B4D}" destId="{A56AB2C0-B0B4-4275-AD76-964840CD7B8C}" srcOrd="0" destOrd="0" presId="urn:microsoft.com/office/officeart/2005/8/layout/target3"/>
    <dgm:cxn modelId="{CB095AEF-6A6A-4BC5-94E3-0C4FBD05E6A1}" type="presOf" srcId="{4087655D-6824-437E-BA2C-3959C8E9F1F6}" destId="{BFC47E29-5E8B-41E1-83D9-D5A64ACCAF6F}" srcOrd="0" destOrd="0" presId="urn:microsoft.com/office/officeart/2005/8/layout/target3"/>
    <dgm:cxn modelId="{7C55C679-7172-40FE-9242-1CE4AB742827}" srcId="{01C3E545-6F69-4DDA-8C46-4633FEDD8B0D}" destId="{1BD1DCF0-70EC-4529-8489-4E725BA8D6E0}" srcOrd="2" destOrd="0" parTransId="{CA5BDAA0-24D9-4DD6-A3ED-8C8719D9BD3B}" sibTransId="{F795FD74-55A2-4DD9-8BA2-6E978CC9317A}"/>
    <dgm:cxn modelId="{F61271FC-7D44-4C8B-BC66-87762249B459}" type="presOf" srcId="{1BD1DCF0-70EC-4529-8489-4E725BA8D6E0}" destId="{E8C8574D-627A-47F0-B549-A19790C0A74D}" srcOrd="0" destOrd="0" presId="urn:microsoft.com/office/officeart/2005/8/layout/target3"/>
    <dgm:cxn modelId="{6B9BE7CC-646C-4872-8E1E-191E289ADAC4}" srcId="{01C3E545-6F69-4DDA-8C46-4633FEDD8B0D}" destId="{2C31F88C-B7A6-4B33-B9C5-7386FE27E688}" srcOrd="0" destOrd="0" parTransId="{D57C6CF5-B7D2-42CD-8655-2B0C608FF0B5}" sibTransId="{0061D1BF-6B27-4F9B-A9F7-66664433A0B5}"/>
    <dgm:cxn modelId="{16A67093-D9C8-4E5E-BDFB-9DD0F4870B7E}" type="presOf" srcId="{C157E0E9-154B-4FA6-8738-DA9A7D347B4D}" destId="{3E07DF32-3E19-492F-8F71-64E34C7CB35E}" srcOrd="1" destOrd="0" presId="urn:microsoft.com/office/officeart/2005/8/layout/target3"/>
    <dgm:cxn modelId="{90E01CFB-A7C2-4C36-A253-BAE3562FFD09}" type="presOf" srcId="{F71F5FA4-94FB-4803-97C8-D4BE3E35C1F5}" destId="{731AE198-B7F9-4698-AC1E-E6D3E11224E4}" srcOrd="0" destOrd="0" presId="urn:microsoft.com/office/officeart/2005/8/layout/target3"/>
    <dgm:cxn modelId="{47087213-8DEC-42F6-937B-43A4B650AD72}" type="presOf" srcId="{01C3E545-6F69-4DDA-8C46-4633FEDD8B0D}" destId="{ACD120FE-34AB-4BED-9039-B0A4B9745161}" srcOrd="0" destOrd="0" presId="urn:microsoft.com/office/officeart/2005/8/layout/target3"/>
    <dgm:cxn modelId="{15CE6814-E77B-459D-B549-C60BCAE7176D}" type="presOf" srcId="{4087655D-6824-437E-BA2C-3959C8E9F1F6}" destId="{F11C1280-0E7B-42DD-A6EE-DCA5D0C8A2DC}" srcOrd="1" destOrd="0" presId="urn:microsoft.com/office/officeart/2005/8/layout/target3"/>
    <dgm:cxn modelId="{38B0D11E-0248-4CCF-86F4-A36535327A03}" type="presParOf" srcId="{ACD120FE-34AB-4BED-9039-B0A4B9745161}" destId="{8AC723C4-39EC-44CA-9482-D26040C523C4}" srcOrd="0" destOrd="0" presId="urn:microsoft.com/office/officeart/2005/8/layout/target3"/>
    <dgm:cxn modelId="{0BBBC71A-7ED5-4408-AD37-CA087648D347}" type="presParOf" srcId="{ACD120FE-34AB-4BED-9039-B0A4B9745161}" destId="{33160A93-FA4B-4709-B34A-D0DF6447D120}" srcOrd="1" destOrd="0" presId="urn:microsoft.com/office/officeart/2005/8/layout/target3"/>
    <dgm:cxn modelId="{34813C9B-2F44-40C4-9E81-90353FE0CA76}" type="presParOf" srcId="{ACD120FE-34AB-4BED-9039-B0A4B9745161}" destId="{F8F493C3-B322-45AA-BC27-9B97A12A3F55}" srcOrd="2" destOrd="0" presId="urn:microsoft.com/office/officeart/2005/8/layout/target3"/>
    <dgm:cxn modelId="{DB927511-ABFB-4FCA-89DD-029EC6947A99}" type="presParOf" srcId="{ACD120FE-34AB-4BED-9039-B0A4B9745161}" destId="{6494C89D-07B8-445C-B278-8BB1F8B0A1AD}" srcOrd="3" destOrd="0" presId="urn:microsoft.com/office/officeart/2005/8/layout/target3"/>
    <dgm:cxn modelId="{96717D6B-EA12-4018-83F4-1676512F8343}" type="presParOf" srcId="{ACD120FE-34AB-4BED-9039-B0A4B9745161}" destId="{87A55B4A-BB1F-4191-BEA1-08B98EAD9933}" srcOrd="4" destOrd="0" presId="urn:microsoft.com/office/officeart/2005/8/layout/target3"/>
    <dgm:cxn modelId="{BFFEB856-623B-4F58-8EC9-3FF100CA9C5D}" type="presParOf" srcId="{ACD120FE-34AB-4BED-9039-B0A4B9745161}" destId="{731AE198-B7F9-4698-AC1E-E6D3E11224E4}" srcOrd="5" destOrd="0" presId="urn:microsoft.com/office/officeart/2005/8/layout/target3"/>
    <dgm:cxn modelId="{8EDCBD84-5B97-423A-A71F-EA16E1B5A566}" type="presParOf" srcId="{ACD120FE-34AB-4BED-9039-B0A4B9745161}" destId="{1955C86D-725C-4E45-B551-38AEBC018836}" srcOrd="6" destOrd="0" presId="urn:microsoft.com/office/officeart/2005/8/layout/target3"/>
    <dgm:cxn modelId="{012191AA-AA59-4E8A-9CA5-C49858DE0B54}" type="presParOf" srcId="{ACD120FE-34AB-4BED-9039-B0A4B9745161}" destId="{88DC2140-0FC2-4AB8-8B89-23B92818DB18}" srcOrd="7" destOrd="0" presId="urn:microsoft.com/office/officeart/2005/8/layout/target3"/>
    <dgm:cxn modelId="{408D51B3-3BC4-4225-ACB8-D9EDF4A23BCD}" type="presParOf" srcId="{ACD120FE-34AB-4BED-9039-B0A4B9745161}" destId="{E8C8574D-627A-47F0-B549-A19790C0A74D}" srcOrd="8" destOrd="0" presId="urn:microsoft.com/office/officeart/2005/8/layout/target3"/>
    <dgm:cxn modelId="{53D1A399-D178-41F8-9BCC-BCD00E9BAD62}" type="presParOf" srcId="{ACD120FE-34AB-4BED-9039-B0A4B9745161}" destId="{8805EAFA-E510-4158-A7FF-CE07DE6055CD}" srcOrd="9" destOrd="0" presId="urn:microsoft.com/office/officeart/2005/8/layout/target3"/>
    <dgm:cxn modelId="{189E89B6-DE1A-42C6-98AE-3ECB7DF8325D}" type="presParOf" srcId="{ACD120FE-34AB-4BED-9039-B0A4B9745161}" destId="{5600BAD0-52B9-4714-8FDB-40548A0027CE}" srcOrd="10" destOrd="0" presId="urn:microsoft.com/office/officeart/2005/8/layout/target3"/>
    <dgm:cxn modelId="{1AA861C9-CEA3-4424-B4B5-D0BEEC464029}" type="presParOf" srcId="{ACD120FE-34AB-4BED-9039-B0A4B9745161}" destId="{A56AB2C0-B0B4-4275-AD76-964840CD7B8C}" srcOrd="11" destOrd="0" presId="urn:microsoft.com/office/officeart/2005/8/layout/target3"/>
    <dgm:cxn modelId="{BA8603C4-0951-4448-819A-C8CF83471BBB}" type="presParOf" srcId="{ACD120FE-34AB-4BED-9039-B0A4B9745161}" destId="{18FA153E-7619-46E4-873E-240E300F27EE}" srcOrd="12" destOrd="0" presId="urn:microsoft.com/office/officeart/2005/8/layout/target3"/>
    <dgm:cxn modelId="{76B793C7-3D96-498C-84DA-6B259491A2FD}" type="presParOf" srcId="{ACD120FE-34AB-4BED-9039-B0A4B9745161}" destId="{2967422D-7D12-4427-8BE0-FB471526D887}" srcOrd="13" destOrd="0" presId="urn:microsoft.com/office/officeart/2005/8/layout/target3"/>
    <dgm:cxn modelId="{BD4E5E90-8762-4955-945D-181873225C6B}" type="presParOf" srcId="{ACD120FE-34AB-4BED-9039-B0A4B9745161}" destId="{BFC47E29-5E8B-41E1-83D9-D5A64ACCAF6F}" srcOrd="14" destOrd="0" presId="urn:microsoft.com/office/officeart/2005/8/layout/target3"/>
    <dgm:cxn modelId="{C3B9D146-3E0A-4E72-B799-B15E2302525B}" type="presParOf" srcId="{ACD120FE-34AB-4BED-9039-B0A4B9745161}" destId="{94993881-8367-4EF9-B6AD-230D726B0A41}" srcOrd="15" destOrd="0" presId="urn:microsoft.com/office/officeart/2005/8/layout/target3"/>
    <dgm:cxn modelId="{C7A0C8D1-FA7C-44B4-A34C-C4E912B68941}" type="presParOf" srcId="{ACD120FE-34AB-4BED-9039-B0A4B9745161}" destId="{BA9FF4D8-7B40-4D50-9464-B21F586A6F08}" srcOrd="16" destOrd="0" presId="urn:microsoft.com/office/officeart/2005/8/layout/target3"/>
    <dgm:cxn modelId="{BD3A8FA7-B1A6-4DBC-9172-054EC83CE5AB}" type="presParOf" srcId="{ACD120FE-34AB-4BED-9039-B0A4B9745161}" destId="{9F2C0C0D-A8CA-45F2-94C4-FEF677B974E2}" srcOrd="17" destOrd="0" presId="urn:microsoft.com/office/officeart/2005/8/layout/target3"/>
    <dgm:cxn modelId="{4030816E-2BB1-4ED8-BB1A-0618EA034EDF}" type="presParOf" srcId="{ACD120FE-34AB-4BED-9039-B0A4B9745161}" destId="{3E07DF32-3E19-492F-8F71-64E34C7CB35E}" srcOrd="18" destOrd="0" presId="urn:microsoft.com/office/officeart/2005/8/layout/target3"/>
    <dgm:cxn modelId="{CC8E0529-B4C0-43F5-BF0F-A760F00472A1}" type="presParOf" srcId="{ACD120FE-34AB-4BED-9039-B0A4B9745161}" destId="{F11C1280-0E7B-42DD-A6EE-DCA5D0C8A2D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A82EB3-4B3C-4929-8471-63CFACA87429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7A36E5-BE6D-46F8-81F2-9B9E7ADEFF42}">
      <dgm:prSet/>
      <dgm:spPr/>
      <dgm:t>
        <a:bodyPr/>
        <a:lstStyle/>
        <a:p>
          <a:pPr rtl="0"/>
          <a:r>
            <a:rPr lang="tr-TR" dirty="0" smtClean="0"/>
            <a:t>Hac ve umre ibadetlerinin düzenlemek, yürütmek </a:t>
          </a:r>
          <a:r>
            <a:rPr lang="tr-TR" smtClean="0"/>
            <a:t>ve denetlemek</a:t>
          </a:r>
          <a:endParaRPr lang="tr-TR" dirty="0"/>
        </a:p>
      </dgm:t>
    </dgm:pt>
    <dgm:pt modelId="{99673332-ADDA-43DE-AA5A-A726D327A9E7}" type="parTrans" cxnId="{4CD35045-308C-4B99-93A4-6924D92804D3}">
      <dgm:prSet/>
      <dgm:spPr/>
      <dgm:t>
        <a:bodyPr/>
        <a:lstStyle/>
        <a:p>
          <a:endParaRPr lang="tr-TR"/>
        </a:p>
      </dgm:t>
    </dgm:pt>
    <dgm:pt modelId="{EED24938-2424-48C9-83D8-9BCF87A9C5E0}" type="sibTrans" cxnId="{4CD35045-308C-4B99-93A4-6924D92804D3}">
      <dgm:prSet/>
      <dgm:spPr/>
      <dgm:t>
        <a:bodyPr/>
        <a:lstStyle/>
        <a:p>
          <a:endParaRPr lang="tr-TR"/>
        </a:p>
      </dgm:t>
    </dgm:pt>
    <dgm:pt modelId="{B6D157B5-61EC-4B16-B9AC-DA777AF0BACD}">
      <dgm:prSet/>
      <dgm:spPr/>
      <dgm:t>
        <a:bodyPr/>
        <a:lstStyle/>
        <a:p>
          <a:pPr rtl="0"/>
          <a:r>
            <a:rPr lang="tr-TR" dirty="0" smtClean="0"/>
            <a:t>Basılı, sesli ve görüntülü eserler hazırlamak ve dağıtmak</a:t>
          </a:r>
          <a:endParaRPr lang="tr-TR" dirty="0"/>
        </a:p>
      </dgm:t>
    </dgm:pt>
    <dgm:pt modelId="{A0A5F5F7-DA7D-47C2-A7A1-1825C08EB3E7}" type="parTrans" cxnId="{92DD1117-3DE9-4F22-A178-C5C337DFFAB4}">
      <dgm:prSet/>
      <dgm:spPr/>
      <dgm:t>
        <a:bodyPr/>
        <a:lstStyle/>
        <a:p>
          <a:endParaRPr lang="tr-TR"/>
        </a:p>
      </dgm:t>
    </dgm:pt>
    <dgm:pt modelId="{73F48734-0A2D-4CAE-92A2-718DF59C398B}" type="sibTrans" cxnId="{92DD1117-3DE9-4F22-A178-C5C337DFFAB4}">
      <dgm:prSet/>
      <dgm:spPr/>
      <dgm:t>
        <a:bodyPr/>
        <a:lstStyle/>
        <a:p>
          <a:endParaRPr lang="tr-TR"/>
        </a:p>
      </dgm:t>
    </dgm:pt>
    <dgm:pt modelId="{2C7BD776-F853-41B0-8B36-75572A8F0404}">
      <dgm:prSet/>
      <dgm:spPr/>
      <dgm:t>
        <a:bodyPr/>
        <a:lstStyle/>
        <a:p>
          <a:pPr rtl="0"/>
          <a:r>
            <a:rPr lang="tr-TR" dirty="0" smtClean="0"/>
            <a:t>Radyo ve </a:t>
          </a:r>
          <a:r>
            <a:rPr lang="tr-TR" smtClean="0"/>
            <a:t>televizyon yayınları </a:t>
          </a:r>
          <a:endParaRPr lang="tr-TR" dirty="0"/>
        </a:p>
      </dgm:t>
    </dgm:pt>
    <dgm:pt modelId="{A27F887B-7411-434D-BA65-685F6A3522CE}" type="parTrans" cxnId="{07D66B78-B616-4C34-90B4-8CD139D3FD5A}">
      <dgm:prSet/>
      <dgm:spPr/>
      <dgm:t>
        <a:bodyPr/>
        <a:lstStyle/>
        <a:p>
          <a:endParaRPr lang="tr-TR"/>
        </a:p>
      </dgm:t>
    </dgm:pt>
    <dgm:pt modelId="{3B160BE1-2429-44C4-9C56-316E55A67455}" type="sibTrans" cxnId="{07D66B78-B616-4C34-90B4-8CD139D3FD5A}">
      <dgm:prSet/>
      <dgm:spPr/>
      <dgm:t>
        <a:bodyPr/>
        <a:lstStyle/>
        <a:p>
          <a:endParaRPr lang="tr-TR"/>
        </a:p>
      </dgm:t>
    </dgm:pt>
    <dgm:pt modelId="{EEF60FFA-1029-4B3A-8958-EFFA7A1099D9}">
      <dgm:prSet/>
      <dgm:spPr/>
      <dgm:t>
        <a:bodyPr/>
        <a:lstStyle/>
        <a:p>
          <a:pPr rtl="0"/>
          <a:r>
            <a:rPr lang="tr-TR" dirty="0" smtClean="0"/>
            <a:t>Diğer din mensuplarıyla ilişkiler  </a:t>
          </a:r>
          <a:endParaRPr lang="tr-TR" dirty="0"/>
        </a:p>
      </dgm:t>
    </dgm:pt>
    <dgm:pt modelId="{E9A7439F-6391-45C0-859E-B9F793841B6C}" type="parTrans" cxnId="{FF3F011B-3928-4067-AC4B-3CFD4CBB560F}">
      <dgm:prSet/>
      <dgm:spPr/>
      <dgm:t>
        <a:bodyPr/>
        <a:lstStyle/>
        <a:p>
          <a:endParaRPr lang="tr-TR"/>
        </a:p>
      </dgm:t>
    </dgm:pt>
    <dgm:pt modelId="{96B4B31B-D3CA-4AF5-B4C8-9ABC24B41827}" type="sibTrans" cxnId="{FF3F011B-3928-4067-AC4B-3CFD4CBB560F}">
      <dgm:prSet/>
      <dgm:spPr/>
      <dgm:t>
        <a:bodyPr/>
        <a:lstStyle/>
        <a:p>
          <a:endParaRPr lang="tr-TR"/>
        </a:p>
      </dgm:t>
    </dgm:pt>
    <dgm:pt modelId="{CFB86766-8AED-48CA-9AF2-BFE265DFCB87}">
      <dgm:prSet/>
      <dgm:spPr/>
      <dgm:t>
        <a:bodyPr/>
        <a:lstStyle/>
        <a:p>
          <a:pPr rtl="0"/>
          <a:r>
            <a:rPr lang="tr-TR" dirty="0" smtClean="0"/>
            <a:t>Yardım kampanyaları.</a:t>
          </a:r>
          <a:endParaRPr lang="tr-TR" dirty="0"/>
        </a:p>
      </dgm:t>
    </dgm:pt>
    <dgm:pt modelId="{25293924-9F02-46DC-993B-AC81DA654058}" type="parTrans" cxnId="{FF4493C1-D394-4BB1-82A3-D36231F8453F}">
      <dgm:prSet/>
      <dgm:spPr/>
      <dgm:t>
        <a:bodyPr/>
        <a:lstStyle/>
        <a:p>
          <a:endParaRPr lang="tr-TR"/>
        </a:p>
      </dgm:t>
    </dgm:pt>
    <dgm:pt modelId="{C0AC8D45-420B-4E30-97F1-4CB5C0AF8C98}" type="sibTrans" cxnId="{FF4493C1-D394-4BB1-82A3-D36231F8453F}">
      <dgm:prSet/>
      <dgm:spPr/>
      <dgm:t>
        <a:bodyPr/>
        <a:lstStyle/>
        <a:p>
          <a:endParaRPr lang="tr-TR"/>
        </a:p>
      </dgm:t>
    </dgm:pt>
    <dgm:pt modelId="{8C6DC676-24F3-4BEF-9DD5-B01834AD786D}" type="pres">
      <dgm:prSet presAssocID="{C5A82EB3-4B3C-4929-8471-63CFACA874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173F19-9A0A-4705-A492-A454FAB5244E}" type="pres">
      <dgm:prSet presAssocID="{2C7A36E5-BE6D-46F8-81F2-9B9E7ADEFF42}" presName="circle1" presStyleLbl="node1" presStyleIdx="0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E1A0D59A-DF6A-4E9E-B562-1F9BB2CE1858}" type="pres">
      <dgm:prSet presAssocID="{2C7A36E5-BE6D-46F8-81F2-9B9E7ADEFF42}" presName="space" presStyleCnt="0"/>
      <dgm:spPr/>
    </dgm:pt>
    <dgm:pt modelId="{530D6D6E-0305-45B8-9D61-34FFF3915978}" type="pres">
      <dgm:prSet presAssocID="{2C7A36E5-BE6D-46F8-81F2-9B9E7ADEFF42}" presName="rect1" presStyleLbl="alignAcc1" presStyleIdx="0" presStyleCnt="5"/>
      <dgm:spPr/>
      <dgm:t>
        <a:bodyPr/>
        <a:lstStyle/>
        <a:p>
          <a:endParaRPr lang="tr-TR"/>
        </a:p>
      </dgm:t>
    </dgm:pt>
    <dgm:pt modelId="{8B65EE60-6C71-4064-8629-F1B8BB8E68DE}" type="pres">
      <dgm:prSet presAssocID="{B6D157B5-61EC-4B16-B9AC-DA777AF0BACD}" presName="vertSpace2" presStyleLbl="node1" presStyleIdx="0" presStyleCnt="5"/>
      <dgm:spPr/>
    </dgm:pt>
    <dgm:pt modelId="{36380BA5-C515-4FA2-B214-2E9570C0AA25}" type="pres">
      <dgm:prSet presAssocID="{B6D157B5-61EC-4B16-B9AC-DA777AF0BACD}" presName="circle2" presStyleLbl="node1" presStyleIdx="1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C258056A-EF0C-415B-8FA4-F1FDCEE927C2}" type="pres">
      <dgm:prSet presAssocID="{B6D157B5-61EC-4B16-B9AC-DA777AF0BACD}" presName="rect2" presStyleLbl="alignAcc1" presStyleIdx="1" presStyleCnt="5"/>
      <dgm:spPr/>
      <dgm:t>
        <a:bodyPr/>
        <a:lstStyle/>
        <a:p>
          <a:endParaRPr lang="tr-TR"/>
        </a:p>
      </dgm:t>
    </dgm:pt>
    <dgm:pt modelId="{99B73025-8891-425F-A6E1-5F87F86312A7}" type="pres">
      <dgm:prSet presAssocID="{2C7BD776-F853-41B0-8B36-75572A8F0404}" presName="vertSpace3" presStyleLbl="node1" presStyleIdx="1" presStyleCnt="5"/>
      <dgm:spPr/>
    </dgm:pt>
    <dgm:pt modelId="{DB647008-E848-40A2-BF08-C893AC879BA1}" type="pres">
      <dgm:prSet presAssocID="{2C7BD776-F853-41B0-8B36-75572A8F0404}" presName="circle3" presStyleLbl="node1" presStyleIdx="2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D733B1E8-3449-4B7E-BBAC-DB586E40D3E0}" type="pres">
      <dgm:prSet presAssocID="{2C7BD776-F853-41B0-8B36-75572A8F0404}" presName="rect3" presStyleLbl="alignAcc1" presStyleIdx="2" presStyleCnt="5"/>
      <dgm:spPr/>
      <dgm:t>
        <a:bodyPr/>
        <a:lstStyle/>
        <a:p>
          <a:endParaRPr lang="tr-TR"/>
        </a:p>
      </dgm:t>
    </dgm:pt>
    <dgm:pt modelId="{7039D04A-DD8F-4EFB-BE6F-C972C3B47FBC}" type="pres">
      <dgm:prSet presAssocID="{EEF60FFA-1029-4B3A-8958-EFFA7A1099D9}" presName="vertSpace4" presStyleLbl="node1" presStyleIdx="2" presStyleCnt="5"/>
      <dgm:spPr/>
    </dgm:pt>
    <dgm:pt modelId="{C64861D7-3975-4944-95A5-5A1843FEA70B}" type="pres">
      <dgm:prSet presAssocID="{EEF60FFA-1029-4B3A-8958-EFFA7A1099D9}" presName="circle4" presStyleLbl="node1" presStyleIdx="3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57C8DA07-75FC-4509-AC92-96B09522549B}" type="pres">
      <dgm:prSet presAssocID="{EEF60FFA-1029-4B3A-8958-EFFA7A1099D9}" presName="rect4" presStyleLbl="alignAcc1" presStyleIdx="3" presStyleCnt="5"/>
      <dgm:spPr/>
      <dgm:t>
        <a:bodyPr/>
        <a:lstStyle/>
        <a:p>
          <a:endParaRPr lang="tr-TR"/>
        </a:p>
      </dgm:t>
    </dgm:pt>
    <dgm:pt modelId="{31B562A6-A348-4584-B661-40365458B3C9}" type="pres">
      <dgm:prSet presAssocID="{CFB86766-8AED-48CA-9AF2-BFE265DFCB87}" presName="vertSpace5" presStyleLbl="node1" presStyleIdx="3" presStyleCnt="5"/>
      <dgm:spPr/>
    </dgm:pt>
    <dgm:pt modelId="{A200CB98-EE93-44F6-8B09-E83BDA6B6F2B}" type="pres">
      <dgm:prSet presAssocID="{CFB86766-8AED-48CA-9AF2-BFE265DFCB87}" presName="circle5" presStyleLbl="node1" presStyleIdx="4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67AA82A9-5DE1-4304-9604-9D1456978A4A}" type="pres">
      <dgm:prSet presAssocID="{CFB86766-8AED-48CA-9AF2-BFE265DFCB87}" presName="rect5" presStyleLbl="alignAcc1" presStyleIdx="4" presStyleCnt="5"/>
      <dgm:spPr/>
      <dgm:t>
        <a:bodyPr/>
        <a:lstStyle/>
        <a:p>
          <a:endParaRPr lang="tr-TR"/>
        </a:p>
      </dgm:t>
    </dgm:pt>
    <dgm:pt modelId="{ADDE0D60-0A43-49A3-8535-C93988DD24EE}" type="pres">
      <dgm:prSet presAssocID="{2C7A36E5-BE6D-46F8-81F2-9B9E7ADEFF42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DC560B-8005-4FD6-8A86-C4FA84E1ED86}" type="pres">
      <dgm:prSet presAssocID="{B6D157B5-61EC-4B16-B9AC-DA777AF0BAC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BAD244-1E9A-432C-AD04-699764CA50E4}" type="pres">
      <dgm:prSet presAssocID="{2C7BD776-F853-41B0-8B36-75572A8F040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F046CA-3805-45FF-B8FA-40D4F996E3FA}" type="pres">
      <dgm:prSet presAssocID="{EEF60FFA-1029-4B3A-8958-EFFA7A1099D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48895D-8CFC-45D9-A97A-13DBC0E117C7}" type="pres">
      <dgm:prSet presAssocID="{CFB86766-8AED-48CA-9AF2-BFE265DFCB8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559D2B-22F6-4DEB-9742-4B532B76D66A}" type="presOf" srcId="{2C7BD776-F853-41B0-8B36-75572A8F0404}" destId="{25BAD244-1E9A-432C-AD04-699764CA50E4}" srcOrd="1" destOrd="0" presId="urn:microsoft.com/office/officeart/2005/8/layout/target3"/>
    <dgm:cxn modelId="{FF3F011B-3928-4067-AC4B-3CFD4CBB560F}" srcId="{C5A82EB3-4B3C-4929-8471-63CFACA87429}" destId="{EEF60FFA-1029-4B3A-8958-EFFA7A1099D9}" srcOrd="3" destOrd="0" parTransId="{E9A7439F-6391-45C0-859E-B9F793841B6C}" sibTransId="{96B4B31B-D3CA-4AF5-B4C8-9ABC24B41827}"/>
    <dgm:cxn modelId="{92DD1117-3DE9-4F22-A178-C5C337DFFAB4}" srcId="{C5A82EB3-4B3C-4929-8471-63CFACA87429}" destId="{B6D157B5-61EC-4B16-B9AC-DA777AF0BACD}" srcOrd="1" destOrd="0" parTransId="{A0A5F5F7-DA7D-47C2-A7A1-1825C08EB3E7}" sibTransId="{73F48734-0A2D-4CAE-92A2-718DF59C398B}"/>
    <dgm:cxn modelId="{EF4E9946-ACEA-4691-A319-86667B079341}" type="presOf" srcId="{2C7A36E5-BE6D-46F8-81F2-9B9E7ADEFF42}" destId="{ADDE0D60-0A43-49A3-8535-C93988DD24EE}" srcOrd="1" destOrd="0" presId="urn:microsoft.com/office/officeart/2005/8/layout/target3"/>
    <dgm:cxn modelId="{F7541E52-032C-4D0B-9AF2-584142B5B436}" type="presOf" srcId="{EEF60FFA-1029-4B3A-8958-EFFA7A1099D9}" destId="{57C8DA07-75FC-4509-AC92-96B09522549B}" srcOrd="0" destOrd="0" presId="urn:microsoft.com/office/officeart/2005/8/layout/target3"/>
    <dgm:cxn modelId="{4CD35045-308C-4B99-93A4-6924D92804D3}" srcId="{C5A82EB3-4B3C-4929-8471-63CFACA87429}" destId="{2C7A36E5-BE6D-46F8-81F2-9B9E7ADEFF42}" srcOrd="0" destOrd="0" parTransId="{99673332-ADDA-43DE-AA5A-A726D327A9E7}" sibTransId="{EED24938-2424-48C9-83D8-9BCF87A9C5E0}"/>
    <dgm:cxn modelId="{07D66B78-B616-4C34-90B4-8CD139D3FD5A}" srcId="{C5A82EB3-4B3C-4929-8471-63CFACA87429}" destId="{2C7BD776-F853-41B0-8B36-75572A8F0404}" srcOrd="2" destOrd="0" parTransId="{A27F887B-7411-434D-BA65-685F6A3522CE}" sibTransId="{3B160BE1-2429-44C4-9C56-316E55A67455}"/>
    <dgm:cxn modelId="{DC86534D-2F51-466A-BF29-937D5B869FD3}" type="presOf" srcId="{B6D157B5-61EC-4B16-B9AC-DA777AF0BACD}" destId="{C258056A-EF0C-415B-8FA4-F1FDCEE927C2}" srcOrd="0" destOrd="0" presId="urn:microsoft.com/office/officeart/2005/8/layout/target3"/>
    <dgm:cxn modelId="{44EE14AB-3DC6-4CF0-88A8-B731EF91AE63}" type="presOf" srcId="{EEF60FFA-1029-4B3A-8958-EFFA7A1099D9}" destId="{79F046CA-3805-45FF-B8FA-40D4F996E3FA}" srcOrd="1" destOrd="0" presId="urn:microsoft.com/office/officeart/2005/8/layout/target3"/>
    <dgm:cxn modelId="{FF4493C1-D394-4BB1-82A3-D36231F8453F}" srcId="{C5A82EB3-4B3C-4929-8471-63CFACA87429}" destId="{CFB86766-8AED-48CA-9AF2-BFE265DFCB87}" srcOrd="4" destOrd="0" parTransId="{25293924-9F02-46DC-993B-AC81DA654058}" sibTransId="{C0AC8D45-420B-4E30-97F1-4CB5C0AF8C98}"/>
    <dgm:cxn modelId="{4BA4C28D-30E0-49F5-923B-7DD1DCB2F60E}" type="presOf" srcId="{2C7BD776-F853-41B0-8B36-75572A8F0404}" destId="{D733B1E8-3449-4B7E-BBAC-DB586E40D3E0}" srcOrd="0" destOrd="0" presId="urn:microsoft.com/office/officeart/2005/8/layout/target3"/>
    <dgm:cxn modelId="{27DD6805-92BD-4120-AFBE-E23615A45B6B}" type="presOf" srcId="{C5A82EB3-4B3C-4929-8471-63CFACA87429}" destId="{8C6DC676-24F3-4BEF-9DD5-B01834AD786D}" srcOrd="0" destOrd="0" presId="urn:microsoft.com/office/officeart/2005/8/layout/target3"/>
    <dgm:cxn modelId="{F7D98823-3C14-4AA1-874C-4DDBA8E74C5A}" type="presOf" srcId="{CFB86766-8AED-48CA-9AF2-BFE265DFCB87}" destId="{BB48895D-8CFC-45D9-A97A-13DBC0E117C7}" srcOrd="1" destOrd="0" presId="urn:microsoft.com/office/officeart/2005/8/layout/target3"/>
    <dgm:cxn modelId="{85202234-4B66-40F6-BAA6-49BF2D920100}" type="presOf" srcId="{CFB86766-8AED-48CA-9AF2-BFE265DFCB87}" destId="{67AA82A9-5DE1-4304-9604-9D1456978A4A}" srcOrd="0" destOrd="0" presId="urn:microsoft.com/office/officeart/2005/8/layout/target3"/>
    <dgm:cxn modelId="{F515C243-BEAA-44D0-8E37-F15D85ED1A3E}" type="presOf" srcId="{B6D157B5-61EC-4B16-B9AC-DA777AF0BACD}" destId="{A6DC560B-8005-4FD6-8A86-C4FA84E1ED86}" srcOrd="1" destOrd="0" presId="urn:microsoft.com/office/officeart/2005/8/layout/target3"/>
    <dgm:cxn modelId="{8DECE4D0-52EA-44A6-AC00-97B79A08C361}" type="presOf" srcId="{2C7A36E5-BE6D-46F8-81F2-9B9E7ADEFF42}" destId="{530D6D6E-0305-45B8-9D61-34FFF3915978}" srcOrd="0" destOrd="0" presId="urn:microsoft.com/office/officeart/2005/8/layout/target3"/>
    <dgm:cxn modelId="{37EC275F-24BD-473B-A53D-62F1450A3A8C}" type="presParOf" srcId="{8C6DC676-24F3-4BEF-9DD5-B01834AD786D}" destId="{40173F19-9A0A-4705-A492-A454FAB5244E}" srcOrd="0" destOrd="0" presId="urn:microsoft.com/office/officeart/2005/8/layout/target3"/>
    <dgm:cxn modelId="{E00E269B-6D55-418D-9F88-ED67770AF6DA}" type="presParOf" srcId="{8C6DC676-24F3-4BEF-9DD5-B01834AD786D}" destId="{E1A0D59A-DF6A-4E9E-B562-1F9BB2CE1858}" srcOrd="1" destOrd="0" presId="urn:microsoft.com/office/officeart/2005/8/layout/target3"/>
    <dgm:cxn modelId="{B8D70EB3-3CDD-485A-8112-0350963BB870}" type="presParOf" srcId="{8C6DC676-24F3-4BEF-9DD5-B01834AD786D}" destId="{530D6D6E-0305-45B8-9D61-34FFF3915978}" srcOrd="2" destOrd="0" presId="urn:microsoft.com/office/officeart/2005/8/layout/target3"/>
    <dgm:cxn modelId="{B2EB2AB3-C507-4770-985E-FE7B817FE40E}" type="presParOf" srcId="{8C6DC676-24F3-4BEF-9DD5-B01834AD786D}" destId="{8B65EE60-6C71-4064-8629-F1B8BB8E68DE}" srcOrd="3" destOrd="0" presId="urn:microsoft.com/office/officeart/2005/8/layout/target3"/>
    <dgm:cxn modelId="{8A6D2846-6BC3-4661-B366-2BA58ED6CE08}" type="presParOf" srcId="{8C6DC676-24F3-4BEF-9DD5-B01834AD786D}" destId="{36380BA5-C515-4FA2-B214-2E9570C0AA25}" srcOrd="4" destOrd="0" presId="urn:microsoft.com/office/officeart/2005/8/layout/target3"/>
    <dgm:cxn modelId="{9B038539-2CA8-4341-B084-26EB2C6B5136}" type="presParOf" srcId="{8C6DC676-24F3-4BEF-9DD5-B01834AD786D}" destId="{C258056A-EF0C-415B-8FA4-F1FDCEE927C2}" srcOrd="5" destOrd="0" presId="urn:microsoft.com/office/officeart/2005/8/layout/target3"/>
    <dgm:cxn modelId="{F3EFC21E-13F1-436F-9337-FF05B985D494}" type="presParOf" srcId="{8C6DC676-24F3-4BEF-9DD5-B01834AD786D}" destId="{99B73025-8891-425F-A6E1-5F87F86312A7}" srcOrd="6" destOrd="0" presId="urn:microsoft.com/office/officeart/2005/8/layout/target3"/>
    <dgm:cxn modelId="{96B3842B-8594-4032-A9BA-75BD418F58A0}" type="presParOf" srcId="{8C6DC676-24F3-4BEF-9DD5-B01834AD786D}" destId="{DB647008-E848-40A2-BF08-C893AC879BA1}" srcOrd="7" destOrd="0" presId="urn:microsoft.com/office/officeart/2005/8/layout/target3"/>
    <dgm:cxn modelId="{F6F3E05A-8EDF-4C34-B3C1-93876F445827}" type="presParOf" srcId="{8C6DC676-24F3-4BEF-9DD5-B01834AD786D}" destId="{D733B1E8-3449-4B7E-BBAC-DB586E40D3E0}" srcOrd="8" destOrd="0" presId="urn:microsoft.com/office/officeart/2005/8/layout/target3"/>
    <dgm:cxn modelId="{8783CEAA-C950-48B3-A090-73CAF5926F12}" type="presParOf" srcId="{8C6DC676-24F3-4BEF-9DD5-B01834AD786D}" destId="{7039D04A-DD8F-4EFB-BE6F-C972C3B47FBC}" srcOrd="9" destOrd="0" presId="urn:microsoft.com/office/officeart/2005/8/layout/target3"/>
    <dgm:cxn modelId="{8593BDC5-8ABF-4313-B614-6A8ADE8B16CC}" type="presParOf" srcId="{8C6DC676-24F3-4BEF-9DD5-B01834AD786D}" destId="{C64861D7-3975-4944-95A5-5A1843FEA70B}" srcOrd="10" destOrd="0" presId="urn:microsoft.com/office/officeart/2005/8/layout/target3"/>
    <dgm:cxn modelId="{67F5DA5F-7238-4B06-8D10-A7F0E949BC9C}" type="presParOf" srcId="{8C6DC676-24F3-4BEF-9DD5-B01834AD786D}" destId="{57C8DA07-75FC-4509-AC92-96B09522549B}" srcOrd="11" destOrd="0" presId="urn:microsoft.com/office/officeart/2005/8/layout/target3"/>
    <dgm:cxn modelId="{E1980F0F-6FEB-4813-96EF-7D6A4403B994}" type="presParOf" srcId="{8C6DC676-24F3-4BEF-9DD5-B01834AD786D}" destId="{31B562A6-A348-4584-B661-40365458B3C9}" srcOrd="12" destOrd="0" presId="urn:microsoft.com/office/officeart/2005/8/layout/target3"/>
    <dgm:cxn modelId="{00CE037D-7FED-4591-851C-A178F38B32A8}" type="presParOf" srcId="{8C6DC676-24F3-4BEF-9DD5-B01834AD786D}" destId="{A200CB98-EE93-44F6-8B09-E83BDA6B6F2B}" srcOrd="13" destOrd="0" presId="urn:microsoft.com/office/officeart/2005/8/layout/target3"/>
    <dgm:cxn modelId="{B35AA76F-FFBF-4C86-915C-B9A2576A0772}" type="presParOf" srcId="{8C6DC676-24F3-4BEF-9DD5-B01834AD786D}" destId="{67AA82A9-5DE1-4304-9604-9D1456978A4A}" srcOrd="14" destOrd="0" presId="urn:microsoft.com/office/officeart/2005/8/layout/target3"/>
    <dgm:cxn modelId="{D6132B28-FFC4-4036-8086-40238647F9EB}" type="presParOf" srcId="{8C6DC676-24F3-4BEF-9DD5-B01834AD786D}" destId="{ADDE0D60-0A43-49A3-8535-C93988DD24EE}" srcOrd="15" destOrd="0" presId="urn:microsoft.com/office/officeart/2005/8/layout/target3"/>
    <dgm:cxn modelId="{C9D464F5-6A4E-4E01-828F-1F3565991DDF}" type="presParOf" srcId="{8C6DC676-24F3-4BEF-9DD5-B01834AD786D}" destId="{A6DC560B-8005-4FD6-8A86-C4FA84E1ED86}" srcOrd="16" destOrd="0" presId="urn:microsoft.com/office/officeart/2005/8/layout/target3"/>
    <dgm:cxn modelId="{1000DE63-7F62-4477-87A0-5872313134AC}" type="presParOf" srcId="{8C6DC676-24F3-4BEF-9DD5-B01834AD786D}" destId="{25BAD244-1E9A-432C-AD04-699764CA50E4}" srcOrd="17" destOrd="0" presId="urn:microsoft.com/office/officeart/2005/8/layout/target3"/>
    <dgm:cxn modelId="{E282841D-2818-4319-9470-AD3AB54E4860}" type="presParOf" srcId="{8C6DC676-24F3-4BEF-9DD5-B01834AD786D}" destId="{79F046CA-3805-45FF-B8FA-40D4F996E3FA}" srcOrd="18" destOrd="0" presId="urn:microsoft.com/office/officeart/2005/8/layout/target3"/>
    <dgm:cxn modelId="{32D36D0A-30D8-4386-A561-65FE7C53C605}" type="presParOf" srcId="{8C6DC676-24F3-4BEF-9DD5-B01834AD786D}" destId="{BB48895D-8CFC-45D9-A97A-13DBC0E117C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1F7A33-5F4D-4098-8860-3499426C105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7A3A8DD-E59E-4D57-A12C-D6278F53FC5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Din Hizmetleri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9CCE8D50-818C-4183-8AC9-F5C05EC44130}" type="parTrans" cxnId="{B434143A-2715-4329-8B88-7D70D74DC302}">
      <dgm:prSet/>
      <dgm:spPr/>
      <dgm:t>
        <a:bodyPr/>
        <a:lstStyle/>
        <a:p>
          <a:endParaRPr lang="tr-TR"/>
        </a:p>
      </dgm:t>
    </dgm:pt>
    <dgm:pt modelId="{6CEBB206-AE69-4FC2-8161-1B0EADCFB5E9}" type="sibTrans" cxnId="{B434143A-2715-4329-8B88-7D70D74DC302}">
      <dgm:prSet/>
      <dgm:spPr/>
      <dgm:t>
        <a:bodyPr/>
        <a:lstStyle/>
        <a:p>
          <a:endParaRPr lang="tr-TR"/>
        </a:p>
      </dgm:t>
    </dgm:pt>
    <dgm:pt modelId="{448F48EB-8492-4598-A9BD-E9D078F031D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Eğitim Hizmetleri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E0A1FAEA-B505-413B-9015-81CCE677489D}" type="parTrans" cxnId="{58860B1E-1BAC-4B08-8B13-E4B0D0AD3242}">
      <dgm:prSet/>
      <dgm:spPr/>
      <dgm:t>
        <a:bodyPr/>
        <a:lstStyle/>
        <a:p>
          <a:endParaRPr lang="tr-TR"/>
        </a:p>
      </dgm:t>
    </dgm:pt>
    <dgm:pt modelId="{2310C0E4-AC30-4F31-81A1-52936B6AE180}" type="sibTrans" cxnId="{58860B1E-1BAC-4B08-8B13-E4B0D0AD3242}">
      <dgm:prSet/>
      <dgm:spPr/>
      <dgm:t>
        <a:bodyPr/>
        <a:lstStyle/>
        <a:p>
          <a:endParaRPr lang="tr-TR"/>
        </a:p>
      </dgm:t>
    </dgm:pt>
    <dgm:pt modelId="{4EFCB7DE-35A7-4722-A96D-0EA287A2320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Dini Yayınlar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3C3BACA4-E44B-4AAD-A55E-B9975E5F36BA}" type="parTrans" cxnId="{A21FC412-99CB-4C6B-B500-0D62CB516DD7}">
      <dgm:prSet/>
      <dgm:spPr/>
      <dgm:t>
        <a:bodyPr/>
        <a:lstStyle/>
        <a:p>
          <a:endParaRPr lang="tr-TR"/>
        </a:p>
      </dgm:t>
    </dgm:pt>
    <dgm:pt modelId="{2B998D5B-1EAB-4CDA-A348-3347B343DBC4}" type="sibTrans" cxnId="{A21FC412-99CB-4C6B-B500-0D62CB516DD7}">
      <dgm:prSet/>
      <dgm:spPr/>
      <dgm:t>
        <a:bodyPr/>
        <a:lstStyle/>
        <a:p>
          <a:endParaRPr lang="tr-TR"/>
        </a:p>
      </dgm:t>
    </dgm:pt>
    <dgm:pt modelId="{72A51B5C-45A5-42D3-903A-2BDA922AC0A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Dış İlişkiler Genel Müdürlüğü</a:t>
          </a:r>
          <a:endParaRPr lang="tr-TR" sz="1500" dirty="0">
            <a:solidFill>
              <a:schemeClr val="tx1"/>
            </a:solidFill>
          </a:endParaRPr>
        </a:p>
      </dgm:t>
    </dgm:pt>
    <dgm:pt modelId="{719A3AD2-AE78-4D47-9D7B-AC479833A344}" type="parTrans" cxnId="{3322B22E-3CE6-4174-80AA-100910EA95A8}">
      <dgm:prSet/>
      <dgm:spPr/>
      <dgm:t>
        <a:bodyPr/>
        <a:lstStyle/>
        <a:p>
          <a:endParaRPr lang="tr-TR"/>
        </a:p>
      </dgm:t>
    </dgm:pt>
    <dgm:pt modelId="{7BD91E27-0B37-40D0-834A-7058ABA63206}" type="sibTrans" cxnId="{3322B22E-3CE6-4174-80AA-100910EA95A8}">
      <dgm:prSet/>
      <dgm:spPr/>
      <dgm:t>
        <a:bodyPr/>
        <a:lstStyle/>
        <a:p>
          <a:endParaRPr lang="tr-TR"/>
        </a:p>
      </dgm:t>
    </dgm:pt>
    <dgm:pt modelId="{611BF256-B137-4BB6-B0DC-2F2E5B58671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500" b="1" dirty="0" smtClean="0">
              <a:solidFill>
                <a:schemeClr val="tx1"/>
              </a:solidFill>
            </a:rPr>
            <a:t>İl ve İlçe Müftülükleri</a:t>
          </a:r>
          <a:endParaRPr lang="tr-TR" sz="1500" dirty="0">
            <a:solidFill>
              <a:schemeClr val="tx1"/>
            </a:solidFill>
          </a:endParaRPr>
        </a:p>
      </dgm:t>
    </dgm:pt>
    <dgm:pt modelId="{59C9ED28-E9F1-4908-A714-2DE268BD1A97}" type="parTrans" cxnId="{BD76DB8E-F10A-4EB6-9794-FD86B267BCD6}">
      <dgm:prSet/>
      <dgm:spPr/>
      <dgm:t>
        <a:bodyPr/>
        <a:lstStyle/>
        <a:p>
          <a:endParaRPr lang="tr-TR"/>
        </a:p>
      </dgm:t>
    </dgm:pt>
    <dgm:pt modelId="{853A69EE-B1E9-4E01-B286-F979DCF6EBCC}" type="sibTrans" cxnId="{BD76DB8E-F10A-4EB6-9794-FD86B267BCD6}">
      <dgm:prSet/>
      <dgm:spPr/>
      <dgm:t>
        <a:bodyPr/>
        <a:lstStyle/>
        <a:p>
          <a:endParaRPr lang="tr-TR"/>
        </a:p>
      </dgm:t>
    </dgm:pt>
    <dgm:pt modelId="{6ACDEB86-A415-435C-ACD1-D0C57D7B4AA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Yurtdışı Din Hizmetleri Müşavirlik ve Ataşelikleri</a:t>
          </a:r>
          <a:endParaRPr lang="tr-TR" dirty="0">
            <a:solidFill>
              <a:schemeClr val="tx1"/>
            </a:solidFill>
          </a:endParaRPr>
        </a:p>
      </dgm:t>
    </dgm:pt>
    <dgm:pt modelId="{4CB71CE8-B4A2-453C-86F9-18490A11A85F}" type="sibTrans" cxnId="{F721D7CF-F6C9-4603-9714-169B580D4951}">
      <dgm:prSet/>
      <dgm:spPr/>
      <dgm:t>
        <a:bodyPr/>
        <a:lstStyle/>
        <a:p>
          <a:endParaRPr lang="tr-TR"/>
        </a:p>
      </dgm:t>
    </dgm:pt>
    <dgm:pt modelId="{02589500-96E9-4837-BC87-231942F64B4B}" type="parTrans" cxnId="{F721D7CF-F6C9-4603-9714-169B580D4951}">
      <dgm:prSet/>
      <dgm:spPr/>
      <dgm:t>
        <a:bodyPr/>
        <a:lstStyle/>
        <a:p>
          <a:endParaRPr lang="tr-TR"/>
        </a:p>
      </dgm:t>
    </dgm:pt>
    <dgm:pt modelId="{3FB4EBC4-419D-43F4-A277-F4F4FD9B285A}" type="pres">
      <dgm:prSet presAssocID="{621F7A33-5F4D-4098-8860-3499426C10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A91A5-38E5-4BE3-94FD-346E8D7CB394}" type="pres">
      <dgm:prSet presAssocID="{621F7A33-5F4D-4098-8860-3499426C1058}" presName="fgShape" presStyleLbl="f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A65A25D6-F654-448D-9D17-9D43541AFD9A}" type="pres">
      <dgm:prSet presAssocID="{621F7A33-5F4D-4098-8860-3499426C1058}" presName="linComp" presStyleCnt="0"/>
      <dgm:spPr/>
    </dgm:pt>
    <dgm:pt modelId="{3F6CBDEE-22E7-4949-A688-1B6D7DC69084}" type="pres">
      <dgm:prSet presAssocID="{57A3A8DD-E59E-4D57-A12C-D6278F53FC56}" presName="compNode" presStyleCnt="0"/>
      <dgm:spPr/>
    </dgm:pt>
    <dgm:pt modelId="{B81CA521-5EC6-4592-A952-BBDB2EB327B0}" type="pres">
      <dgm:prSet presAssocID="{57A3A8DD-E59E-4D57-A12C-D6278F53FC56}" presName="bkgdShape" presStyleLbl="node1" presStyleIdx="0" presStyleCnt="6"/>
      <dgm:spPr/>
      <dgm:t>
        <a:bodyPr/>
        <a:lstStyle/>
        <a:p>
          <a:endParaRPr lang="tr-TR"/>
        </a:p>
      </dgm:t>
    </dgm:pt>
    <dgm:pt modelId="{E2F48448-FB20-4E27-B57E-D3E4C91A92D7}" type="pres">
      <dgm:prSet presAssocID="{57A3A8DD-E59E-4D57-A12C-D6278F53FC5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2E9B12-E8A3-4F49-BEA8-06556A62AD2B}" type="pres">
      <dgm:prSet presAssocID="{57A3A8DD-E59E-4D57-A12C-D6278F53FC56}" presName="invisiNode" presStyleLbl="node1" presStyleIdx="0" presStyleCnt="6"/>
      <dgm:spPr/>
    </dgm:pt>
    <dgm:pt modelId="{841255F1-9136-48C5-B96C-043FD1143C94}" type="pres">
      <dgm:prSet presAssocID="{57A3A8DD-E59E-4D57-A12C-D6278F53FC56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tr-TR"/>
        </a:p>
      </dgm:t>
    </dgm:pt>
    <dgm:pt modelId="{F9E1B831-3DBB-4507-B6AE-DDD7E08588E8}" type="pres">
      <dgm:prSet presAssocID="{6CEBB206-AE69-4FC2-8161-1B0EADCFB5E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2762C85-D2BA-42B3-B8A2-269926EEC5F2}" type="pres">
      <dgm:prSet presAssocID="{448F48EB-8492-4598-A9BD-E9D078F031D8}" presName="compNode" presStyleCnt="0"/>
      <dgm:spPr/>
    </dgm:pt>
    <dgm:pt modelId="{28697AD4-46F9-4560-A5DA-BF0C734BDE97}" type="pres">
      <dgm:prSet presAssocID="{448F48EB-8492-4598-A9BD-E9D078F031D8}" presName="bkgdShape" presStyleLbl="node1" presStyleIdx="1" presStyleCnt="6"/>
      <dgm:spPr/>
      <dgm:t>
        <a:bodyPr/>
        <a:lstStyle/>
        <a:p>
          <a:endParaRPr lang="tr-TR"/>
        </a:p>
      </dgm:t>
    </dgm:pt>
    <dgm:pt modelId="{27385CFD-379A-40A8-B0A2-8CBD98511A27}" type="pres">
      <dgm:prSet presAssocID="{448F48EB-8492-4598-A9BD-E9D078F031D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D64603-4BDF-4FAF-A1D0-A618B837F5E3}" type="pres">
      <dgm:prSet presAssocID="{448F48EB-8492-4598-A9BD-E9D078F031D8}" presName="invisiNode" presStyleLbl="node1" presStyleIdx="1" presStyleCnt="6"/>
      <dgm:spPr/>
    </dgm:pt>
    <dgm:pt modelId="{213AD1A4-F8DC-44DB-B74D-2223576E5A12}" type="pres">
      <dgm:prSet presAssocID="{448F48EB-8492-4598-A9BD-E9D078F031D8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tr-TR"/>
        </a:p>
      </dgm:t>
    </dgm:pt>
    <dgm:pt modelId="{35438CC7-FEB9-46C2-905C-4A6D86CC14D0}" type="pres">
      <dgm:prSet presAssocID="{2310C0E4-AC30-4F31-81A1-52936B6AE180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C5A8A58-9984-4800-9D5A-8B79C98D9263}" type="pres">
      <dgm:prSet presAssocID="{4EFCB7DE-35A7-4722-A96D-0EA287A23206}" presName="compNode" presStyleCnt="0"/>
      <dgm:spPr/>
    </dgm:pt>
    <dgm:pt modelId="{7978B027-D93D-4E26-91EB-13D9D0DB099E}" type="pres">
      <dgm:prSet presAssocID="{4EFCB7DE-35A7-4722-A96D-0EA287A23206}" presName="bkgdShape" presStyleLbl="node1" presStyleIdx="2" presStyleCnt="6"/>
      <dgm:spPr/>
      <dgm:t>
        <a:bodyPr/>
        <a:lstStyle/>
        <a:p>
          <a:endParaRPr lang="tr-TR"/>
        </a:p>
      </dgm:t>
    </dgm:pt>
    <dgm:pt modelId="{F3F9C135-CD09-4CDC-A528-01B72B4F8DDC}" type="pres">
      <dgm:prSet presAssocID="{4EFCB7DE-35A7-4722-A96D-0EA287A2320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D81AC7-F88A-4E97-AFD7-8FD2C8422C04}" type="pres">
      <dgm:prSet presAssocID="{4EFCB7DE-35A7-4722-A96D-0EA287A23206}" presName="invisiNode" presStyleLbl="node1" presStyleIdx="2" presStyleCnt="6"/>
      <dgm:spPr/>
    </dgm:pt>
    <dgm:pt modelId="{89ABFA90-276C-496E-BCAA-57BC499AC7C8}" type="pres">
      <dgm:prSet presAssocID="{4EFCB7DE-35A7-4722-A96D-0EA287A23206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tr-TR"/>
        </a:p>
      </dgm:t>
    </dgm:pt>
    <dgm:pt modelId="{C94B52A9-AA0A-4ED7-A86B-CC9758712B89}" type="pres">
      <dgm:prSet presAssocID="{2B998D5B-1EAB-4CDA-A348-3347B343DBC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CD23E84-DDAA-479C-A7F0-53D36BE808D0}" type="pres">
      <dgm:prSet presAssocID="{72A51B5C-45A5-42D3-903A-2BDA922AC0AF}" presName="compNode" presStyleCnt="0"/>
      <dgm:spPr/>
    </dgm:pt>
    <dgm:pt modelId="{83F5455B-4BBB-4779-B40C-3143CE4A381B}" type="pres">
      <dgm:prSet presAssocID="{72A51B5C-45A5-42D3-903A-2BDA922AC0AF}" presName="bkgdShape" presStyleLbl="node1" presStyleIdx="3" presStyleCnt="6"/>
      <dgm:spPr/>
      <dgm:t>
        <a:bodyPr/>
        <a:lstStyle/>
        <a:p>
          <a:endParaRPr lang="tr-TR"/>
        </a:p>
      </dgm:t>
    </dgm:pt>
    <dgm:pt modelId="{B7F53A33-5294-41DB-8108-A8403E3AC1DF}" type="pres">
      <dgm:prSet presAssocID="{72A51B5C-45A5-42D3-903A-2BDA922AC0AF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558993-913E-4A50-B290-1C0425E32699}" type="pres">
      <dgm:prSet presAssocID="{72A51B5C-45A5-42D3-903A-2BDA922AC0AF}" presName="invisiNode" presStyleLbl="node1" presStyleIdx="3" presStyleCnt="6"/>
      <dgm:spPr/>
    </dgm:pt>
    <dgm:pt modelId="{C5B9E5ED-9570-4DD5-B73E-114EFB488CF6}" type="pres">
      <dgm:prSet presAssocID="{72A51B5C-45A5-42D3-903A-2BDA922AC0AF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tr-TR"/>
        </a:p>
      </dgm:t>
    </dgm:pt>
    <dgm:pt modelId="{6461C33B-DCAF-4233-9A17-0A51E580F56D}" type="pres">
      <dgm:prSet presAssocID="{7BD91E27-0B37-40D0-834A-7058ABA6320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F9DECBB-5E86-4BEE-B64A-550F8A8257B0}" type="pres">
      <dgm:prSet presAssocID="{611BF256-B137-4BB6-B0DC-2F2E5B586711}" presName="compNode" presStyleCnt="0"/>
      <dgm:spPr/>
    </dgm:pt>
    <dgm:pt modelId="{66F96D34-A5CF-47A3-9E3E-3BDC9213DEB8}" type="pres">
      <dgm:prSet presAssocID="{611BF256-B137-4BB6-B0DC-2F2E5B586711}" presName="bkgdShape" presStyleLbl="node1" presStyleIdx="4" presStyleCnt="6" custScaleX="113120"/>
      <dgm:spPr/>
      <dgm:t>
        <a:bodyPr/>
        <a:lstStyle/>
        <a:p>
          <a:endParaRPr lang="tr-TR"/>
        </a:p>
      </dgm:t>
    </dgm:pt>
    <dgm:pt modelId="{D27472B6-CE7D-43D1-B077-BBD74F53CF40}" type="pres">
      <dgm:prSet presAssocID="{611BF256-B137-4BB6-B0DC-2F2E5B586711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42F9D6-A1D6-47D1-81A9-3ABC765B8055}" type="pres">
      <dgm:prSet presAssocID="{611BF256-B137-4BB6-B0DC-2F2E5B586711}" presName="invisiNode" presStyleLbl="node1" presStyleIdx="4" presStyleCnt="6"/>
      <dgm:spPr/>
    </dgm:pt>
    <dgm:pt modelId="{B04A5499-1D7F-4631-9ED6-E86262B825E7}" type="pres">
      <dgm:prSet presAssocID="{611BF256-B137-4BB6-B0DC-2F2E5B586711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tr-TR"/>
        </a:p>
      </dgm:t>
    </dgm:pt>
    <dgm:pt modelId="{AF78F283-99E9-4CA2-A38C-AD3B7B15C4DB}" type="pres">
      <dgm:prSet presAssocID="{853A69EE-B1E9-4E01-B286-F979DCF6EBC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F17E1C3-D44A-460B-9A05-FEBE495954B8}" type="pres">
      <dgm:prSet presAssocID="{6ACDEB86-A415-435C-ACD1-D0C57D7B4AA6}" presName="compNode" presStyleCnt="0"/>
      <dgm:spPr/>
    </dgm:pt>
    <dgm:pt modelId="{DF3FB957-D29D-4D5D-9455-773828AEE439}" type="pres">
      <dgm:prSet presAssocID="{6ACDEB86-A415-435C-ACD1-D0C57D7B4AA6}" presName="bkgdShape" presStyleLbl="node1" presStyleIdx="5" presStyleCnt="6"/>
      <dgm:spPr/>
      <dgm:t>
        <a:bodyPr/>
        <a:lstStyle/>
        <a:p>
          <a:endParaRPr lang="tr-TR"/>
        </a:p>
      </dgm:t>
    </dgm:pt>
    <dgm:pt modelId="{7B1E9604-ACAE-469D-8434-7803E89A6D21}" type="pres">
      <dgm:prSet presAssocID="{6ACDEB86-A415-435C-ACD1-D0C57D7B4AA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33FDBD-617B-49B9-A713-59F3532D54F1}" type="pres">
      <dgm:prSet presAssocID="{6ACDEB86-A415-435C-ACD1-D0C57D7B4AA6}" presName="invisiNode" presStyleLbl="node1" presStyleIdx="5" presStyleCnt="6"/>
      <dgm:spPr/>
    </dgm:pt>
    <dgm:pt modelId="{4153EC7B-B4FE-4CBC-BED2-2D0CC47EE0B5}" type="pres">
      <dgm:prSet presAssocID="{6ACDEB86-A415-435C-ACD1-D0C57D7B4AA6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BD76DB8E-F10A-4EB6-9794-FD86B267BCD6}" srcId="{621F7A33-5F4D-4098-8860-3499426C1058}" destId="{611BF256-B137-4BB6-B0DC-2F2E5B586711}" srcOrd="4" destOrd="0" parTransId="{59C9ED28-E9F1-4908-A714-2DE268BD1A97}" sibTransId="{853A69EE-B1E9-4E01-B286-F979DCF6EBCC}"/>
    <dgm:cxn modelId="{62ECE796-4627-4E2B-9AF2-14660770A108}" type="presOf" srcId="{621F7A33-5F4D-4098-8860-3499426C1058}" destId="{3FB4EBC4-419D-43F4-A277-F4F4FD9B285A}" srcOrd="0" destOrd="0" presId="urn:microsoft.com/office/officeart/2005/8/layout/hList7"/>
    <dgm:cxn modelId="{2FEF26FD-28BA-491E-9251-000FDFF7D046}" type="presOf" srcId="{57A3A8DD-E59E-4D57-A12C-D6278F53FC56}" destId="{E2F48448-FB20-4E27-B57E-D3E4C91A92D7}" srcOrd="1" destOrd="0" presId="urn:microsoft.com/office/officeart/2005/8/layout/hList7"/>
    <dgm:cxn modelId="{B434143A-2715-4329-8B88-7D70D74DC302}" srcId="{621F7A33-5F4D-4098-8860-3499426C1058}" destId="{57A3A8DD-E59E-4D57-A12C-D6278F53FC56}" srcOrd="0" destOrd="0" parTransId="{9CCE8D50-818C-4183-8AC9-F5C05EC44130}" sibTransId="{6CEBB206-AE69-4FC2-8161-1B0EADCFB5E9}"/>
    <dgm:cxn modelId="{0A47BED2-03A9-45F8-9FA0-66E890B8BB65}" type="presOf" srcId="{448F48EB-8492-4598-A9BD-E9D078F031D8}" destId="{28697AD4-46F9-4560-A5DA-BF0C734BDE97}" srcOrd="0" destOrd="0" presId="urn:microsoft.com/office/officeart/2005/8/layout/hList7"/>
    <dgm:cxn modelId="{A45AB4F4-4D57-46C3-B543-8AB3F1020233}" type="presOf" srcId="{611BF256-B137-4BB6-B0DC-2F2E5B586711}" destId="{D27472B6-CE7D-43D1-B077-BBD74F53CF40}" srcOrd="1" destOrd="0" presId="urn:microsoft.com/office/officeart/2005/8/layout/hList7"/>
    <dgm:cxn modelId="{89EBFCC4-FFF1-457C-8C09-B6F9B6636CDE}" type="presOf" srcId="{7BD91E27-0B37-40D0-834A-7058ABA63206}" destId="{6461C33B-DCAF-4233-9A17-0A51E580F56D}" srcOrd="0" destOrd="0" presId="urn:microsoft.com/office/officeart/2005/8/layout/hList7"/>
    <dgm:cxn modelId="{F721D7CF-F6C9-4603-9714-169B580D4951}" srcId="{621F7A33-5F4D-4098-8860-3499426C1058}" destId="{6ACDEB86-A415-435C-ACD1-D0C57D7B4AA6}" srcOrd="5" destOrd="0" parTransId="{02589500-96E9-4837-BC87-231942F64B4B}" sibTransId="{4CB71CE8-B4A2-453C-86F9-18490A11A85F}"/>
    <dgm:cxn modelId="{87AB404B-4CF3-42D5-A518-D0414BE0C06C}" type="presOf" srcId="{72A51B5C-45A5-42D3-903A-2BDA922AC0AF}" destId="{83F5455B-4BBB-4779-B40C-3143CE4A381B}" srcOrd="0" destOrd="0" presId="urn:microsoft.com/office/officeart/2005/8/layout/hList7"/>
    <dgm:cxn modelId="{EDB221E6-509F-488B-88EE-B9C571EA56E6}" type="presOf" srcId="{611BF256-B137-4BB6-B0DC-2F2E5B586711}" destId="{66F96D34-A5CF-47A3-9E3E-3BDC9213DEB8}" srcOrd="0" destOrd="0" presId="urn:microsoft.com/office/officeart/2005/8/layout/hList7"/>
    <dgm:cxn modelId="{60082749-2592-4571-BB82-FB3B8A87F298}" type="presOf" srcId="{72A51B5C-45A5-42D3-903A-2BDA922AC0AF}" destId="{B7F53A33-5294-41DB-8108-A8403E3AC1DF}" srcOrd="1" destOrd="0" presId="urn:microsoft.com/office/officeart/2005/8/layout/hList7"/>
    <dgm:cxn modelId="{ACAE8007-03E3-468E-A765-943DD3A0FDA9}" type="presOf" srcId="{4EFCB7DE-35A7-4722-A96D-0EA287A23206}" destId="{7978B027-D93D-4E26-91EB-13D9D0DB099E}" srcOrd="0" destOrd="0" presId="urn:microsoft.com/office/officeart/2005/8/layout/hList7"/>
    <dgm:cxn modelId="{8EAA7AAC-055B-45B5-8EC0-2113375A14CD}" type="presOf" srcId="{6ACDEB86-A415-435C-ACD1-D0C57D7B4AA6}" destId="{7B1E9604-ACAE-469D-8434-7803E89A6D21}" srcOrd="1" destOrd="0" presId="urn:microsoft.com/office/officeart/2005/8/layout/hList7"/>
    <dgm:cxn modelId="{3322B22E-3CE6-4174-80AA-100910EA95A8}" srcId="{621F7A33-5F4D-4098-8860-3499426C1058}" destId="{72A51B5C-45A5-42D3-903A-2BDA922AC0AF}" srcOrd="3" destOrd="0" parTransId="{719A3AD2-AE78-4D47-9D7B-AC479833A344}" sibTransId="{7BD91E27-0B37-40D0-834A-7058ABA63206}"/>
    <dgm:cxn modelId="{A21FC412-99CB-4C6B-B500-0D62CB516DD7}" srcId="{621F7A33-5F4D-4098-8860-3499426C1058}" destId="{4EFCB7DE-35A7-4722-A96D-0EA287A23206}" srcOrd="2" destOrd="0" parTransId="{3C3BACA4-E44B-4AAD-A55E-B9975E5F36BA}" sibTransId="{2B998D5B-1EAB-4CDA-A348-3347B343DBC4}"/>
    <dgm:cxn modelId="{58860B1E-1BAC-4B08-8B13-E4B0D0AD3242}" srcId="{621F7A33-5F4D-4098-8860-3499426C1058}" destId="{448F48EB-8492-4598-A9BD-E9D078F031D8}" srcOrd="1" destOrd="0" parTransId="{E0A1FAEA-B505-413B-9015-81CCE677489D}" sibTransId="{2310C0E4-AC30-4F31-81A1-52936B6AE180}"/>
    <dgm:cxn modelId="{832F5BB4-D23B-4747-83AC-43FB87C311A8}" type="presOf" srcId="{2310C0E4-AC30-4F31-81A1-52936B6AE180}" destId="{35438CC7-FEB9-46C2-905C-4A6D86CC14D0}" srcOrd="0" destOrd="0" presId="urn:microsoft.com/office/officeart/2005/8/layout/hList7"/>
    <dgm:cxn modelId="{6753F02F-8297-4122-B281-097D6785AE1E}" type="presOf" srcId="{6ACDEB86-A415-435C-ACD1-D0C57D7B4AA6}" destId="{DF3FB957-D29D-4D5D-9455-773828AEE439}" srcOrd="0" destOrd="0" presId="urn:microsoft.com/office/officeart/2005/8/layout/hList7"/>
    <dgm:cxn modelId="{F3461877-812A-41D8-9C58-6B86CC43B943}" type="presOf" srcId="{448F48EB-8492-4598-A9BD-E9D078F031D8}" destId="{27385CFD-379A-40A8-B0A2-8CBD98511A27}" srcOrd="1" destOrd="0" presId="urn:microsoft.com/office/officeart/2005/8/layout/hList7"/>
    <dgm:cxn modelId="{5BAF6964-23C6-444E-BE40-51C75A25882D}" type="presOf" srcId="{4EFCB7DE-35A7-4722-A96D-0EA287A23206}" destId="{F3F9C135-CD09-4CDC-A528-01B72B4F8DDC}" srcOrd="1" destOrd="0" presId="urn:microsoft.com/office/officeart/2005/8/layout/hList7"/>
    <dgm:cxn modelId="{6F7F6B40-BDD9-46A1-9E01-C83D893F1C7F}" type="presOf" srcId="{853A69EE-B1E9-4E01-B286-F979DCF6EBCC}" destId="{AF78F283-99E9-4CA2-A38C-AD3B7B15C4DB}" srcOrd="0" destOrd="0" presId="urn:microsoft.com/office/officeart/2005/8/layout/hList7"/>
    <dgm:cxn modelId="{A166622C-6A2F-4FBB-99C2-1E0126A277AE}" type="presOf" srcId="{6CEBB206-AE69-4FC2-8161-1B0EADCFB5E9}" destId="{F9E1B831-3DBB-4507-B6AE-DDD7E08588E8}" srcOrd="0" destOrd="0" presId="urn:microsoft.com/office/officeart/2005/8/layout/hList7"/>
    <dgm:cxn modelId="{81C86D91-B74C-42A5-9AB5-AA27FEB3EA17}" type="presOf" srcId="{2B998D5B-1EAB-4CDA-A348-3347B343DBC4}" destId="{C94B52A9-AA0A-4ED7-A86B-CC9758712B89}" srcOrd="0" destOrd="0" presId="urn:microsoft.com/office/officeart/2005/8/layout/hList7"/>
    <dgm:cxn modelId="{40C35A87-E546-490E-B9AB-CA6CCD0C4335}" type="presOf" srcId="{57A3A8DD-E59E-4D57-A12C-D6278F53FC56}" destId="{B81CA521-5EC6-4592-A952-BBDB2EB327B0}" srcOrd="0" destOrd="0" presId="urn:microsoft.com/office/officeart/2005/8/layout/hList7"/>
    <dgm:cxn modelId="{F59F1399-CE64-480D-A124-58C59E267FF8}" type="presParOf" srcId="{3FB4EBC4-419D-43F4-A277-F4F4FD9B285A}" destId="{F82A91A5-38E5-4BE3-94FD-346E8D7CB394}" srcOrd="0" destOrd="0" presId="urn:microsoft.com/office/officeart/2005/8/layout/hList7"/>
    <dgm:cxn modelId="{EF77E6D0-73E2-4FB2-A8A1-8661A6BC0E9D}" type="presParOf" srcId="{3FB4EBC4-419D-43F4-A277-F4F4FD9B285A}" destId="{A65A25D6-F654-448D-9D17-9D43541AFD9A}" srcOrd="1" destOrd="0" presId="urn:microsoft.com/office/officeart/2005/8/layout/hList7"/>
    <dgm:cxn modelId="{5ED46252-8360-4453-A7A8-E8F97EC1D8F2}" type="presParOf" srcId="{A65A25D6-F654-448D-9D17-9D43541AFD9A}" destId="{3F6CBDEE-22E7-4949-A688-1B6D7DC69084}" srcOrd="0" destOrd="0" presId="urn:microsoft.com/office/officeart/2005/8/layout/hList7"/>
    <dgm:cxn modelId="{8E3C7355-CE43-402C-8BDC-6A1A90552E53}" type="presParOf" srcId="{3F6CBDEE-22E7-4949-A688-1B6D7DC69084}" destId="{B81CA521-5EC6-4592-A952-BBDB2EB327B0}" srcOrd="0" destOrd="0" presId="urn:microsoft.com/office/officeart/2005/8/layout/hList7"/>
    <dgm:cxn modelId="{E88C782B-68D5-4C7E-9CB4-C91C1A8B9250}" type="presParOf" srcId="{3F6CBDEE-22E7-4949-A688-1B6D7DC69084}" destId="{E2F48448-FB20-4E27-B57E-D3E4C91A92D7}" srcOrd="1" destOrd="0" presId="urn:microsoft.com/office/officeart/2005/8/layout/hList7"/>
    <dgm:cxn modelId="{939F56AA-B696-47B5-BE1F-B320ED876F61}" type="presParOf" srcId="{3F6CBDEE-22E7-4949-A688-1B6D7DC69084}" destId="{872E9B12-E8A3-4F49-BEA8-06556A62AD2B}" srcOrd="2" destOrd="0" presId="urn:microsoft.com/office/officeart/2005/8/layout/hList7"/>
    <dgm:cxn modelId="{3E716533-C397-4D2E-8D74-352A09294E89}" type="presParOf" srcId="{3F6CBDEE-22E7-4949-A688-1B6D7DC69084}" destId="{841255F1-9136-48C5-B96C-043FD1143C94}" srcOrd="3" destOrd="0" presId="urn:microsoft.com/office/officeart/2005/8/layout/hList7"/>
    <dgm:cxn modelId="{8BCF6586-EF75-4C86-B274-7465AC7F9D56}" type="presParOf" srcId="{A65A25D6-F654-448D-9D17-9D43541AFD9A}" destId="{F9E1B831-3DBB-4507-B6AE-DDD7E08588E8}" srcOrd="1" destOrd="0" presId="urn:microsoft.com/office/officeart/2005/8/layout/hList7"/>
    <dgm:cxn modelId="{3389C41C-702F-411F-8D1D-42A398196F06}" type="presParOf" srcId="{A65A25D6-F654-448D-9D17-9D43541AFD9A}" destId="{B2762C85-D2BA-42B3-B8A2-269926EEC5F2}" srcOrd="2" destOrd="0" presId="urn:microsoft.com/office/officeart/2005/8/layout/hList7"/>
    <dgm:cxn modelId="{BDCD3162-0A86-4272-901E-E1C4C22CC579}" type="presParOf" srcId="{B2762C85-D2BA-42B3-B8A2-269926EEC5F2}" destId="{28697AD4-46F9-4560-A5DA-BF0C734BDE97}" srcOrd="0" destOrd="0" presId="urn:microsoft.com/office/officeart/2005/8/layout/hList7"/>
    <dgm:cxn modelId="{3ECD45EA-72DA-4B56-9930-C4367010D1FF}" type="presParOf" srcId="{B2762C85-D2BA-42B3-B8A2-269926EEC5F2}" destId="{27385CFD-379A-40A8-B0A2-8CBD98511A27}" srcOrd="1" destOrd="0" presId="urn:microsoft.com/office/officeart/2005/8/layout/hList7"/>
    <dgm:cxn modelId="{AE9325A3-5E1F-4F12-ACD4-DEEC9F0DA99E}" type="presParOf" srcId="{B2762C85-D2BA-42B3-B8A2-269926EEC5F2}" destId="{95D64603-4BDF-4FAF-A1D0-A618B837F5E3}" srcOrd="2" destOrd="0" presId="urn:microsoft.com/office/officeart/2005/8/layout/hList7"/>
    <dgm:cxn modelId="{EE9EBB3D-D1D3-4292-A379-BF9F2F7C92ED}" type="presParOf" srcId="{B2762C85-D2BA-42B3-B8A2-269926EEC5F2}" destId="{213AD1A4-F8DC-44DB-B74D-2223576E5A12}" srcOrd="3" destOrd="0" presId="urn:microsoft.com/office/officeart/2005/8/layout/hList7"/>
    <dgm:cxn modelId="{B4EAAE19-CF28-4C8F-A424-0876F0E5A655}" type="presParOf" srcId="{A65A25D6-F654-448D-9D17-9D43541AFD9A}" destId="{35438CC7-FEB9-46C2-905C-4A6D86CC14D0}" srcOrd="3" destOrd="0" presId="urn:microsoft.com/office/officeart/2005/8/layout/hList7"/>
    <dgm:cxn modelId="{4453B8D5-60FD-4E13-ADC5-002E7272038E}" type="presParOf" srcId="{A65A25D6-F654-448D-9D17-9D43541AFD9A}" destId="{1C5A8A58-9984-4800-9D5A-8B79C98D9263}" srcOrd="4" destOrd="0" presId="urn:microsoft.com/office/officeart/2005/8/layout/hList7"/>
    <dgm:cxn modelId="{42816764-41A6-40B8-893B-1DD3518916B0}" type="presParOf" srcId="{1C5A8A58-9984-4800-9D5A-8B79C98D9263}" destId="{7978B027-D93D-4E26-91EB-13D9D0DB099E}" srcOrd="0" destOrd="0" presId="urn:microsoft.com/office/officeart/2005/8/layout/hList7"/>
    <dgm:cxn modelId="{74993C2C-1E61-40C1-A271-053F234A46AE}" type="presParOf" srcId="{1C5A8A58-9984-4800-9D5A-8B79C98D9263}" destId="{F3F9C135-CD09-4CDC-A528-01B72B4F8DDC}" srcOrd="1" destOrd="0" presId="urn:microsoft.com/office/officeart/2005/8/layout/hList7"/>
    <dgm:cxn modelId="{FE861ACA-B7BD-4B91-976D-AAFACB232894}" type="presParOf" srcId="{1C5A8A58-9984-4800-9D5A-8B79C98D9263}" destId="{85D81AC7-F88A-4E97-AFD7-8FD2C8422C04}" srcOrd="2" destOrd="0" presId="urn:microsoft.com/office/officeart/2005/8/layout/hList7"/>
    <dgm:cxn modelId="{99183833-6C8A-4B07-BC1B-205ABCCB4C00}" type="presParOf" srcId="{1C5A8A58-9984-4800-9D5A-8B79C98D9263}" destId="{89ABFA90-276C-496E-BCAA-57BC499AC7C8}" srcOrd="3" destOrd="0" presId="urn:microsoft.com/office/officeart/2005/8/layout/hList7"/>
    <dgm:cxn modelId="{118C6B22-5D6D-46CE-8C94-78C9AFC149AD}" type="presParOf" srcId="{A65A25D6-F654-448D-9D17-9D43541AFD9A}" destId="{C94B52A9-AA0A-4ED7-A86B-CC9758712B89}" srcOrd="5" destOrd="0" presId="urn:microsoft.com/office/officeart/2005/8/layout/hList7"/>
    <dgm:cxn modelId="{2A34A9E3-8090-437F-9312-D3BE7C45EEDC}" type="presParOf" srcId="{A65A25D6-F654-448D-9D17-9D43541AFD9A}" destId="{FCD23E84-DDAA-479C-A7F0-53D36BE808D0}" srcOrd="6" destOrd="0" presId="urn:microsoft.com/office/officeart/2005/8/layout/hList7"/>
    <dgm:cxn modelId="{F2CD8A76-4092-4CBF-B3A9-DA3A13B1B3FE}" type="presParOf" srcId="{FCD23E84-DDAA-479C-A7F0-53D36BE808D0}" destId="{83F5455B-4BBB-4779-B40C-3143CE4A381B}" srcOrd="0" destOrd="0" presId="urn:microsoft.com/office/officeart/2005/8/layout/hList7"/>
    <dgm:cxn modelId="{601CB65A-7BE4-4270-A067-40AFB9AC5B2E}" type="presParOf" srcId="{FCD23E84-DDAA-479C-A7F0-53D36BE808D0}" destId="{B7F53A33-5294-41DB-8108-A8403E3AC1DF}" srcOrd="1" destOrd="0" presId="urn:microsoft.com/office/officeart/2005/8/layout/hList7"/>
    <dgm:cxn modelId="{0C0F244B-B22F-4124-8430-734900716847}" type="presParOf" srcId="{FCD23E84-DDAA-479C-A7F0-53D36BE808D0}" destId="{49558993-913E-4A50-B290-1C0425E32699}" srcOrd="2" destOrd="0" presId="urn:microsoft.com/office/officeart/2005/8/layout/hList7"/>
    <dgm:cxn modelId="{25B1F91D-6D2B-45EA-A95F-54DC174975D0}" type="presParOf" srcId="{FCD23E84-DDAA-479C-A7F0-53D36BE808D0}" destId="{C5B9E5ED-9570-4DD5-B73E-114EFB488CF6}" srcOrd="3" destOrd="0" presId="urn:microsoft.com/office/officeart/2005/8/layout/hList7"/>
    <dgm:cxn modelId="{FDD235FF-0767-4402-89FA-4D03533C65DC}" type="presParOf" srcId="{A65A25D6-F654-448D-9D17-9D43541AFD9A}" destId="{6461C33B-DCAF-4233-9A17-0A51E580F56D}" srcOrd="7" destOrd="0" presId="urn:microsoft.com/office/officeart/2005/8/layout/hList7"/>
    <dgm:cxn modelId="{46FAFB2E-C478-4A8D-B5DE-19FBD0A95BA9}" type="presParOf" srcId="{A65A25D6-F654-448D-9D17-9D43541AFD9A}" destId="{0F9DECBB-5E86-4BEE-B64A-550F8A8257B0}" srcOrd="8" destOrd="0" presId="urn:microsoft.com/office/officeart/2005/8/layout/hList7"/>
    <dgm:cxn modelId="{BA9B0CC8-7832-497F-8243-C8F271B309B6}" type="presParOf" srcId="{0F9DECBB-5E86-4BEE-B64A-550F8A8257B0}" destId="{66F96D34-A5CF-47A3-9E3E-3BDC9213DEB8}" srcOrd="0" destOrd="0" presId="urn:microsoft.com/office/officeart/2005/8/layout/hList7"/>
    <dgm:cxn modelId="{57F1EB0A-368B-4E57-92B8-39B994123342}" type="presParOf" srcId="{0F9DECBB-5E86-4BEE-B64A-550F8A8257B0}" destId="{D27472B6-CE7D-43D1-B077-BBD74F53CF40}" srcOrd="1" destOrd="0" presId="urn:microsoft.com/office/officeart/2005/8/layout/hList7"/>
    <dgm:cxn modelId="{E0873517-4FD0-42A8-ADFF-F839F9984CD9}" type="presParOf" srcId="{0F9DECBB-5E86-4BEE-B64A-550F8A8257B0}" destId="{5F42F9D6-A1D6-47D1-81A9-3ABC765B8055}" srcOrd="2" destOrd="0" presId="urn:microsoft.com/office/officeart/2005/8/layout/hList7"/>
    <dgm:cxn modelId="{B851E869-4050-442D-9716-361B22E05C44}" type="presParOf" srcId="{0F9DECBB-5E86-4BEE-B64A-550F8A8257B0}" destId="{B04A5499-1D7F-4631-9ED6-E86262B825E7}" srcOrd="3" destOrd="0" presId="urn:microsoft.com/office/officeart/2005/8/layout/hList7"/>
    <dgm:cxn modelId="{2517AB73-6D0C-4F3F-AAEF-6453CC913634}" type="presParOf" srcId="{A65A25D6-F654-448D-9D17-9D43541AFD9A}" destId="{AF78F283-99E9-4CA2-A38C-AD3B7B15C4DB}" srcOrd="9" destOrd="0" presId="urn:microsoft.com/office/officeart/2005/8/layout/hList7"/>
    <dgm:cxn modelId="{E9919281-603B-428C-8D85-04A633450860}" type="presParOf" srcId="{A65A25D6-F654-448D-9D17-9D43541AFD9A}" destId="{DF17E1C3-D44A-460B-9A05-FEBE495954B8}" srcOrd="10" destOrd="0" presId="urn:microsoft.com/office/officeart/2005/8/layout/hList7"/>
    <dgm:cxn modelId="{F61AB3F3-ABED-4350-B965-F2A9E681D90A}" type="presParOf" srcId="{DF17E1C3-D44A-460B-9A05-FEBE495954B8}" destId="{DF3FB957-D29D-4D5D-9455-773828AEE439}" srcOrd="0" destOrd="0" presId="urn:microsoft.com/office/officeart/2005/8/layout/hList7"/>
    <dgm:cxn modelId="{72ECAD2F-3188-41E0-9D2D-4C2AB32570A6}" type="presParOf" srcId="{DF17E1C3-D44A-460B-9A05-FEBE495954B8}" destId="{7B1E9604-ACAE-469D-8434-7803E89A6D21}" srcOrd="1" destOrd="0" presId="urn:microsoft.com/office/officeart/2005/8/layout/hList7"/>
    <dgm:cxn modelId="{7F30A827-7166-43B2-9077-1DE09E67E106}" type="presParOf" srcId="{DF17E1C3-D44A-460B-9A05-FEBE495954B8}" destId="{9433FDBD-617B-49B9-A713-59F3532D54F1}" srcOrd="2" destOrd="0" presId="urn:microsoft.com/office/officeart/2005/8/layout/hList7"/>
    <dgm:cxn modelId="{446F4106-9D60-47D5-A72D-A7CC719B0973}" type="presParOf" srcId="{DF17E1C3-D44A-460B-9A05-FEBE495954B8}" destId="{4153EC7B-B4FE-4CBC-BED2-2D0CC47EE0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1FABA-A44E-4469-91EC-773B5AC0F6CF}">
      <dsp:nvSpPr>
        <dsp:cNvPr id="0" name=""/>
        <dsp:cNvSpPr/>
      </dsp:nvSpPr>
      <dsp:spPr>
        <a:xfrm>
          <a:off x="3333697" y="1271197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94B71-D5E8-48CB-966D-FD4D3712AF8C}">
      <dsp:nvSpPr>
        <dsp:cNvPr id="0" name=""/>
        <dsp:cNvSpPr/>
      </dsp:nvSpPr>
      <dsp:spPr>
        <a:xfrm>
          <a:off x="2957799" y="-64043"/>
          <a:ext cx="2442797" cy="10674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Tanzimat öncesi </a:t>
          </a:r>
          <a:r>
            <a:rPr lang="tr-TR" sz="1600" b="1" kern="1200" dirty="0" smtClean="0"/>
            <a:t>Şeyhülislamlık </a:t>
          </a:r>
          <a:r>
            <a:rPr lang="tr-TR" sz="1600" b="1" kern="1200" dirty="0" smtClean="0">
              <a:solidFill>
                <a:srgbClr val="7030A0"/>
              </a:solidFill>
            </a:rPr>
            <a:t>(Vakıf/Adliye/Eğitim/Din Hizmetleri) </a:t>
          </a:r>
          <a:endParaRPr lang="tr-TR" sz="1600" b="1" kern="1200" dirty="0">
            <a:solidFill>
              <a:srgbClr val="7030A0"/>
            </a:solidFill>
          </a:endParaRPr>
        </a:p>
      </dsp:txBody>
      <dsp:txXfrm>
        <a:off x="2957799" y="-64043"/>
        <a:ext cx="2442797" cy="1067410"/>
      </dsp:txXfrm>
    </dsp:sp>
    <dsp:sp modelId="{A6A95025-FE52-416F-892D-4BE53ECDC721}">
      <dsp:nvSpPr>
        <dsp:cNvPr id="0" name=""/>
        <dsp:cNvSpPr/>
      </dsp:nvSpPr>
      <dsp:spPr>
        <a:xfrm>
          <a:off x="3829724" y="1509687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913457-D886-4652-B466-DD69FF189DFE}">
      <dsp:nvSpPr>
        <dsp:cNvPr id="0" name=""/>
        <dsp:cNvSpPr/>
      </dsp:nvSpPr>
      <dsp:spPr>
        <a:xfrm>
          <a:off x="5729282" y="936273"/>
          <a:ext cx="1831918" cy="11406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Tanzimat sonrası </a:t>
          </a:r>
          <a:r>
            <a:rPr lang="tr-TR" sz="1600" b="1" kern="1200" dirty="0" smtClean="0"/>
            <a:t>Şeyhülislamlık</a:t>
          </a:r>
          <a:r>
            <a:rPr lang="tr-TR" sz="1600" kern="1200" dirty="0" smtClean="0"/>
            <a:t> </a:t>
          </a:r>
          <a:r>
            <a:rPr lang="tr-TR" sz="1600" b="1" kern="1200" dirty="0" smtClean="0">
              <a:solidFill>
                <a:srgbClr val="7030A0"/>
              </a:solidFill>
            </a:rPr>
            <a:t>(Sadece Din Hizmetleri)</a:t>
          </a:r>
          <a:endParaRPr lang="tr-TR" sz="1600" b="1" kern="1200" dirty="0">
            <a:solidFill>
              <a:srgbClr val="7030A0"/>
            </a:solidFill>
          </a:endParaRPr>
        </a:p>
      </dsp:txBody>
      <dsp:txXfrm>
        <a:off x="5729282" y="936273"/>
        <a:ext cx="1831918" cy="1140606"/>
      </dsp:txXfrm>
    </dsp:sp>
    <dsp:sp modelId="{22B145F5-263A-41E6-89C0-B045A640E569}">
      <dsp:nvSpPr>
        <dsp:cNvPr id="0" name=""/>
        <dsp:cNvSpPr/>
      </dsp:nvSpPr>
      <dsp:spPr>
        <a:xfrm>
          <a:off x="3951617" y="204629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18E88-F5CE-4262-8ED1-0CA5C79EE9EE}">
      <dsp:nvSpPr>
        <dsp:cNvPr id="0" name=""/>
        <dsp:cNvSpPr/>
      </dsp:nvSpPr>
      <dsp:spPr>
        <a:xfrm>
          <a:off x="5905428" y="2387954"/>
          <a:ext cx="1796688" cy="1218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 Mayıs 1920 </a:t>
          </a:r>
          <a:r>
            <a:rPr lang="tr-TR" sz="1600" b="1" kern="1200" dirty="0" err="1" smtClean="0"/>
            <a:t>Şer’iye</a:t>
          </a:r>
          <a:r>
            <a:rPr lang="tr-TR" sz="1600" b="1" kern="1200" dirty="0" smtClean="0"/>
            <a:t> ve Evkaf Vekâleti </a:t>
          </a:r>
          <a:endParaRPr lang="tr-TR" sz="1600" kern="1200" dirty="0"/>
        </a:p>
      </dsp:txBody>
      <dsp:txXfrm>
        <a:off x="5905428" y="2387954"/>
        <a:ext cx="1796688" cy="1218375"/>
      </dsp:txXfrm>
    </dsp:sp>
    <dsp:sp modelId="{776D31C2-5ADF-4107-9A2E-FC71A89CB302}">
      <dsp:nvSpPr>
        <dsp:cNvPr id="0" name=""/>
        <dsp:cNvSpPr/>
      </dsp:nvSpPr>
      <dsp:spPr>
        <a:xfrm>
          <a:off x="3608485" y="247661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8FF63A-7106-4173-8DDD-1CBFCAD58AE5}">
      <dsp:nvSpPr>
        <dsp:cNvPr id="0" name=""/>
        <dsp:cNvSpPr/>
      </dsp:nvSpPr>
      <dsp:spPr>
        <a:xfrm>
          <a:off x="5130386" y="4021096"/>
          <a:ext cx="1937605" cy="11146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 Mart 1924 </a:t>
          </a:r>
          <a:r>
            <a:rPr lang="tr-TR" sz="1600" b="1" kern="1200" dirty="0" smtClean="0"/>
            <a:t>Diyanet İşleri Reisliği,</a:t>
          </a:r>
          <a:endParaRPr lang="tr-TR" sz="1600" kern="1200" dirty="0"/>
        </a:p>
      </dsp:txBody>
      <dsp:txXfrm>
        <a:off x="5130386" y="4021096"/>
        <a:ext cx="1937605" cy="1114683"/>
      </dsp:txXfrm>
    </dsp:sp>
    <dsp:sp modelId="{9E01C04E-17D1-4468-9054-D5C15027B9E5}">
      <dsp:nvSpPr>
        <dsp:cNvPr id="0" name=""/>
        <dsp:cNvSpPr/>
      </dsp:nvSpPr>
      <dsp:spPr>
        <a:xfrm>
          <a:off x="3058909" y="247661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0C54B1-C175-477C-A249-FA2375CFBB05}">
      <dsp:nvSpPr>
        <dsp:cNvPr id="0" name=""/>
        <dsp:cNvSpPr/>
      </dsp:nvSpPr>
      <dsp:spPr>
        <a:xfrm>
          <a:off x="650810" y="3908256"/>
          <a:ext cx="3216793" cy="13403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1931 </a:t>
          </a:r>
          <a:r>
            <a:rPr lang="tr-TR" sz="1600" kern="1200" dirty="0" smtClean="0"/>
            <a:t>cami ve mescitlerin idaresi ve cami görevlileri (Hademe-i Hayrat) kadrolarının  </a:t>
          </a:r>
          <a:r>
            <a:rPr lang="tr-TR" sz="1600" kern="1200" dirty="0" err="1" smtClean="0"/>
            <a:t>Evkâf</a:t>
          </a:r>
          <a:r>
            <a:rPr lang="tr-TR" sz="1600" kern="1200" dirty="0" smtClean="0"/>
            <a:t> Umum Müdürlüğü’ne devri,</a:t>
          </a:r>
          <a:endParaRPr lang="tr-TR" sz="1600" kern="1200" dirty="0"/>
        </a:p>
      </dsp:txBody>
      <dsp:txXfrm>
        <a:off x="650810" y="3908256"/>
        <a:ext cx="3216793" cy="1340362"/>
      </dsp:txXfrm>
    </dsp:sp>
    <dsp:sp modelId="{ED07F648-F5DD-4786-8765-315A91463841}">
      <dsp:nvSpPr>
        <dsp:cNvPr id="0" name=""/>
        <dsp:cNvSpPr/>
      </dsp:nvSpPr>
      <dsp:spPr>
        <a:xfrm>
          <a:off x="2715777" y="2046291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03E5A5-44B3-4298-97E1-384B19D14B8E}">
      <dsp:nvSpPr>
        <dsp:cNvPr id="0" name=""/>
        <dsp:cNvSpPr/>
      </dsp:nvSpPr>
      <dsp:spPr>
        <a:xfrm>
          <a:off x="656278" y="2387954"/>
          <a:ext cx="1796688" cy="1218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1935</a:t>
          </a:r>
          <a:r>
            <a:rPr lang="tr-TR" sz="1900" kern="1200" dirty="0" smtClean="0"/>
            <a:t> tarihi  </a:t>
          </a:r>
          <a:r>
            <a:rPr lang="tr-TR" sz="1900" b="0" kern="1200" dirty="0" smtClean="0"/>
            <a:t>Başkanlığın</a:t>
          </a:r>
          <a:r>
            <a:rPr lang="tr-TR" sz="1900" b="1" kern="1200" dirty="0" smtClean="0"/>
            <a:t> ilk teşkilat kanunu, </a:t>
          </a:r>
          <a:endParaRPr lang="tr-TR" sz="1900" kern="1200" dirty="0"/>
        </a:p>
      </dsp:txBody>
      <dsp:txXfrm>
        <a:off x="656278" y="2387954"/>
        <a:ext cx="1796688" cy="1218375"/>
      </dsp:txXfrm>
    </dsp:sp>
    <dsp:sp modelId="{B7AAB405-A6AF-48CD-85E0-E9F41F87CD48}">
      <dsp:nvSpPr>
        <dsp:cNvPr id="0" name=""/>
        <dsp:cNvSpPr/>
      </dsp:nvSpPr>
      <dsp:spPr>
        <a:xfrm>
          <a:off x="2837670" y="1509687"/>
          <a:ext cx="1691001" cy="16912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DF46D2-9DB0-4877-AB76-33A090C38B69}">
      <dsp:nvSpPr>
        <dsp:cNvPr id="0" name=""/>
        <dsp:cNvSpPr/>
      </dsp:nvSpPr>
      <dsp:spPr>
        <a:xfrm>
          <a:off x="797195" y="936273"/>
          <a:ext cx="1831918" cy="11406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1950</a:t>
          </a:r>
          <a:r>
            <a:rPr lang="tr-TR" sz="1900" kern="1200" dirty="0" smtClean="0"/>
            <a:t> tarihi </a:t>
          </a:r>
          <a:r>
            <a:rPr lang="tr-TR" sz="1900" b="1" kern="1200" dirty="0" smtClean="0"/>
            <a:t>“Diyanet İşleri Başkanlığı” </a:t>
          </a:r>
          <a:r>
            <a:rPr lang="tr-TR" sz="1900" kern="1200" dirty="0" smtClean="0"/>
            <a:t>adının alınması,</a:t>
          </a:r>
          <a:endParaRPr lang="tr-TR" sz="1900" kern="1200" dirty="0"/>
        </a:p>
      </dsp:txBody>
      <dsp:txXfrm>
        <a:off x="797195" y="936273"/>
        <a:ext cx="1831918" cy="11406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C13C-3DFD-47FC-95AC-331243CAE13C}">
      <dsp:nvSpPr>
        <dsp:cNvPr id="0" name=""/>
        <dsp:cNvSpPr/>
      </dsp:nvSpPr>
      <dsp:spPr>
        <a:xfrm>
          <a:off x="2018470" y="273698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Cami ve mescitleri ibadete açmak, yönetmek, ibadet ve irşat hizmetlerini yürütmek</a:t>
          </a:r>
          <a:endParaRPr lang="tr-TR" sz="1000" b="1" kern="1200" dirty="0"/>
        </a:p>
      </dsp:txBody>
      <dsp:txXfrm>
        <a:off x="2627437" y="882665"/>
        <a:ext cx="1470177" cy="1470177"/>
      </dsp:txXfrm>
    </dsp:sp>
    <dsp:sp modelId="{DA62373D-62EE-4E5B-BB7A-0FDEC9C5C88F}">
      <dsp:nvSpPr>
        <dsp:cNvPr id="0" name=""/>
        <dsp:cNvSpPr/>
      </dsp:nvSpPr>
      <dsp:spPr>
        <a:xfrm rot="5400000">
          <a:off x="4193649" y="273698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Cami ve mescit dışındaki yerlerde panel, konferans, seminer, sempozyum ve benzeri dinî programlar ile ilmî toplantılar düzenlemek.</a:t>
          </a:r>
          <a:endParaRPr lang="tr-TR" sz="1000" b="1" kern="1200" dirty="0"/>
        </a:p>
      </dsp:txBody>
      <dsp:txXfrm rot="-5400000">
        <a:off x="4193649" y="882665"/>
        <a:ext cx="1470177" cy="1470177"/>
      </dsp:txXfrm>
    </dsp:sp>
    <dsp:sp modelId="{5A9C2F62-4650-4D6B-AF83-52DFA87F8C6E}">
      <dsp:nvSpPr>
        <dsp:cNvPr id="0" name=""/>
        <dsp:cNvSpPr/>
      </dsp:nvSpPr>
      <dsp:spPr>
        <a:xfrm rot="10800000">
          <a:off x="4193649" y="2448877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Ceza infaz kurumu ve tutukevleri, çocuk ıslahevi, huzurevi, sağlık kuruluşları ve benzeri yerlerde bulunan vatandaşlara irşat hizmetleri götürmek</a:t>
          </a:r>
          <a:endParaRPr lang="tr-TR" sz="1000" b="1" kern="1200" dirty="0"/>
        </a:p>
      </dsp:txBody>
      <dsp:txXfrm rot="10800000">
        <a:off x="4193649" y="2448877"/>
        <a:ext cx="1470177" cy="1470177"/>
      </dsp:txXfrm>
    </dsp:sp>
    <dsp:sp modelId="{DC6CDF70-707E-4514-9CF0-C57EB5254FDC}">
      <dsp:nvSpPr>
        <dsp:cNvPr id="0" name=""/>
        <dsp:cNvSpPr/>
      </dsp:nvSpPr>
      <dsp:spPr>
        <a:xfrm rot="16200000">
          <a:off x="2018470" y="2448877"/>
          <a:ext cx="2079144" cy="2079144"/>
        </a:xfrm>
        <a:prstGeom prst="pieWedg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Radyo ve televizyon kurumları ile diğer yayın kuruluşları vasıtasıyla toplumu din konusunda aydınlatmak</a:t>
          </a:r>
          <a:endParaRPr lang="tr-TR" sz="1000" b="1" kern="1200" dirty="0"/>
        </a:p>
      </dsp:txBody>
      <dsp:txXfrm rot="5400000">
        <a:off x="2627437" y="2448877"/>
        <a:ext cx="1470177" cy="1470177"/>
      </dsp:txXfrm>
    </dsp:sp>
    <dsp:sp modelId="{A06D8FB6-4640-47BC-B277-9C00D111B1C0}">
      <dsp:nvSpPr>
        <dsp:cNvPr id="0" name=""/>
        <dsp:cNvSpPr/>
      </dsp:nvSpPr>
      <dsp:spPr>
        <a:xfrm>
          <a:off x="3672406" y="1944216"/>
          <a:ext cx="717857" cy="62422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EEBBE3D-2CDB-488B-BCDD-63DC6B1E15DA}">
      <dsp:nvSpPr>
        <dsp:cNvPr id="0" name=""/>
        <dsp:cNvSpPr/>
      </dsp:nvSpPr>
      <dsp:spPr>
        <a:xfrm rot="10800000">
          <a:off x="3672406" y="2088234"/>
          <a:ext cx="717857" cy="62422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62106-25F3-478E-88C1-C7239F4F280D}">
      <dsp:nvSpPr>
        <dsp:cNvPr id="0" name=""/>
        <dsp:cNvSpPr/>
      </dsp:nvSpPr>
      <dsp:spPr>
        <a:xfrm rot="16200000">
          <a:off x="-1346111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Dinî gün ve gecelerde programlar düzenlemek</a:t>
          </a:r>
          <a:endParaRPr lang="tr-TR" sz="1800" kern="1200" dirty="0">
            <a:solidFill>
              <a:schemeClr val="tx1"/>
            </a:solidFill>
          </a:endParaRPr>
        </a:p>
      </dsp:txBody>
      <dsp:txXfrm rot="5400000">
        <a:off x="1999" y="931541"/>
        <a:ext cx="1961483" cy="2794621"/>
      </dsp:txXfrm>
    </dsp:sp>
    <dsp:sp modelId="{88E09EA4-BE65-47BC-8A79-7D9985574FEE}">
      <dsp:nvSpPr>
        <dsp:cNvPr id="0" name=""/>
        <dsp:cNvSpPr/>
      </dsp:nvSpPr>
      <dsp:spPr>
        <a:xfrm rot="16200000">
          <a:off x="762482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23413"/>
                <a:satOff val="1880"/>
                <a:lumOff val="568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23413"/>
                <a:satOff val="1880"/>
                <a:lumOff val="568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23413"/>
                <a:satOff val="1880"/>
                <a:lumOff val="568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İlgili birim, kurum ve kuruluşlarla işbirliği yaparak namaz vakitleri ile dinî gün ve geceleri tespit ve ilan etmek, bunun için gerekli çalışmaları yürütmek</a:t>
          </a:r>
          <a:endParaRPr lang="tr-TR" sz="1600" kern="1200" dirty="0">
            <a:solidFill>
              <a:schemeClr val="tx1"/>
            </a:solidFill>
          </a:endParaRPr>
        </a:p>
      </dsp:txBody>
      <dsp:txXfrm rot="5400000">
        <a:off x="2110592" y="931541"/>
        <a:ext cx="1961483" cy="2794621"/>
      </dsp:txXfrm>
    </dsp:sp>
    <dsp:sp modelId="{B64AAC4B-F1EA-4252-B7B6-F54272BC1625}">
      <dsp:nvSpPr>
        <dsp:cNvPr id="0" name=""/>
        <dsp:cNvSpPr/>
      </dsp:nvSpPr>
      <dsp:spPr>
        <a:xfrm rot="16200000">
          <a:off x="2871077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46826"/>
                <a:satOff val="3760"/>
                <a:lumOff val="1136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46826"/>
                <a:satOff val="3760"/>
                <a:lumOff val="1136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46826"/>
                <a:satOff val="3760"/>
                <a:lumOff val="1136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Kurban ibadetinin usulüne uygun şekilde yerine getirilmesi için gerekli çalışmaları yapmak</a:t>
          </a:r>
          <a:endParaRPr lang="tr-TR" sz="1800" kern="1200" dirty="0">
            <a:solidFill>
              <a:schemeClr val="tx1"/>
            </a:solidFill>
          </a:endParaRPr>
        </a:p>
      </dsp:txBody>
      <dsp:txXfrm rot="5400000">
        <a:off x="4219187" y="931541"/>
        <a:ext cx="1961483" cy="2794621"/>
      </dsp:txXfrm>
    </dsp:sp>
    <dsp:sp modelId="{3CDF5DE5-7AED-4F3E-A0FB-4C90AAFC7D60}">
      <dsp:nvSpPr>
        <dsp:cNvPr id="0" name=""/>
        <dsp:cNvSpPr/>
      </dsp:nvSpPr>
      <dsp:spPr>
        <a:xfrm rot="16200000">
          <a:off x="4979671" y="1348110"/>
          <a:ext cx="4657703" cy="196148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70238"/>
                <a:satOff val="5640"/>
                <a:lumOff val="1704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70238"/>
                <a:satOff val="5640"/>
                <a:lumOff val="1704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70238"/>
                <a:satOff val="5640"/>
                <a:lumOff val="1704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İhtiyaç duyulan yerlere okuma salonları açmak ve bunlarla ilgili işleri yürütmek</a:t>
          </a:r>
          <a:endParaRPr lang="tr-TR" sz="1800" kern="1200" dirty="0">
            <a:solidFill>
              <a:schemeClr val="tx1"/>
            </a:solidFill>
          </a:endParaRPr>
        </a:p>
      </dsp:txBody>
      <dsp:txXfrm rot="5400000">
        <a:off x="6327781" y="931541"/>
        <a:ext cx="1961483" cy="27946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16A6-645B-4BDB-83B3-B14B6812977B}">
      <dsp:nvSpPr>
        <dsp:cNvPr id="0" name=""/>
        <dsp:cNvSpPr/>
      </dsp:nvSpPr>
      <dsp:spPr>
        <a:xfrm>
          <a:off x="1640" y="519047"/>
          <a:ext cx="3287017" cy="32870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Aile, kadın, gençlik ve toplumun diğer kesimlerine yönelik dinî konularda aydınlatma ve rehberlik yapmak</a:t>
          </a:r>
          <a:endParaRPr lang="tr-TR" sz="1900" kern="1200"/>
        </a:p>
      </dsp:txBody>
      <dsp:txXfrm>
        <a:off x="483012" y="1000419"/>
        <a:ext cx="2324273" cy="2324273"/>
      </dsp:txXfrm>
    </dsp:sp>
    <dsp:sp modelId="{3DA09C5C-FEF4-45DC-8958-B32A50CA5DB8}">
      <dsp:nvSpPr>
        <dsp:cNvPr id="0" name=""/>
        <dsp:cNvSpPr/>
      </dsp:nvSpPr>
      <dsp:spPr>
        <a:xfrm>
          <a:off x="3032419" y="54508"/>
          <a:ext cx="2048791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3032419" y="276382"/>
        <a:ext cx="1715981" cy="665620"/>
      </dsp:txXfrm>
    </dsp:sp>
    <dsp:sp modelId="{478E973D-0564-4F25-B5AE-E3FB72903E4A}">
      <dsp:nvSpPr>
        <dsp:cNvPr id="0" name=""/>
        <dsp:cNvSpPr/>
      </dsp:nvSpPr>
      <dsp:spPr>
        <a:xfrm>
          <a:off x="4940941" y="519047"/>
          <a:ext cx="3287017" cy="32870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İslam dinine mensup farklı dinî yorum çevreleri, dinî-sosyal teşekküller ve geleneksel dinî-kültürel oluşumlarla ilgili çalışmalar yapmak</a:t>
          </a:r>
          <a:endParaRPr lang="tr-TR" sz="1900" kern="1200" dirty="0"/>
        </a:p>
      </dsp:txBody>
      <dsp:txXfrm>
        <a:off x="5422313" y="1000419"/>
        <a:ext cx="2324273" cy="2324273"/>
      </dsp:txXfrm>
    </dsp:sp>
    <dsp:sp modelId="{5F1C1C33-370B-4079-A934-D147405713E7}">
      <dsp:nvSpPr>
        <dsp:cNvPr id="0" name=""/>
        <dsp:cNvSpPr/>
      </dsp:nvSpPr>
      <dsp:spPr>
        <a:xfrm rot="10800000">
          <a:off x="3148388" y="3161235"/>
          <a:ext cx="2048791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0800000">
        <a:off x="3481198" y="3383109"/>
        <a:ext cx="1715981" cy="6656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F1560-E274-4DC3-AE28-B29C2121CF87}">
      <dsp:nvSpPr>
        <dsp:cNvPr id="0" name=""/>
        <dsp:cNvSpPr/>
      </dsp:nvSpPr>
      <dsp:spPr>
        <a:xfrm>
          <a:off x="0" y="504059"/>
          <a:ext cx="8075240" cy="4347870"/>
        </a:xfrm>
        <a:prstGeom prst="leftRightRibbon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EDBC5-9278-4134-9618-5B5D0CBA3AE6}">
      <dsp:nvSpPr>
        <dsp:cNvPr id="0" name=""/>
        <dsp:cNvSpPr/>
      </dsp:nvSpPr>
      <dsp:spPr>
        <a:xfrm>
          <a:off x="969028" y="1600822"/>
          <a:ext cx="2664829" cy="158274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969028" y="1600822"/>
        <a:ext cx="2664829" cy="1582747"/>
      </dsp:txXfrm>
    </dsp:sp>
    <dsp:sp modelId="{7EC98C9A-19E0-447A-94B8-BDCB21023208}">
      <dsp:nvSpPr>
        <dsp:cNvPr id="0" name=""/>
        <dsp:cNvSpPr/>
      </dsp:nvSpPr>
      <dsp:spPr>
        <a:xfrm>
          <a:off x="3897080" y="2088230"/>
          <a:ext cx="3447743" cy="195883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Laiklik ilkesi doğrultusunda</a:t>
          </a:r>
          <a:r>
            <a:rPr lang="tr-TR" sz="1400" kern="1200" dirty="0" smtClean="0">
              <a:solidFill>
                <a:schemeClr val="tx1"/>
              </a:solidFill>
            </a:rPr>
            <a:t>, bütün siyasi görüş ve düşünüşlerin dışında kalarak ve milletçe dayanışma ve bütünleşmeyi amaç edinerek (Anayasa </a:t>
          </a:r>
          <a:r>
            <a:rPr lang="tr-TR" sz="1400" kern="1200" dirty="0" err="1" smtClean="0">
              <a:solidFill>
                <a:schemeClr val="tx1"/>
              </a:solidFill>
            </a:rPr>
            <a:t>md.</a:t>
          </a:r>
          <a:r>
            <a:rPr lang="tr-TR" sz="1400" kern="1200" dirty="0" smtClean="0">
              <a:solidFill>
                <a:schemeClr val="tx1"/>
              </a:solidFill>
            </a:rPr>
            <a:t> 136),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İslam </a:t>
          </a:r>
          <a:r>
            <a:rPr lang="tr-TR" sz="1400" kern="1200" dirty="0" err="1" smtClean="0">
              <a:solidFill>
                <a:schemeClr val="tx1"/>
              </a:solidFill>
            </a:rPr>
            <a:t>Dini'nin</a:t>
          </a:r>
          <a:r>
            <a:rPr lang="tr-TR" sz="1400" kern="1200" dirty="0" smtClean="0">
              <a:solidFill>
                <a:schemeClr val="tx1"/>
              </a:solidFill>
            </a:rPr>
            <a:t> inanç, ibadet ve ahlak esasları ile ilgili işleri yürütmek, din konusunda toplumu aydınlatmak ve ibadet yerlerini yönetmek. (633 S.K. md.1).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897080" y="2088230"/>
        <a:ext cx="3447743" cy="19588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A7F5-F4AF-48CC-9EA3-ADBF451A7F44}">
      <dsp:nvSpPr>
        <dsp:cNvPr id="0" name=""/>
        <dsp:cNvSpPr/>
      </dsp:nvSpPr>
      <dsp:spPr>
        <a:xfrm>
          <a:off x="1995495" y="168679"/>
          <a:ext cx="3702001" cy="370229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Toplumu din konusunda aydınlatırken dinin iki temel kaynağı olan </a:t>
          </a:r>
          <a:r>
            <a:rPr lang="tr-TR" sz="1600" b="1" kern="1200" smtClean="0"/>
            <a:t>Kur'an ve Sünnete dayalı sağlam bilgiyi esas almak,</a:t>
          </a:r>
          <a:r>
            <a:rPr lang="tr-TR" sz="1600" kern="1200" smtClean="0"/>
            <a:t> Müslümanların 14 asırlık dinî  tecrübesini göz önünde bulundurmak, modern hayatı ve insanlığın ortak birikimini de göz ardı etmemek.</a:t>
          </a:r>
          <a:endParaRPr lang="tr-TR" sz="1600" kern="1200"/>
        </a:p>
      </dsp:txBody>
      <dsp:txXfrm>
        <a:off x="2537640" y="710868"/>
        <a:ext cx="2617711" cy="2617917"/>
      </dsp:txXfrm>
    </dsp:sp>
    <dsp:sp modelId="{9ABF5BBC-A63A-4568-83F0-0553A544D94D}">
      <dsp:nvSpPr>
        <dsp:cNvPr id="0" name=""/>
        <dsp:cNvSpPr/>
      </dsp:nvSpPr>
      <dsp:spPr>
        <a:xfrm>
          <a:off x="4108018" y="0"/>
          <a:ext cx="411992" cy="41175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E8B082-2F55-4F3D-BC55-1614C0C2014F}">
      <dsp:nvSpPr>
        <dsp:cNvPr id="0" name=""/>
        <dsp:cNvSpPr/>
      </dsp:nvSpPr>
      <dsp:spPr>
        <a:xfrm>
          <a:off x="3133137" y="3595898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4048"/>
                <a:satOff val="1128"/>
                <a:lumOff val="3408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14048"/>
                <a:satOff val="1128"/>
                <a:lumOff val="3408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14048"/>
                <a:satOff val="1128"/>
                <a:lumOff val="340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454566-F3AB-4423-9B08-587CE5F766FC}">
      <dsp:nvSpPr>
        <dsp:cNvPr id="0" name=""/>
        <dsp:cNvSpPr/>
      </dsp:nvSpPr>
      <dsp:spPr>
        <a:xfrm>
          <a:off x="5935706" y="1671223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8095"/>
                <a:satOff val="2256"/>
                <a:lumOff val="6816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28095"/>
                <a:satOff val="2256"/>
                <a:lumOff val="6816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28095"/>
                <a:satOff val="2256"/>
                <a:lumOff val="681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7CC21A-1201-41A3-B43D-AD14A6C6634C}">
      <dsp:nvSpPr>
        <dsp:cNvPr id="0" name=""/>
        <dsp:cNvSpPr/>
      </dsp:nvSpPr>
      <dsp:spPr>
        <a:xfrm>
          <a:off x="4509414" y="3913361"/>
          <a:ext cx="411992" cy="41175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2143"/>
                <a:satOff val="3384"/>
                <a:lumOff val="10224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42143"/>
                <a:satOff val="3384"/>
                <a:lumOff val="10224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42143"/>
                <a:satOff val="3384"/>
                <a:lumOff val="1022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BCDA5-4F36-4A2D-98A0-1766B907EC05}">
      <dsp:nvSpPr>
        <dsp:cNvPr id="0" name=""/>
        <dsp:cNvSpPr/>
      </dsp:nvSpPr>
      <dsp:spPr>
        <a:xfrm>
          <a:off x="3217486" y="585187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6191"/>
                <a:satOff val="4512"/>
                <a:lumOff val="13632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56191"/>
                <a:satOff val="4512"/>
                <a:lumOff val="13632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56191"/>
                <a:satOff val="4512"/>
                <a:lumOff val="1363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FDA59A-9643-4A02-A6F0-1E7B12030EDA}">
      <dsp:nvSpPr>
        <dsp:cNvPr id="0" name=""/>
        <dsp:cNvSpPr/>
      </dsp:nvSpPr>
      <dsp:spPr>
        <a:xfrm>
          <a:off x="2277786" y="2292309"/>
          <a:ext cx="298398" cy="2984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0238"/>
                <a:satOff val="5640"/>
                <a:lumOff val="17040"/>
                <a:alphaOff val="0"/>
                <a:tint val="1000"/>
                <a:satMod val="255000"/>
              </a:schemeClr>
            </a:gs>
            <a:gs pos="55000">
              <a:schemeClr val="accent2">
                <a:shade val="80000"/>
                <a:hueOff val="70238"/>
                <a:satOff val="5640"/>
                <a:lumOff val="17040"/>
                <a:alphaOff val="0"/>
                <a:tint val="12000"/>
                <a:satMod val="255000"/>
              </a:schemeClr>
            </a:gs>
            <a:gs pos="100000">
              <a:schemeClr val="accent2">
                <a:shade val="80000"/>
                <a:hueOff val="70238"/>
                <a:satOff val="5640"/>
                <a:lumOff val="1704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0BA8-5438-40A3-87CE-3167471742B3}">
      <dsp:nvSpPr>
        <dsp:cNvPr id="0" name=""/>
        <dsp:cNvSpPr/>
      </dsp:nvSpPr>
      <dsp:spPr>
        <a:xfrm>
          <a:off x="1641931" y="0"/>
          <a:ext cx="4945736" cy="494573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İslâm'ın </a:t>
          </a:r>
          <a:r>
            <a:rPr lang="tr-TR" sz="2000" kern="1200" dirty="0" err="1" smtClean="0"/>
            <a:t>itikadî</a:t>
          </a:r>
          <a:r>
            <a:rPr lang="tr-TR" sz="2000" kern="1200" dirty="0" smtClean="0"/>
            <a:t> ve amelî ilkelerini özümsemiş, eğitim ve kültür seviyeleri yüksek, </a:t>
          </a:r>
          <a:r>
            <a:rPr lang="tr-TR" sz="2000" b="1" kern="1200" dirty="0" smtClean="0"/>
            <a:t>kendisiyle ve toplumla barışık</a:t>
          </a:r>
          <a:r>
            <a:rPr lang="tr-TR" sz="2000" kern="1200" dirty="0" smtClean="0"/>
            <a:t>, beşerî ilişkilerde topluma öncü, muhatabını anlayan ve dinî sorunlarına pratik çözümler üretebilen, </a:t>
          </a:r>
          <a:r>
            <a:rPr lang="tr-TR" sz="2000" b="1" kern="1200" dirty="0" smtClean="0"/>
            <a:t>dinî ve ilmî verileri birlikte kullanabilen</a:t>
          </a:r>
          <a:r>
            <a:rPr lang="tr-TR" sz="2000" kern="1200" dirty="0" smtClean="0"/>
            <a:t>, söz ve davranışlarıyla örnek bir hayat sergileyebilen din görevlilerine sahip olmak. </a:t>
          </a:r>
          <a:endParaRPr lang="tr-TR" sz="2000" kern="1200" dirty="0"/>
        </a:p>
      </dsp:txBody>
      <dsp:txXfrm>
        <a:off x="2366217" y="724286"/>
        <a:ext cx="3497164" cy="34971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CBA19-502C-44A9-90EE-F01224035841}">
      <dsp:nvSpPr>
        <dsp:cNvPr id="0" name=""/>
        <dsp:cNvSpPr/>
      </dsp:nvSpPr>
      <dsp:spPr>
        <a:xfrm>
          <a:off x="1952244" y="0"/>
          <a:ext cx="4325112" cy="432511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Yurt dışındaki vatandaşlarımızın</a:t>
          </a:r>
          <a:r>
            <a:rPr lang="tr-TR" sz="2500" kern="1200" dirty="0" smtClean="0"/>
            <a:t> asimile olmadan, kendi öz kimliklerine bağlı kalmalarına ve yaşadıkları toplumla uyum içinde olmalarına katkı sağlamak.</a:t>
          </a:r>
          <a:endParaRPr lang="tr-TR" sz="2500" kern="1200" dirty="0"/>
        </a:p>
      </dsp:txBody>
      <dsp:txXfrm>
        <a:off x="2585642" y="633398"/>
        <a:ext cx="3058316" cy="30583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8F2C-C161-492A-B792-F1DAB809AA08}">
      <dsp:nvSpPr>
        <dsp:cNvPr id="0" name=""/>
        <dsp:cNvSpPr/>
      </dsp:nvSpPr>
      <dsp:spPr>
        <a:xfrm>
          <a:off x="1332473" y="1044441"/>
          <a:ext cx="2663645" cy="26636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052-8DE4-458E-A846-C9393EB3A11B}">
      <dsp:nvSpPr>
        <dsp:cNvPr id="0" name=""/>
        <dsp:cNvSpPr/>
      </dsp:nvSpPr>
      <dsp:spPr>
        <a:xfrm>
          <a:off x="1332473" y="1044441"/>
          <a:ext cx="2663645" cy="26636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0DFA9-FABC-48C8-BCFC-518AEF68E38F}">
      <dsp:nvSpPr>
        <dsp:cNvPr id="0" name=""/>
        <dsp:cNvSpPr/>
      </dsp:nvSpPr>
      <dsp:spPr>
        <a:xfrm>
          <a:off x="650" y="1523897"/>
          <a:ext cx="5327291" cy="170473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Yurt dışında Türkiye'nin dinî alandaki tecrübe ve birikiminin tanıtılmasını, İslâm Dini' </a:t>
          </a:r>
          <a:r>
            <a:rPr lang="tr-TR" sz="1800" kern="1200" dirty="0" err="1" smtClean="0"/>
            <a:t>nin</a:t>
          </a:r>
          <a:r>
            <a:rPr lang="tr-TR" sz="1800" kern="1200" dirty="0" smtClean="0"/>
            <a:t> doğru anlaşılmasını sağlama gerek AB ülkelerinde gerekse Türkiye'de var olan din anlayışları ve uygulamalarıyla ilgili tartışmaları yakından izlemek ve bu konuda </a:t>
          </a:r>
          <a:r>
            <a:rPr lang="tr-TR" sz="1800" b="1" kern="1200" dirty="0" smtClean="0"/>
            <a:t>Batı kamuoyuna sağlıklı bilgiler sunmak</a:t>
          </a:r>
          <a:r>
            <a:rPr lang="tr-TR" sz="1800" kern="1200" dirty="0" smtClean="0"/>
            <a:t>.</a:t>
          </a:r>
          <a:endParaRPr lang="tr-TR" sz="1800" kern="1200" dirty="0"/>
        </a:p>
      </dsp:txBody>
      <dsp:txXfrm>
        <a:off x="650" y="1523897"/>
        <a:ext cx="5327291" cy="17047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D930-55BA-43E2-9E6B-04FF0C03C5BE}">
      <dsp:nvSpPr>
        <dsp:cNvPr id="0" name=""/>
        <dsp:cNvSpPr/>
      </dsp:nvSpPr>
      <dsp:spPr>
        <a:xfrm>
          <a:off x="4480" y="0"/>
          <a:ext cx="2688591" cy="2408517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15E05-DF6C-4D25-B3B7-D8181AD812FD}">
      <dsp:nvSpPr>
        <dsp:cNvPr id="0" name=""/>
        <dsp:cNvSpPr/>
      </dsp:nvSpPr>
      <dsp:spPr>
        <a:xfrm>
          <a:off x="2773730" y="0"/>
          <a:ext cx="4562458" cy="2408517"/>
        </a:xfrm>
        <a:prstGeom prst="rect">
          <a:avLst/>
        </a:prstGeom>
        <a:solidFill>
          <a:schemeClr val="accent6">
            <a:lumMod val="20000"/>
            <a:lumOff val="80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000" kern="1200"/>
        </a:p>
      </dsp:txBody>
      <dsp:txXfrm>
        <a:off x="2773730" y="0"/>
        <a:ext cx="4562458" cy="2408517"/>
      </dsp:txXfrm>
    </dsp:sp>
    <dsp:sp modelId="{1A78D72A-B9F9-4A8C-A2C7-7F7A73F88745}">
      <dsp:nvSpPr>
        <dsp:cNvPr id="0" name=""/>
        <dsp:cNvSpPr/>
      </dsp:nvSpPr>
      <dsp:spPr>
        <a:xfrm>
          <a:off x="811058" y="2609226"/>
          <a:ext cx="2688591" cy="2408517"/>
        </a:xfrm>
        <a:prstGeom prst="down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6CCC6-AABD-4684-B44D-5255EEF46AED}">
      <dsp:nvSpPr>
        <dsp:cNvPr id="0" name=""/>
        <dsp:cNvSpPr/>
      </dsp:nvSpPr>
      <dsp:spPr>
        <a:xfrm>
          <a:off x="3584789" y="1368142"/>
          <a:ext cx="4562458" cy="24085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Din konusunda mezhep, anlayış ve uygulama ayrımı yapmadan vatandaşlık esasına göre hizmet sunmak.</a:t>
          </a:r>
          <a:endParaRPr lang="tr-TR" sz="3000" kern="1200" dirty="0"/>
        </a:p>
      </dsp:txBody>
      <dsp:txXfrm>
        <a:off x="3584789" y="1368142"/>
        <a:ext cx="4562458" cy="24085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0A4D8-8BCD-4A2B-B432-E6C550CC3CCD}">
      <dsp:nvSpPr>
        <dsp:cNvPr id="0" name=""/>
        <dsp:cNvSpPr/>
      </dsp:nvSpPr>
      <dsp:spPr>
        <a:xfrm rot="5400000">
          <a:off x="1480577" y="-1156362"/>
          <a:ext cx="3456367" cy="56445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85BBA075-5153-443E-9871-6BA05BB2DCE6}">
      <dsp:nvSpPr>
        <dsp:cNvPr id="0" name=""/>
        <dsp:cNvSpPr/>
      </dsp:nvSpPr>
      <dsp:spPr>
        <a:xfrm>
          <a:off x="1450506" y="963564"/>
          <a:ext cx="4815895" cy="294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Sürekli bilgi üretmek, bilgiyi toplumla paylaşmak ve </a:t>
          </a:r>
          <a:r>
            <a:rPr lang="tr-TR" sz="3100" b="1" kern="1200" dirty="0" smtClean="0"/>
            <a:t>güncel sorunlar hakkında yerinde ve zamanında açıklama yapmak</a:t>
          </a:r>
          <a:r>
            <a:rPr lang="tr-TR" sz="3100" kern="1200" dirty="0" smtClean="0"/>
            <a:t>.</a:t>
          </a:r>
          <a:endParaRPr lang="tr-TR" sz="3100" kern="1200" dirty="0"/>
        </a:p>
      </dsp:txBody>
      <dsp:txXfrm>
        <a:off x="1450506" y="963564"/>
        <a:ext cx="4815895" cy="294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F774-C48A-440A-A682-6981972E946F}">
      <dsp:nvSpPr>
        <dsp:cNvPr id="0" name=""/>
        <dsp:cNvSpPr/>
      </dsp:nvSpPr>
      <dsp:spPr>
        <a:xfrm rot="5400000">
          <a:off x="513211" y="1920729"/>
          <a:ext cx="1538671" cy="256031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674F1-C648-41C8-9B86-39C279E06736}">
      <dsp:nvSpPr>
        <dsp:cNvPr id="0" name=""/>
        <dsp:cNvSpPr/>
      </dsp:nvSpPr>
      <dsp:spPr>
        <a:xfrm>
          <a:off x="295964" y="2726391"/>
          <a:ext cx="2311467" cy="20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1950 </a:t>
          </a:r>
          <a:r>
            <a:rPr lang="tr-TR" sz="1800" kern="1200" dirty="0" smtClean="0"/>
            <a:t>tarihi;</a:t>
          </a:r>
          <a:r>
            <a:rPr lang="tr-TR" sz="1800" b="1" kern="1200" dirty="0" smtClean="0"/>
            <a:t> </a:t>
          </a:r>
          <a:r>
            <a:rPr lang="tr-TR" sz="1800" kern="1200" dirty="0" smtClean="0"/>
            <a:t>cami ve mescitlerin idaresi ve cami görevlileri (Hademe-i Hayrat) kadrolarının </a:t>
          </a:r>
          <a:r>
            <a:rPr lang="tr-TR" sz="1800" b="1" kern="1200" dirty="0" smtClean="0"/>
            <a:t>yeniden</a:t>
          </a:r>
          <a:r>
            <a:rPr lang="tr-TR" sz="1800" kern="1200" dirty="0" smtClean="0"/>
            <a:t> Diyanet İşleri Başkanlığı’na devri,</a:t>
          </a:r>
          <a:endParaRPr lang="tr-TR" sz="1800" kern="1200" dirty="0"/>
        </a:p>
      </dsp:txBody>
      <dsp:txXfrm>
        <a:off x="295964" y="2726391"/>
        <a:ext cx="2311467" cy="2026136"/>
      </dsp:txXfrm>
    </dsp:sp>
    <dsp:sp modelId="{21249410-AF0C-4ABA-BAD6-F8566E13A61D}">
      <dsp:nvSpPr>
        <dsp:cNvPr id="0" name=""/>
        <dsp:cNvSpPr/>
      </dsp:nvSpPr>
      <dsp:spPr>
        <a:xfrm>
          <a:off x="2131710" y="1732236"/>
          <a:ext cx="436125" cy="436125"/>
        </a:xfrm>
        <a:prstGeom prst="triangle">
          <a:avLst>
            <a:gd name="adj" fmla="val 100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A7530-AE49-4C9B-AE2B-98DB2DB6B329}">
      <dsp:nvSpPr>
        <dsp:cNvPr id="0" name=""/>
        <dsp:cNvSpPr/>
      </dsp:nvSpPr>
      <dsp:spPr>
        <a:xfrm rot="5400000">
          <a:off x="3342898" y="1220520"/>
          <a:ext cx="1538671" cy="256031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2808B-411E-4786-849D-069483BD76B2}">
      <dsp:nvSpPr>
        <dsp:cNvPr id="0" name=""/>
        <dsp:cNvSpPr/>
      </dsp:nvSpPr>
      <dsp:spPr>
        <a:xfrm>
          <a:off x="3178098" y="2069506"/>
          <a:ext cx="2311467" cy="20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1978</a:t>
          </a:r>
          <a:r>
            <a:rPr lang="tr-TR" sz="1800" kern="1200" dirty="0" smtClean="0"/>
            <a:t> tarihi Başkanlığın</a:t>
          </a:r>
          <a:r>
            <a:rPr lang="tr-TR" sz="1800" b="1" kern="1200" dirty="0" smtClean="0"/>
            <a:t>  ilk kez </a:t>
          </a:r>
          <a:r>
            <a:rPr lang="tr-TR" sz="1800" kern="1200" dirty="0" smtClean="0"/>
            <a:t>yurtdışında teşkilatlanması,</a:t>
          </a:r>
          <a:endParaRPr lang="tr-TR" sz="1800" kern="1200" dirty="0"/>
        </a:p>
      </dsp:txBody>
      <dsp:txXfrm>
        <a:off x="3178098" y="2069506"/>
        <a:ext cx="2311467" cy="2026136"/>
      </dsp:txXfrm>
    </dsp:sp>
    <dsp:sp modelId="{BD495D39-9C10-4BC6-9C14-CE2CC7CA56E1}">
      <dsp:nvSpPr>
        <dsp:cNvPr id="0" name=""/>
        <dsp:cNvSpPr/>
      </dsp:nvSpPr>
      <dsp:spPr>
        <a:xfrm>
          <a:off x="4961397" y="1032027"/>
          <a:ext cx="436125" cy="436125"/>
        </a:xfrm>
        <a:prstGeom prst="triangle">
          <a:avLst>
            <a:gd name="adj" fmla="val 100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41C6B-CEB2-4EA7-96E3-DF06AD9E524B}">
      <dsp:nvSpPr>
        <dsp:cNvPr id="0" name=""/>
        <dsp:cNvSpPr/>
      </dsp:nvSpPr>
      <dsp:spPr>
        <a:xfrm rot="5400000">
          <a:off x="6172585" y="-101995"/>
          <a:ext cx="1538671" cy="256031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6D0E12-B421-4947-A7F8-9E05B56F5768}">
      <dsp:nvSpPr>
        <dsp:cNvPr id="0" name=""/>
        <dsp:cNvSpPr/>
      </dsp:nvSpPr>
      <dsp:spPr>
        <a:xfrm>
          <a:off x="5918132" y="643779"/>
          <a:ext cx="2311467" cy="32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1983</a:t>
          </a:r>
          <a:r>
            <a:rPr lang="tr-TR" sz="1400" kern="1200" dirty="0" smtClean="0"/>
            <a:t> tarihinde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Merkez teşkilatı </a:t>
          </a:r>
          <a:r>
            <a:rPr lang="tr-TR" sz="1400" kern="1200" dirty="0" smtClean="0"/>
            <a:t>bir Başkan, beş başkan yardımcısı, beş danışma ve denetim birimi, beş ana hizmet birimi ve dört yardımcı hizmetler birimi;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Taşra teşkilatı </a:t>
          </a:r>
          <a:r>
            <a:rPr lang="tr-TR" sz="1400" kern="1200" dirty="0" smtClean="0"/>
            <a:t>67 il müftülüğü, 582 ilçe müftülüğü ve 7 eğitim merkezi müdürlüğü;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Yurt dışı teşkilatı </a:t>
          </a:r>
          <a:r>
            <a:rPr lang="tr-TR" sz="1400" kern="1200" dirty="0" smtClean="0"/>
            <a:t>ise 16 din hizmetleri müşavirliği ve 17 din hizmetleri ataşeliği şeklinde yapılandırılmıştır.</a:t>
          </a:r>
          <a:endParaRPr lang="tr-TR" sz="1400" kern="1200" dirty="0"/>
        </a:p>
      </dsp:txBody>
      <dsp:txXfrm>
        <a:off x="5918132" y="643779"/>
        <a:ext cx="2311467" cy="32707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A0EBD-B165-42EE-BFAD-155B7A8F42F4}">
      <dsp:nvSpPr>
        <dsp:cNvPr id="0" name=""/>
        <dsp:cNvSpPr/>
      </dsp:nvSpPr>
      <dsp:spPr>
        <a:xfrm>
          <a:off x="1882544" y="-260566"/>
          <a:ext cx="4324149" cy="474789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142E-C730-4183-84BC-CE14BAE4E759}">
      <dsp:nvSpPr>
        <dsp:cNvPr id="0" name=""/>
        <dsp:cNvSpPr/>
      </dsp:nvSpPr>
      <dsp:spPr>
        <a:xfrm>
          <a:off x="2907650" y="1107571"/>
          <a:ext cx="2412915" cy="21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Engelli, kimsesiz, yaşlı, yoksul, hükümlü ve tutuklu gibi </a:t>
          </a:r>
          <a:r>
            <a:rPr lang="tr-TR" sz="2000" b="1" kern="1200" dirty="0" smtClean="0"/>
            <a:t>ilgi ve desteğe muhtaç vatandaşlarımızın yanında olma</a:t>
          </a:r>
          <a:r>
            <a:rPr lang="tr-TR" sz="2000" kern="1200" dirty="0" smtClean="0"/>
            <a:t>yı din hizmetinin ayrılmaz bir parçası kabul etmek.</a:t>
          </a:r>
          <a:endParaRPr lang="tr-TR" sz="2000" kern="1200" dirty="0"/>
        </a:p>
      </dsp:txBody>
      <dsp:txXfrm>
        <a:off x="2907650" y="1107571"/>
        <a:ext cx="2412915" cy="2122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AB1-923D-4BB3-BFF0-E5981F5B850F}">
      <dsp:nvSpPr>
        <dsp:cNvPr id="0" name=""/>
        <dsp:cNvSpPr/>
      </dsp:nvSpPr>
      <dsp:spPr>
        <a:xfrm>
          <a:off x="0" y="3938450"/>
          <a:ext cx="8291264" cy="86163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Din İşleri Yüksek Kurulu için üye seçimini yapacak heyetin kapsamı genişletilmiş, </a:t>
          </a:r>
          <a:r>
            <a:rPr lang="tr-TR" sz="1600" b="1" kern="1200" smtClean="0"/>
            <a:t>teşkilatın her kademesinden </a:t>
          </a:r>
          <a:r>
            <a:rPr lang="tr-TR" sz="1600" kern="1200" smtClean="0"/>
            <a:t>temsilcilerin katılımı sağlanmıştır. </a:t>
          </a:r>
          <a:endParaRPr lang="tr-TR" sz="1600" kern="1200"/>
        </a:p>
      </dsp:txBody>
      <dsp:txXfrm>
        <a:off x="0" y="3938450"/>
        <a:ext cx="8291264" cy="861636"/>
      </dsp:txXfrm>
    </dsp:sp>
    <dsp:sp modelId="{183D875F-F7DD-4B42-A491-8160C488A36A}">
      <dsp:nvSpPr>
        <dsp:cNvPr id="0" name=""/>
        <dsp:cNvSpPr/>
      </dsp:nvSpPr>
      <dsp:spPr>
        <a:xfrm rot="10800000">
          <a:off x="0" y="2626178"/>
          <a:ext cx="8291264" cy="1325197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Başkanın görev süresi 5 yıl ile sınırlandırılmış</a:t>
          </a:r>
          <a:r>
            <a:rPr lang="tr-TR" sz="1600" kern="1200" smtClean="0"/>
            <a:t>, bir kişinin en fazla </a:t>
          </a:r>
          <a:r>
            <a:rPr lang="tr-TR" sz="1600" b="1" kern="1200" smtClean="0"/>
            <a:t>iki kez </a:t>
          </a:r>
          <a:r>
            <a:rPr lang="tr-TR" sz="1600" kern="1200" smtClean="0"/>
            <a:t>bu göreve getirilebileceği hükme bağlanmıştır. Başkan yardımcılarının sayısı üçe düşürülmüştür. </a:t>
          </a:r>
          <a:endParaRPr lang="tr-TR" sz="1600" kern="1200"/>
        </a:p>
      </dsp:txBody>
      <dsp:txXfrm rot="10800000">
        <a:off x="0" y="2626178"/>
        <a:ext cx="8291264" cy="861073"/>
      </dsp:txXfrm>
    </dsp:sp>
    <dsp:sp modelId="{1176D6C6-B3F1-4D83-ABC7-D4CB00024C59}">
      <dsp:nvSpPr>
        <dsp:cNvPr id="0" name=""/>
        <dsp:cNvSpPr/>
      </dsp:nvSpPr>
      <dsp:spPr>
        <a:xfrm rot="10800000">
          <a:off x="0" y="1313905"/>
          <a:ext cx="8291264" cy="1325197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Başkanlık, hiyerarşik olarak </a:t>
          </a:r>
          <a:r>
            <a:rPr lang="tr-TR" sz="1600" b="1" kern="1200" smtClean="0"/>
            <a:t>genel müdürlük seviyesinden müsteşarlık seviyesine yükseltilmiş</a:t>
          </a:r>
          <a:r>
            <a:rPr lang="tr-TR" sz="1600" kern="1200" smtClean="0"/>
            <a:t>, iki sürekli kurula ilaveten dokuz adedi genel müdürlük seviyesinde olmak üzere </a:t>
          </a:r>
          <a:r>
            <a:rPr lang="tr-TR" sz="1600" b="1" kern="1200" smtClean="0"/>
            <a:t>on dört hizmet birimi </a:t>
          </a:r>
          <a:r>
            <a:rPr lang="tr-TR" sz="1600" kern="1200" smtClean="0"/>
            <a:t>oluşturulmuştur. </a:t>
          </a:r>
          <a:endParaRPr lang="tr-TR" sz="1600" kern="1200"/>
        </a:p>
      </dsp:txBody>
      <dsp:txXfrm rot="10800000">
        <a:off x="0" y="1313905"/>
        <a:ext cx="8291264" cy="861073"/>
      </dsp:txXfrm>
    </dsp:sp>
    <dsp:sp modelId="{0BB5871D-6E0E-49F6-AF2F-B3E74178AE2E}">
      <dsp:nvSpPr>
        <dsp:cNvPr id="0" name=""/>
        <dsp:cNvSpPr/>
      </dsp:nvSpPr>
      <dsp:spPr>
        <a:xfrm rot="10800000">
          <a:off x="0" y="1632"/>
          <a:ext cx="8291264" cy="1325197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2010</a:t>
          </a:r>
          <a:r>
            <a:rPr lang="tr-TR" sz="1600" kern="1200" smtClean="0"/>
            <a:t> tarihli ve 6002 sayılı Kanun ile, </a:t>
          </a:r>
          <a:endParaRPr lang="tr-TR" sz="1600" kern="1200"/>
        </a:p>
      </dsp:txBody>
      <dsp:txXfrm rot="10800000">
        <a:off x="0" y="1632"/>
        <a:ext cx="8291264" cy="861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AD51-DDA8-4E3F-9E8A-316198CAB475}">
      <dsp:nvSpPr>
        <dsp:cNvPr id="0" name=""/>
        <dsp:cNvSpPr/>
      </dsp:nvSpPr>
      <dsp:spPr>
        <a:xfrm>
          <a:off x="1090463" y="678"/>
          <a:ext cx="6048673" cy="43237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Diyanet İşleri Başkanlığı’nın görevi, kuruluş kanunu olan 3 Mart 1924 tarihli ve 429 sayılı Kanun’da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i="1" kern="1200" dirty="0" smtClean="0"/>
            <a:t>‘İslam dininin itikat ve ibadet alanıyla ilgili işleri yürütmek ve dini kurumları idare etmek</a:t>
          </a:r>
          <a:r>
            <a:rPr lang="tr-TR" sz="2000" b="1" kern="1200" dirty="0" smtClean="0"/>
            <a:t>’    </a:t>
          </a:r>
          <a:r>
            <a:rPr lang="tr-TR" sz="2000" kern="1200" dirty="0" smtClean="0"/>
            <a:t>olarak belirtilmiştir. </a:t>
          </a:r>
          <a:endParaRPr lang="tr-TR" sz="2000" kern="1200" dirty="0"/>
        </a:p>
      </dsp:txBody>
      <dsp:txXfrm>
        <a:off x="1976271" y="633877"/>
        <a:ext cx="4277057" cy="305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8F33C-4854-458B-95A0-C24F8103722A}">
      <dsp:nvSpPr>
        <dsp:cNvPr id="0" name=""/>
        <dsp:cNvSpPr/>
      </dsp:nvSpPr>
      <dsp:spPr>
        <a:xfrm>
          <a:off x="4932698" y="2394848"/>
          <a:ext cx="2685245" cy="85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624"/>
              </a:lnTo>
              <a:lnTo>
                <a:pt x="2685245" y="814624"/>
              </a:lnTo>
              <a:lnTo>
                <a:pt x="2685245" y="8531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86190-5CED-4F49-A12D-E2EACB796DE4}">
      <dsp:nvSpPr>
        <dsp:cNvPr id="0" name=""/>
        <dsp:cNvSpPr/>
      </dsp:nvSpPr>
      <dsp:spPr>
        <a:xfrm>
          <a:off x="4932698" y="2394848"/>
          <a:ext cx="1474093" cy="5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874"/>
              </a:lnTo>
              <a:lnTo>
                <a:pt x="1474093" y="505874"/>
              </a:lnTo>
              <a:lnTo>
                <a:pt x="1474093" y="54439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38D37-CD87-415C-970B-9EBEACB7C084}">
      <dsp:nvSpPr>
        <dsp:cNvPr id="0" name=""/>
        <dsp:cNvSpPr/>
      </dsp:nvSpPr>
      <dsp:spPr>
        <a:xfrm>
          <a:off x="4932698" y="2394848"/>
          <a:ext cx="161776" cy="420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74"/>
              </a:lnTo>
              <a:lnTo>
                <a:pt x="161776" y="382374"/>
              </a:lnTo>
              <a:lnTo>
                <a:pt x="161776" y="42089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2FAC-AF9E-4298-9764-83FC710E1B0C}">
      <dsp:nvSpPr>
        <dsp:cNvPr id="0" name=""/>
        <dsp:cNvSpPr/>
      </dsp:nvSpPr>
      <dsp:spPr>
        <a:xfrm>
          <a:off x="3641916" y="2394848"/>
          <a:ext cx="1290781" cy="235646"/>
        </a:xfrm>
        <a:custGeom>
          <a:avLst/>
          <a:gdLst/>
          <a:ahLst/>
          <a:cxnLst/>
          <a:rect l="0" t="0" r="0" b="0"/>
          <a:pathLst>
            <a:path>
              <a:moveTo>
                <a:pt x="1290781" y="0"/>
              </a:moveTo>
              <a:lnTo>
                <a:pt x="1290781" y="197124"/>
              </a:lnTo>
              <a:lnTo>
                <a:pt x="0" y="197124"/>
              </a:lnTo>
              <a:lnTo>
                <a:pt x="0" y="2356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F588-C667-4635-8ED3-5A2532F5A101}">
      <dsp:nvSpPr>
        <dsp:cNvPr id="0" name=""/>
        <dsp:cNvSpPr/>
      </dsp:nvSpPr>
      <dsp:spPr>
        <a:xfrm>
          <a:off x="2046321" y="2394848"/>
          <a:ext cx="2886376" cy="156039"/>
        </a:xfrm>
        <a:custGeom>
          <a:avLst/>
          <a:gdLst/>
          <a:ahLst/>
          <a:cxnLst/>
          <a:rect l="0" t="0" r="0" b="0"/>
          <a:pathLst>
            <a:path>
              <a:moveTo>
                <a:pt x="2886376" y="0"/>
              </a:moveTo>
              <a:lnTo>
                <a:pt x="2886376" y="117517"/>
              </a:lnTo>
              <a:lnTo>
                <a:pt x="0" y="117517"/>
              </a:lnTo>
              <a:lnTo>
                <a:pt x="0" y="15603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1A10C-DB5A-46F7-A525-93D40B045561}">
      <dsp:nvSpPr>
        <dsp:cNvPr id="0" name=""/>
        <dsp:cNvSpPr/>
      </dsp:nvSpPr>
      <dsp:spPr>
        <a:xfrm>
          <a:off x="12547" y="-43893"/>
          <a:ext cx="4034455" cy="1372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E7B55A-6EB1-4AE9-BD41-848631D3D992}">
      <dsp:nvSpPr>
        <dsp:cNvPr id="0" name=""/>
        <dsp:cNvSpPr/>
      </dsp:nvSpPr>
      <dsp:spPr>
        <a:xfrm>
          <a:off x="58750" y="0"/>
          <a:ext cx="4034455" cy="13720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Diyanet İşleri </a:t>
          </a:r>
          <a:r>
            <a:rPr lang="tr-TR" sz="1800" kern="1200" dirty="0" err="1" smtClean="0"/>
            <a:t>Reisliği’nin</a:t>
          </a:r>
          <a:r>
            <a:rPr lang="tr-TR" sz="1800" kern="1200" dirty="0" smtClean="0"/>
            <a:t> </a:t>
          </a:r>
          <a:r>
            <a:rPr lang="tr-TR" sz="1800" b="1" kern="1200" dirty="0" smtClean="0"/>
            <a:t>idarî yapısı ilk olarak 1927 tarihinde</a:t>
          </a:r>
          <a:endParaRPr lang="tr-TR" sz="1800" kern="1200" dirty="0"/>
        </a:p>
      </dsp:txBody>
      <dsp:txXfrm>
        <a:off x="98935" y="40185"/>
        <a:ext cx="3954085" cy="1291643"/>
      </dsp:txXfrm>
    </dsp:sp>
    <dsp:sp modelId="{B52D20A8-CA55-48B0-9DF8-E9026EB0BE2D}">
      <dsp:nvSpPr>
        <dsp:cNvPr id="0" name=""/>
        <dsp:cNvSpPr/>
      </dsp:nvSpPr>
      <dsp:spPr>
        <a:xfrm>
          <a:off x="4129466" y="835826"/>
          <a:ext cx="1606463" cy="155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64E90F-799B-43FE-89A0-AC087B2E3BD2}">
      <dsp:nvSpPr>
        <dsp:cNvPr id="0" name=""/>
        <dsp:cNvSpPr/>
      </dsp:nvSpPr>
      <dsp:spPr>
        <a:xfrm>
          <a:off x="4175669" y="879719"/>
          <a:ext cx="1606463" cy="15590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Merkez teşkilatında </a:t>
          </a:r>
          <a:endParaRPr lang="tr-TR" sz="2000" kern="1200" dirty="0"/>
        </a:p>
      </dsp:txBody>
      <dsp:txXfrm>
        <a:off x="4221331" y="925381"/>
        <a:ext cx="1515139" cy="1467698"/>
      </dsp:txXfrm>
    </dsp:sp>
    <dsp:sp modelId="{D085F024-B299-456C-A483-1AD51BAA7E8F}">
      <dsp:nvSpPr>
        <dsp:cNvPr id="0" name=""/>
        <dsp:cNvSpPr/>
      </dsp:nvSpPr>
      <dsp:spPr>
        <a:xfrm>
          <a:off x="1342229" y="2550888"/>
          <a:ext cx="1408183" cy="1593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AEBC56-66B3-4554-9FD7-9AC6B267A750}">
      <dsp:nvSpPr>
        <dsp:cNvPr id="0" name=""/>
        <dsp:cNvSpPr/>
      </dsp:nvSpPr>
      <dsp:spPr>
        <a:xfrm>
          <a:off x="1388433" y="2594781"/>
          <a:ext cx="1408183" cy="159325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Heyet-i Müşavere ile Tetkik-i </a:t>
          </a:r>
          <a:r>
            <a:rPr lang="tr-TR" sz="1200" b="1" kern="1200" dirty="0" err="1" smtClean="0"/>
            <a:t>Mesâhif</a:t>
          </a:r>
          <a:r>
            <a:rPr lang="tr-TR" sz="1200" b="1" kern="1200" dirty="0" smtClean="0"/>
            <a:t> Heyeti Reisliği</a:t>
          </a:r>
          <a:endParaRPr lang="tr-TR" sz="1200" kern="1200" dirty="0"/>
        </a:p>
      </dsp:txBody>
      <dsp:txXfrm>
        <a:off x="1429677" y="2636025"/>
        <a:ext cx="1325695" cy="1510768"/>
      </dsp:txXfrm>
    </dsp:sp>
    <dsp:sp modelId="{7E0F63AD-1CAC-4F95-9027-0FACA7AE90A7}">
      <dsp:nvSpPr>
        <dsp:cNvPr id="0" name=""/>
        <dsp:cNvSpPr/>
      </dsp:nvSpPr>
      <dsp:spPr>
        <a:xfrm>
          <a:off x="2977178" y="2630494"/>
          <a:ext cx="1329475" cy="119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EF6B0C-DF59-4D36-9755-85EA2EECB6BB}">
      <dsp:nvSpPr>
        <dsp:cNvPr id="0" name=""/>
        <dsp:cNvSpPr/>
      </dsp:nvSpPr>
      <dsp:spPr>
        <a:xfrm>
          <a:off x="3023381" y="2674387"/>
          <a:ext cx="1329475" cy="119443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Müessesât</a:t>
          </a:r>
          <a:r>
            <a:rPr lang="tr-TR" sz="1200" b="1" kern="1200" dirty="0" smtClean="0"/>
            <a:t>-ı Diniye Müdüriyeti </a:t>
          </a:r>
          <a:endParaRPr lang="tr-TR" sz="1200" kern="1200" dirty="0"/>
        </a:p>
      </dsp:txBody>
      <dsp:txXfrm>
        <a:off x="3058365" y="2709371"/>
        <a:ext cx="1259507" cy="1124471"/>
      </dsp:txXfrm>
    </dsp:sp>
    <dsp:sp modelId="{E31AB9CD-F7EB-4570-84A8-0BCD10294895}">
      <dsp:nvSpPr>
        <dsp:cNvPr id="0" name=""/>
        <dsp:cNvSpPr/>
      </dsp:nvSpPr>
      <dsp:spPr>
        <a:xfrm>
          <a:off x="4524703" y="2815745"/>
          <a:ext cx="1139541" cy="89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E0125E-4430-43F1-B92B-F844E1B1A424}">
      <dsp:nvSpPr>
        <dsp:cNvPr id="0" name=""/>
        <dsp:cNvSpPr/>
      </dsp:nvSpPr>
      <dsp:spPr>
        <a:xfrm>
          <a:off x="4570906" y="2859638"/>
          <a:ext cx="1139541" cy="8936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Memurîn</a:t>
          </a:r>
          <a:r>
            <a:rPr lang="tr-TR" sz="1100" b="1" kern="1200" dirty="0" smtClean="0"/>
            <a:t> ve Sicil Müdüriyeti</a:t>
          </a:r>
          <a:endParaRPr lang="tr-TR" sz="1100" kern="1200" dirty="0"/>
        </a:p>
      </dsp:txBody>
      <dsp:txXfrm>
        <a:off x="4597081" y="2885813"/>
        <a:ext cx="1087191" cy="841347"/>
      </dsp:txXfrm>
    </dsp:sp>
    <dsp:sp modelId="{04007AFC-9234-4043-BA17-CDE794C7D12E}">
      <dsp:nvSpPr>
        <dsp:cNvPr id="0" name=""/>
        <dsp:cNvSpPr/>
      </dsp:nvSpPr>
      <dsp:spPr>
        <a:xfrm>
          <a:off x="5848005" y="2939244"/>
          <a:ext cx="1117573" cy="1004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FE8D29-1B6C-4C4B-84A3-4C315AD99E95}">
      <dsp:nvSpPr>
        <dsp:cNvPr id="0" name=""/>
        <dsp:cNvSpPr/>
      </dsp:nvSpPr>
      <dsp:spPr>
        <a:xfrm>
          <a:off x="5894208" y="2983137"/>
          <a:ext cx="1117573" cy="10041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Levâzım</a:t>
          </a:r>
          <a:r>
            <a:rPr lang="tr-TR" sz="1100" b="1" kern="1200" dirty="0" smtClean="0"/>
            <a:t> Müdüriyeti </a:t>
          </a:r>
          <a:endParaRPr lang="tr-TR" sz="1100" kern="1200" dirty="0"/>
        </a:p>
      </dsp:txBody>
      <dsp:txXfrm>
        <a:off x="5923619" y="3012548"/>
        <a:ext cx="1058751" cy="945344"/>
      </dsp:txXfrm>
    </dsp:sp>
    <dsp:sp modelId="{0EE6BB3F-ADAD-4B8D-BEAA-D60C2941BB56}">
      <dsp:nvSpPr>
        <dsp:cNvPr id="0" name=""/>
        <dsp:cNvSpPr/>
      </dsp:nvSpPr>
      <dsp:spPr>
        <a:xfrm>
          <a:off x="7062835" y="3247994"/>
          <a:ext cx="1110217" cy="934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F3349A-62B3-4AF4-B2E6-1B9CE54A5336}">
      <dsp:nvSpPr>
        <dsp:cNvPr id="0" name=""/>
        <dsp:cNvSpPr/>
      </dsp:nvSpPr>
      <dsp:spPr>
        <a:xfrm>
          <a:off x="7109038" y="3291887"/>
          <a:ext cx="1110217" cy="9343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Tahrirat ve Evrak Müdüriyeti </a:t>
          </a:r>
          <a:endParaRPr lang="tr-TR" sz="1100" kern="1200" dirty="0"/>
        </a:p>
      </dsp:txBody>
      <dsp:txXfrm>
        <a:off x="7136405" y="3319254"/>
        <a:ext cx="1055483" cy="879632"/>
      </dsp:txXfrm>
    </dsp:sp>
    <dsp:sp modelId="{2B42732A-E31D-43DE-9DF6-5EBF518F6AD2}">
      <dsp:nvSpPr>
        <dsp:cNvPr id="0" name=""/>
        <dsp:cNvSpPr/>
      </dsp:nvSpPr>
      <dsp:spPr>
        <a:xfrm>
          <a:off x="6002469" y="820204"/>
          <a:ext cx="1812411" cy="1565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CBD999-D152-4503-A90B-01DA93A116FC}">
      <dsp:nvSpPr>
        <dsp:cNvPr id="0" name=""/>
        <dsp:cNvSpPr/>
      </dsp:nvSpPr>
      <dsp:spPr>
        <a:xfrm>
          <a:off x="6048672" y="864097"/>
          <a:ext cx="1812411" cy="156589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Taşrada; vilayet ve kazalarda </a:t>
          </a:r>
          <a:r>
            <a:rPr lang="tr-TR" sz="1200" b="1" kern="1200" dirty="0" smtClean="0"/>
            <a:t>müftülükler</a:t>
          </a:r>
          <a:r>
            <a:rPr lang="tr-TR" sz="1200" kern="1200" dirty="0" smtClean="0"/>
            <a:t> şeklinde oluşturulmuştur. </a:t>
          </a:r>
          <a:endParaRPr lang="tr-TR" sz="1200" kern="1200" dirty="0"/>
        </a:p>
      </dsp:txBody>
      <dsp:txXfrm>
        <a:off x="6094535" y="909960"/>
        <a:ext cx="1720685" cy="1474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3157D-0F42-4081-9C4D-A3A8E25F7EC1}">
      <dsp:nvSpPr>
        <dsp:cNvPr id="0" name=""/>
        <dsp:cNvSpPr/>
      </dsp:nvSpPr>
      <dsp:spPr>
        <a:xfrm rot="21300000">
          <a:off x="307380" y="1705267"/>
          <a:ext cx="7770196" cy="782970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D1537E-79E9-4BBA-9CCE-9499FE1F6C9B}">
      <dsp:nvSpPr>
        <dsp:cNvPr id="0" name=""/>
        <dsp:cNvSpPr/>
      </dsp:nvSpPr>
      <dsp:spPr>
        <a:xfrm>
          <a:off x="1224134" y="592495"/>
          <a:ext cx="1990128" cy="1351723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F44B-9DFC-41EF-A80E-F6251430845D}">
      <dsp:nvSpPr>
        <dsp:cNvPr id="0" name=""/>
        <dsp:cNvSpPr/>
      </dsp:nvSpPr>
      <dsp:spPr>
        <a:xfrm>
          <a:off x="4356205" y="0"/>
          <a:ext cx="2630161" cy="213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>
        <a:off x="4356205" y="0"/>
        <a:ext cx="2630161" cy="2130839"/>
      </dsp:txXfrm>
    </dsp:sp>
    <dsp:sp modelId="{D298E985-4CD1-4C88-9356-AAA8F4ACDE23}">
      <dsp:nvSpPr>
        <dsp:cNvPr id="0" name=""/>
        <dsp:cNvSpPr/>
      </dsp:nvSpPr>
      <dsp:spPr>
        <a:xfrm>
          <a:off x="5400589" y="2232246"/>
          <a:ext cx="1918990" cy="1273430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37802-BD9A-4B3A-8998-9CE865D88003}">
      <dsp:nvSpPr>
        <dsp:cNvPr id="0" name=""/>
        <dsp:cNvSpPr/>
      </dsp:nvSpPr>
      <dsp:spPr>
        <a:xfrm>
          <a:off x="199392" y="2736301"/>
          <a:ext cx="4697153" cy="254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1982 Anayasası’nın 136. maddesi</a:t>
          </a:r>
          <a:r>
            <a:rPr lang="tr-TR" sz="2000" kern="1200" dirty="0" smtClean="0"/>
            <a:t>, “Genel idare içinde yer alan </a:t>
          </a:r>
          <a:r>
            <a:rPr lang="tr-TR" sz="2000" b="1" kern="1200" dirty="0" smtClean="0"/>
            <a:t>Diyanet İşleri Başkanlığı, </a:t>
          </a:r>
          <a:r>
            <a:rPr lang="tr-TR" sz="2000" kern="1200" dirty="0" smtClean="0"/>
            <a:t>laiklik ilkesi doğrultusunda, bütün siyasi görüş ve düşünüşlerin dışında kalarak ve milletçe dayanışma ve bütünleşmeyi amaç edinerek, özel kanununda gösterilen görevleri yerine getirir.” </a:t>
          </a:r>
          <a:endParaRPr lang="tr-TR" sz="2000" kern="1200" dirty="0"/>
        </a:p>
      </dsp:txBody>
      <dsp:txXfrm>
        <a:off x="199392" y="2736301"/>
        <a:ext cx="4697153" cy="2543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23C4-39EC-44CA-9482-D26040C523C4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493C3-B322-45AA-BC27-9B97A12A3F55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Dinî konularda karar vermek, görüş bildirmek ve dinî soruları cevaplandırmak</a:t>
          </a:r>
          <a:endParaRPr lang="tr-TR" sz="1700" kern="1200" dirty="0"/>
        </a:p>
      </dsp:txBody>
      <dsp:txXfrm>
        <a:off x="2162175" y="0"/>
        <a:ext cx="6067425" cy="691896"/>
      </dsp:txXfrm>
    </dsp:sp>
    <dsp:sp modelId="{87A55B4A-BB1F-4191-BEA1-08B98EAD9933}">
      <dsp:nvSpPr>
        <dsp:cNvPr id="0" name=""/>
        <dsp:cNvSpPr/>
      </dsp:nvSpPr>
      <dsp:spPr>
        <a:xfrm>
          <a:off x="454056" y="691896"/>
          <a:ext cx="3416236" cy="34162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AE198-B7F9-4698-AC1E-E6D3E11224E4}">
      <dsp:nvSpPr>
        <dsp:cNvPr id="0" name=""/>
        <dsp:cNvSpPr/>
      </dsp:nvSpPr>
      <dsp:spPr>
        <a:xfrm>
          <a:off x="2162175" y="691896"/>
          <a:ext cx="6067425" cy="3416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Dinî konularda telif, tercüme, inceleme ve araştırmalar yapmak</a:t>
          </a:r>
          <a:endParaRPr lang="tr-TR" sz="1700" kern="1200" dirty="0"/>
        </a:p>
      </dsp:txBody>
      <dsp:txXfrm>
        <a:off x="2162175" y="691896"/>
        <a:ext cx="6067425" cy="691895"/>
      </dsp:txXfrm>
    </dsp:sp>
    <dsp:sp modelId="{88DC2140-0FC2-4AB8-8B89-23B92818DB18}">
      <dsp:nvSpPr>
        <dsp:cNvPr id="0" name=""/>
        <dsp:cNvSpPr/>
      </dsp:nvSpPr>
      <dsp:spPr>
        <a:xfrm>
          <a:off x="908113" y="1383791"/>
          <a:ext cx="2508123" cy="25081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8574D-627A-47F0-B549-A19790C0A74D}">
      <dsp:nvSpPr>
        <dsp:cNvPr id="0" name=""/>
        <dsp:cNvSpPr/>
      </dsp:nvSpPr>
      <dsp:spPr>
        <a:xfrm>
          <a:off x="2162175" y="1383791"/>
          <a:ext cx="6067425" cy="2508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Kur’an-ı Kerim metinlerinin hatasız ve eksiksiz basım ve yayımını sağlamak üzere kontrol etmek ve onaylamak </a:t>
          </a:r>
          <a:endParaRPr lang="tr-TR" sz="1700" kern="1200" dirty="0"/>
        </a:p>
      </dsp:txBody>
      <dsp:txXfrm>
        <a:off x="2162175" y="1383791"/>
        <a:ext cx="6067425" cy="691895"/>
      </dsp:txXfrm>
    </dsp:sp>
    <dsp:sp modelId="{5600BAD0-52B9-4714-8FDB-40548A0027CE}">
      <dsp:nvSpPr>
        <dsp:cNvPr id="0" name=""/>
        <dsp:cNvSpPr/>
      </dsp:nvSpPr>
      <dsp:spPr>
        <a:xfrm>
          <a:off x="1362170" y="2075687"/>
          <a:ext cx="1600009" cy="16000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AB2C0-B0B4-4275-AD76-964840CD7B8C}">
      <dsp:nvSpPr>
        <dsp:cNvPr id="0" name=""/>
        <dsp:cNvSpPr/>
      </dsp:nvSpPr>
      <dsp:spPr>
        <a:xfrm>
          <a:off x="2162175" y="2075687"/>
          <a:ext cx="6067425" cy="1600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Cami ve mescitler ile Kuran kurslarını açmak, yönetmek, yürütmek</a:t>
          </a:r>
          <a:endParaRPr lang="tr-TR" sz="1700" kern="1200" dirty="0"/>
        </a:p>
      </dsp:txBody>
      <dsp:txXfrm>
        <a:off x="2162175" y="2075687"/>
        <a:ext cx="6067425" cy="691895"/>
      </dsp:txXfrm>
    </dsp:sp>
    <dsp:sp modelId="{2967422D-7D12-4427-8BE0-FB471526D887}">
      <dsp:nvSpPr>
        <dsp:cNvPr id="0" name=""/>
        <dsp:cNvSpPr/>
      </dsp:nvSpPr>
      <dsp:spPr>
        <a:xfrm>
          <a:off x="1816227" y="2767583"/>
          <a:ext cx="691895" cy="6918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7E29-5E8B-41E1-83D9-D5A64ACCAF6F}">
      <dsp:nvSpPr>
        <dsp:cNvPr id="0" name=""/>
        <dsp:cNvSpPr/>
      </dsp:nvSpPr>
      <dsp:spPr>
        <a:xfrm>
          <a:off x="2162175" y="2767583"/>
          <a:ext cx="6067425" cy="691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İrşat hizmetleri (Ceza infaz kurumu ve tutukevleri, çocuk ıslahevi, huzurevi, sağlık kuruluşları </a:t>
          </a:r>
          <a:r>
            <a:rPr lang="tr-TR" sz="1700" kern="1200" dirty="0" err="1" smtClean="0"/>
            <a:t>vb</a:t>
          </a:r>
          <a:r>
            <a:rPr lang="tr-TR" sz="1700" kern="1200" dirty="0" smtClean="0"/>
            <a:t>)</a:t>
          </a:r>
          <a:endParaRPr lang="tr-TR" sz="1700" kern="1200" dirty="0"/>
        </a:p>
      </dsp:txBody>
      <dsp:txXfrm>
        <a:off x="2162175" y="2767583"/>
        <a:ext cx="6067425" cy="6918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73F19-9A0A-4705-A492-A454FAB5244E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0D6D6E-0305-45B8-9D61-34FFF391597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Hac ve umre ibadetlerinin düzenlemek, yürütmek </a:t>
          </a:r>
          <a:r>
            <a:rPr lang="tr-TR" sz="2000" kern="1200" smtClean="0"/>
            <a:t>ve denetlemek</a:t>
          </a:r>
          <a:endParaRPr lang="tr-TR" sz="2000" kern="1200" dirty="0"/>
        </a:p>
      </dsp:txBody>
      <dsp:txXfrm>
        <a:off x="2162175" y="0"/>
        <a:ext cx="6067425" cy="691896"/>
      </dsp:txXfrm>
    </dsp:sp>
    <dsp:sp modelId="{36380BA5-C515-4FA2-B214-2E9570C0AA25}">
      <dsp:nvSpPr>
        <dsp:cNvPr id="0" name=""/>
        <dsp:cNvSpPr/>
      </dsp:nvSpPr>
      <dsp:spPr>
        <a:xfrm>
          <a:off x="454056" y="691896"/>
          <a:ext cx="3416236" cy="34162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58056A-EF0C-415B-8FA4-F1FDCEE927C2}">
      <dsp:nvSpPr>
        <dsp:cNvPr id="0" name=""/>
        <dsp:cNvSpPr/>
      </dsp:nvSpPr>
      <dsp:spPr>
        <a:xfrm>
          <a:off x="2162175" y="691896"/>
          <a:ext cx="6067425" cy="3416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Basılı, sesli ve görüntülü eserler hazırlamak ve dağıtmak</a:t>
          </a:r>
          <a:endParaRPr lang="tr-TR" sz="2000" kern="1200" dirty="0"/>
        </a:p>
      </dsp:txBody>
      <dsp:txXfrm>
        <a:off x="2162175" y="691896"/>
        <a:ext cx="6067425" cy="691895"/>
      </dsp:txXfrm>
    </dsp:sp>
    <dsp:sp modelId="{DB647008-E848-40A2-BF08-C893AC879BA1}">
      <dsp:nvSpPr>
        <dsp:cNvPr id="0" name=""/>
        <dsp:cNvSpPr/>
      </dsp:nvSpPr>
      <dsp:spPr>
        <a:xfrm>
          <a:off x="908113" y="1383791"/>
          <a:ext cx="2508123" cy="25081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33B1E8-3449-4B7E-BBAC-DB586E40D3E0}">
      <dsp:nvSpPr>
        <dsp:cNvPr id="0" name=""/>
        <dsp:cNvSpPr/>
      </dsp:nvSpPr>
      <dsp:spPr>
        <a:xfrm>
          <a:off x="2162175" y="1383791"/>
          <a:ext cx="6067425" cy="2508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Radyo ve </a:t>
          </a:r>
          <a:r>
            <a:rPr lang="tr-TR" sz="2000" kern="1200" smtClean="0"/>
            <a:t>televizyon yayınları </a:t>
          </a:r>
          <a:endParaRPr lang="tr-TR" sz="2000" kern="1200" dirty="0"/>
        </a:p>
      </dsp:txBody>
      <dsp:txXfrm>
        <a:off x="2162175" y="1383791"/>
        <a:ext cx="6067425" cy="691895"/>
      </dsp:txXfrm>
    </dsp:sp>
    <dsp:sp modelId="{C64861D7-3975-4944-95A5-5A1843FEA70B}">
      <dsp:nvSpPr>
        <dsp:cNvPr id="0" name=""/>
        <dsp:cNvSpPr/>
      </dsp:nvSpPr>
      <dsp:spPr>
        <a:xfrm>
          <a:off x="1362170" y="2075687"/>
          <a:ext cx="1600009" cy="16000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C8DA07-75FC-4509-AC92-96B09522549B}">
      <dsp:nvSpPr>
        <dsp:cNvPr id="0" name=""/>
        <dsp:cNvSpPr/>
      </dsp:nvSpPr>
      <dsp:spPr>
        <a:xfrm>
          <a:off x="2162175" y="2075687"/>
          <a:ext cx="6067425" cy="1600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Diğer din mensuplarıyla ilişkiler  </a:t>
          </a:r>
          <a:endParaRPr lang="tr-TR" sz="2000" kern="1200" dirty="0"/>
        </a:p>
      </dsp:txBody>
      <dsp:txXfrm>
        <a:off x="2162175" y="2075687"/>
        <a:ext cx="6067425" cy="691895"/>
      </dsp:txXfrm>
    </dsp:sp>
    <dsp:sp modelId="{A200CB98-EE93-44F6-8B09-E83BDA6B6F2B}">
      <dsp:nvSpPr>
        <dsp:cNvPr id="0" name=""/>
        <dsp:cNvSpPr/>
      </dsp:nvSpPr>
      <dsp:spPr>
        <a:xfrm>
          <a:off x="1816227" y="2767583"/>
          <a:ext cx="691895" cy="6918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A82A9-5DE1-4304-9604-9D1456978A4A}">
      <dsp:nvSpPr>
        <dsp:cNvPr id="0" name=""/>
        <dsp:cNvSpPr/>
      </dsp:nvSpPr>
      <dsp:spPr>
        <a:xfrm>
          <a:off x="2162175" y="2767583"/>
          <a:ext cx="6067425" cy="691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Yardım kampanyaları.</a:t>
          </a:r>
          <a:endParaRPr lang="tr-TR" sz="2000" kern="1200" dirty="0"/>
        </a:p>
      </dsp:txBody>
      <dsp:txXfrm>
        <a:off x="2162175" y="2767583"/>
        <a:ext cx="6067425" cy="691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CA521-5EC6-4592-A952-BBDB2EB327B0}">
      <dsp:nvSpPr>
        <dsp:cNvPr id="0" name=""/>
        <dsp:cNvSpPr/>
      </dsp:nvSpPr>
      <dsp:spPr>
        <a:xfrm>
          <a:off x="671" y="0"/>
          <a:ext cx="1331263" cy="42976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Din Hizmetleri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671" y="1719065"/>
        <a:ext cx="1331263" cy="1719065"/>
      </dsp:txXfrm>
    </dsp:sp>
    <dsp:sp modelId="{841255F1-9136-48C5-B96C-043FD1143C94}">
      <dsp:nvSpPr>
        <dsp:cNvPr id="0" name=""/>
        <dsp:cNvSpPr/>
      </dsp:nvSpPr>
      <dsp:spPr>
        <a:xfrm>
          <a:off x="40609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97AD4-46F9-4560-A5DA-BF0C734BDE97}">
      <dsp:nvSpPr>
        <dsp:cNvPr id="0" name=""/>
        <dsp:cNvSpPr/>
      </dsp:nvSpPr>
      <dsp:spPr>
        <a:xfrm>
          <a:off x="1371872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Eğitim Hizmetleri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1371872" y="1719065"/>
        <a:ext cx="1331263" cy="1719065"/>
      </dsp:txXfrm>
    </dsp:sp>
    <dsp:sp modelId="{213AD1A4-F8DC-44DB-B74D-2223576E5A12}">
      <dsp:nvSpPr>
        <dsp:cNvPr id="0" name=""/>
        <dsp:cNvSpPr/>
      </dsp:nvSpPr>
      <dsp:spPr>
        <a:xfrm>
          <a:off x="1411810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8B027-D93D-4E26-91EB-13D9D0DB099E}">
      <dsp:nvSpPr>
        <dsp:cNvPr id="0" name=""/>
        <dsp:cNvSpPr/>
      </dsp:nvSpPr>
      <dsp:spPr>
        <a:xfrm>
          <a:off x="2743073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Dini Yayınlar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2743073" y="1719065"/>
        <a:ext cx="1331263" cy="1719065"/>
      </dsp:txXfrm>
    </dsp:sp>
    <dsp:sp modelId="{89ABFA90-276C-496E-BCAA-57BC499AC7C8}">
      <dsp:nvSpPr>
        <dsp:cNvPr id="0" name=""/>
        <dsp:cNvSpPr/>
      </dsp:nvSpPr>
      <dsp:spPr>
        <a:xfrm>
          <a:off x="2783011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5455B-4BBB-4779-B40C-3143CE4A381B}">
      <dsp:nvSpPr>
        <dsp:cNvPr id="0" name=""/>
        <dsp:cNvSpPr/>
      </dsp:nvSpPr>
      <dsp:spPr>
        <a:xfrm>
          <a:off x="4114274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Dış İlişkiler Genel Müdürlüğü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4114274" y="1719065"/>
        <a:ext cx="1331263" cy="1719065"/>
      </dsp:txXfrm>
    </dsp:sp>
    <dsp:sp modelId="{C5B9E5ED-9570-4DD5-B73E-114EFB488CF6}">
      <dsp:nvSpPr>
        <dsp:cNvPr id="0" name=""/>
        <dsp:cNvSpPr/>
      </dsp:nvSpPr>
      <dsp:spPr>
        <a:xfrm>
          <a:off x="4154211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6D34-A5CF-47A3-9E3E-3BDC9213DEB8}">
      <dsp:nvSpPr>
        <dsp:cNvPr id="0" name=""/>
        <dsp:cNvSpPr/>
      </dsp:nvSpPr>
      <dsp:spPr>
        <a:xfrm>
          <a:off x="5485475" y="0"/>
          <a:ext cx="1505924" cy="42976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İl ve İlçe Müftülükleri</a:t>
          </a:r>
          <a:endParaRPr lang="tr-TR" sz="1500" kern="1200" dirty="0">
            <a:solidFill>
              <a:schemeClr val="tx1"/>
            </a:solidFill>
          </a:endParaRPr>
        </a:p>
      </dsp:txBody>
      <dsp:txXfrm>
        <a:off x="5485475" y="1719065"/>
        <a:ext cx="1505924" cy="1719065"/>
      </dsp:txXfrm>
    </dsp:sp>
    <dsp:sp modelId="{B04A5499-1D7F-4631-9ED6-E86262B825E7}">
      <dsp:nvSpPr>
        <dsp:cNvPr id="0" name=""/>
        <dsp:cNvSpPr/>
      </dsp:nvSpPr>
      <dsp:spPr>
        <a:xfrm>
          <a:off x="5612743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FB957-D29D-4D5D-9455-773828AEE439}">
      <dsp:nvSpPr>
        <dsp:cNvPr id="0" name=""/>
        <dsp:cNvSpPr/>
      </dsp:nvSpPr>
      <dsp:spPr>
        <a:xfrm>
          <a:off x="7031337" y="0"/>
          <a:ext cx="1331263" cy="42976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Yurtdışı Din Hizmetleri Müşavirlik ve Ataşelikleri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7031337" y="1719065"/>
        <a:ext cx="1331263" cy="1719065"/>
      </dsp:txXfrm>
    </dsp:sp>
    <dsp:sp modelId="{4153EC7B-B4FE-4CBC-BED2-2D0CC47EE0B5}">
      <dsp:nvSpPr>
        <dsp:cNvPr id="0" name=""/>
        <dsp:cNvSpPr/>
      </dsp:nvSpPr>
      <dsp:spPr>
        <a:xfrm>
          <a:off x="7071275" y="257859"/>
          <a:ext cx="1251387" cy="14311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91A5-38E5-4BE3-94FD-346E8D7CB394}">
      <dsp:nvSpPr>
        <dsp:cNvPr id="0" name=""/>
        <dsp:cNvSpPr/>
      </dsp:nvSpPr>
      <dsp:spPr>
        <a:xfrm>
          <a:off x="334530" y="3438131"/>
          <a:ext cx="7694210" cy="644649"/>
        </a:xfrm>
        <a:prstGeom prst="leftRightArrow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2289-D286-4D24-BEFA-04D8CD8CCF96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C04B-04C0-401D-AD78-CAAC797A9B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62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C04B-04C0-401D-AD78-CAAC797A9B8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yanet.gov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iyanet.gov.tr/tr/kategori/ibrahim-bedrettin-elmali/104" TargetMode="External"/><Relationship Id="rId13" Type="http://schemas.openxmlformats.org/officeDocument/2006/relationships/hyperlink" Target="http://diyanet.gov.tr/tr/kategori/dr-tayyar-altikulac/108" TargetMode="External"/><Relationship Id="rId3" Type="http://schemas.openxmlformats.org/officeDocument/2006/relationships/hyperlink" Target="http://diyanet.gov.tr/tr/kategori/ahmet-hamdi-akseki/114" TargetMode="External"/><Relationship Id="rId7" Type="http://schemas.openxmlformats.org/officeDocument/2006/relationships/hyperlink" Target="http://diyanet.gov.tr/tr/kategori/mehmet-tevfik-gerceker/118" TargetMode="External"/><Relationship Id="rId12" Type="http://schemas.openxmlformats.org/officeDocument/2006/relationships/hyperlink" Target="http://diyanet.gov.tr/tr/kategori/prof-dr-suleyman-ates/107" TargetMode="External"/><Relationship Id="rId17" Type="http://schemas.openxmlformats.org/officeDocument/2006/relationships/hyperlink" Target="http://diyanet.gov.tr/tr/kategori/prof-dr-mehmet-gormez/120" TargetMode="External"/><Relationship Id="rId2" Type="http://schemas.openxmlformats.org/officeDocument/2006/relationships/hyperlink" Target="http://diyanet.gov.tr/tr/kategori/ord-prof-dr-mehmet-serafeddin-yaltkaya/121" TargetMode="External"/><Relationship Id="rId16" Type="http://schemas.openxmlformats.org/officeDocument/2006/relationships/hyperlink" Target="http://diyanet.gov.tr/tr/kategori/prof-dr-ali-bardakoglu/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yanet.gov.tr/tr/kategori/hasan-husnu-erdem/117" TargetMode="External"/><Relationship Id="rId11" Type="http://schemas.openxmlformats.org/officeDocument/2006/relationships/hyperlink" Target="http://diyanet.gov.tr/tr/kategori/dr-lutfi-dogan/106" TargetMode="External"/><Relationship Id="rId5" Type="http://schemas.openxmlformats.org/officeDocument/2006/relationships/hyperlink" Target="http://diyanet.gov.tr/tr/kategori/omer-nasuhi-bilmen/116" TargetMode="External"/><Relationship Id="rId15" Type="http://schemas.openxmlformats.org/officeDocument/2006/relationships/hyperlink" Target="http://diyanet.gov.tr/tr/kategori/mehmet-nuri-yilmaz/110" TargetMode="External"/><Relationship Id="rId10" Type="http://schemas.openxmlformats.org/officeDocument/2006/relationships/hyperlink" Target="http://diyanet.gov.tr/tr/kategori/lutfi-dogan/105" TargetMode="External"/><Relationship Id="rId4" Type="http://schemas.openxmlformats.org/officeDocument/2006/relationships/hyperlink" Target="http://diyanet.gov.tr/tr/kategori/eyyup-sabri-hayirlioglu/115" TargetMode="External"/><Relationship Id="rId9" Type="http://schemas.openxmlformats.org/officeDocument/2006/relationships/hyperlink" Target="http://diyanet.gov.tr/tr/kategori/ali-riza-hakses/119" TargetMode="External"/><Relationship Id="rId14" Type="http://schemas.openxmlformats.org/officeDocument/2006/relationships/hyperlink" Target="http://diyanet.gov.tr/tr/kategori/prof-dr-mustafa-said-yazicioglu/1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58608" cy="2450703"/>
          </a:xfrm>
        </p:spPr>
        <p:txBody>
          <a:bodyPr>
            <a:normAutofit/>
          </a:bodyPr>
          <a:lstStyle/>
          <a:p>
            <a:r>
              <a:rPr lang="tr-TR" b="1" dirty="0"/>
              <a:t>Türkiye’de Din Hizmetlerini Yürüten Kurum Olarak Diyanet İşleri Başkanlığı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7200" y="5445224"/>
            <a:ext cx="1738536" cy="207314"/>
          </a:xfrm>
        </p:spPr>
        <p:txBody>
          <a:bodyPr>
            <a:normAutofit fontScale="32500" lnSpcReduction="20000"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16859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Diyanet İşleri Başkanlığı’nın Görevleri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0196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4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6597352"/>
            <a:ext cx="7016064" cy="634752"/>
          </a:xfrm>
        </p:spPr>
        <p:txBody>
          <a:bodyPr>
            <a:normAutofit fontScale="90000"/>
          </a:bodyPr>
          <a:lstStyle/>
          <a:p>
            <a:r>
              <a:rPr lang="tr-TR" sz="3100" b="1" dirty="0"/>
              <a:t>Teşkilat </a:t>
            </a:r>
            <a:r>
              <a:rPr lang="tr-TR" sz="3100" b="1" dirty="0" smtClean="0"/>
              <a:t>Yapısı (Merkez Teşkilatı)</a:t>
            </a:r>
            <a:r>
              <a:rPr lang="tr-TR" b="1" dirty="0"/>
              <a:t/>
            </a:r>
            <a:br>
              <a:rPr lang="tr-TR" b="1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204923" cy="539405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1428">
            <a:off x="4621732" y="2347804"/>
            <a:ext cx="5003672" cy="23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13576" cy="79208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Teşkilat Yapısı(</a:t>
            </a:r>
            <a:r>
              <a:rPr lang="tr-TR" sz="3200" b="1" dirty="0"/>
              <a:t>Taşra </a:t>
            </a:r>
            <a:r>
              <a:rPr lang="tr-TR" sz="3200" b="1" dirty="0" smtClean="0"/>
              <a:t>Teşkilatı)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175382" cy="4881141"/>
          </a:xfrm>
        </p:spPr>
      </p:pic>
    </p:spTree>
    <p:extLst>
      <p:ext uri="{BB962C8B-B14F-4D97-AF65-F5344CB8AC3E}">
        <p14:creationId xmlns:p14="http://schemas.microsoft.com/office/powerpoint/2010/main" val="17937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59216" cy="557808"/>
          </a:xfrm>
        </p:spPr>
        <p:txBody>
          <a:bodyPr>
            <a:normAutofit fontScale="90000"/>
          </a:bodyPr>
          <a:lstStyle/>
          <a:p>
            <a:r>
              <a:rPr lang="tr-TR" dirty="0"/>
              <a:t>Teşkilat Yapısı(</a:t>
            </a:r>
            <a:r>
              <a:rPr lang="tr-TR" b="1" dirty="0"/>
              <a:t>Taşra Teşkilatı)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48506"/>
            <a:ext cx="6949578" cy="4481600"/>
          </a:xfrm>
        </p:spPr>
      </p:pic>
    </p:spTree>
    <p:extLst>
      <p:ext uri="{BB962C8B-B14F-4D97-AF65-F5344CB8AC3E}">
        <p14:creationId xmlns:p14="http://schemas.microsoft.com/office/powerpoint/2010/main" val="38223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075240" cy="55780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Dini Yüksek İhtisas ve Eğitim Merkezi Müdürlükleri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078737" cy="4670933"/>
          </a:xfrm>
        </p:spPr>
      </p:pic>
    </p:spTree>
    <p:extLst>
      <p:ext uri="{BB962C8B-B14F-4D97-AF65-F5344CB8AC3E}">
        <p14:creationId xmlns:p14="http://schemas.microsoft.com/office/powerpoint/2010/main" val="2331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87208" cy="3600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Yurtdışı Teşkilatı /İstatistikler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120680" cy="5261367"/>
          </a:xfrm>
        </p:spPr>
      </p:pic>
    </p:spTree>
    <p:extLst>
      <p:ext uri="{BB962C8B-B14F-4D97-AF65-F5344CB8AC3E}">
        <p14:creationId xmlns:p14="http://schemas.microsoft.com/office/powerpoint/2010/main" val="32789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733256"/>
            <a:ext cx="6933456" cy="936104"/>
          </a:xfrm>
        </p:spPr>
        <p:txBody>
          <a:bodyPr/>
          <a:lstStyle/>
          <a:p>
            <a:r>
              <a:rPr lang="tr-TR" dirty="0" smtClean="0"/>
              <a:t>İstatistikler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677025" cy="291465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6694"/>
            <a:ext cx="67341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892"/>
            <a:ext cx="7992888" cy="6593334"/>
          </a:xfrm>
        </p:spPr>
      </p:pic>
    </p:spTree>
    <p:extLst>
      <p:ext uri="{BB962C8B-B14F-4D97-AF65-F5344CB8AC3E}">
        <p14:creationId xmlns:p14="http://schemas.microsoft.com/office/powerpoint/2010/main" val="14304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Hizmet Birimleri ve Görevleri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698387"/>
              </p:ext>
            </p:extLst>
          </p:nvPr>
        </p:nvGraphicFramePr>
        <p:xfrm>
          <a:off x="323528" y="2276872"/>
          <a:ext cx="8363272" cy="429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0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499176" cy="364976"/>
          </a:xfrm>
        </p:spPr>
        <p:txBody>
          <a:bodyPr>
            <a:normAutofit fontScale="90000"/>
          </a:bodyPr>
          <a:lstStyle/>
          <a:p>
            <a:pPr lvl="0"/>
            <a:r>
              <a:rPr lang="tr-TR" sz="3600" b="1" dirty="0">
                <a:solidFill>
                  <a:schemeClr val="tx1"/>
                </a:solidFill>
              </a:rPr>
              <a:t>Din Hizmetleri Genel </a:t>
            </a:r>
            <a:r>
              <a:rPr lang="tr-TR" sz="3600" b="1" dirty="0" smtClean="0">
                <a:solidFill>
                  <a:schemeClr val="tx1"/>
                </a:solidFill>
              </a:rPr>
              <a:t>Müdürlüğü Görevleri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676859"/>
              </p:ext>
            </p:extLst>
          </p:nvPr>
        </p:nvGraphicFramePr>
        <p:xfrm>
          <a:off x="395536" y="1772816"/>
          <a:ext cx="8291264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57592" cy="86409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Tarihsel Gelişimi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9630"/>
              </p:ext>
            </p:extLst>
          </p:nvPr>
        </p:nvGraphicFramePr>
        <p:xfrm>
          <a:off x="467544" y="1412776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5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15200" cy="72501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Din Hizmetleri Genel Müdürlüğü Görevleri</a:t>
            </a:r>
            <a:endParaRPr lang="tr-TR" sz="3200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866991"/>
              </p:ext>
            </p:extLst>
          </p:nvPr>
        </p:nvGraphicFramePr>
        <p:xfrm>
          <a:off x="395536" y="1916832"/>
          <a:ext cx="8291264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8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31224" cy="84584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Din Hizmetleri Genel Müdürlüğü Görevleri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42665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1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Temel İlke ve Hedefler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903553"/>
              </p:ext>
            </p:extLst>
          </p:nvPr>
        </p:nvGraphicFramePr>
        <p:xfrm>
          <a:off x="611560" y="1268760"/>
          <a:ext cx="807524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9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412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4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075240" cy="701824"/>
          </a:xfrm>
        </p:spPr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62019"/>
              </p:ext>
            </p:extLst>
          </p:nvPr>
        </p:nvGraphicFramePr>
        <p:xfrm>
          <a:off x="457200" y="1628800"/>
          <a:ext cx="8229600" cy="494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1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38352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923469"/>
              </p:ext>
            </p:extLst>
          </p:nvPr>
        </p:nvGraphicFramePr>
        <p:xfrm>
          <a:off x="323528" y="1700808"/>
          <a:ext cx="53285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9"/>
            <a:ext cx="3157388" cy="33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55780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455199"/>
              </p:ext>
            </p:extLst>
          </p:nvPr>
        </p:nvGraphicFramePr>
        <p:xfrm>
          <a:off x="539552" y="1556792"/>
          <a:ext cx="8147248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75641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9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Temel İlke ve Hedefler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0718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9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47248" cy="869032"/>
          </a:xfrm>
        </p:spPr>
        <p:txBody>
          <a:bodyPr/>
          <a:lstStyle/>
          <a:p>
            <a:r>
              <a:rPr lang="tr-TR" b="1" dirty="0"/>
              <a:t>Tarihsel Gelişimi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376602"/>
              </p:ext>
            </p:extLst>
          </p:nvPr>
        </p:nvGraphicFramePr>
        <p:xfrm>
          <a:off x="323528" y="1628800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1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Yararlanılan </a:t>
            </a:r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www.diyanet.gov.tr</a:t>
            </a:r>
            <a:r>
              <a:rPr lang="tr-TR" dirty="0"/>
              <a:t>. </a:t>
            </a:r>
            <a:r>
              <a:rPr lang="tr-TR"/>
              <a:t>Erişim Tarihi</a:t>
            </a:r>
            <a:r>
              <a:rPr lang="tr-TR"/>
              <a:t>: </a:t>
            </a:r>
            <a:r>
              <a:rPr lang="tr-TR" smtClean="0"/>
              <a:t>01.01.2020</a:t>
            </a:r>
            <a:endParaRPr lang="tr-TR" smtClean="0"/>
          </a:p>
          <a:p>
            <a:r>
              <a:rPr lang="tr-TR" dirty="0" smtClean="0"/>
              <a:t>Doğan</a:t>
            </a:r>
            <a:r>
              <a:rPr lang="tr-TR" dirty="0"/>
              <a:t>, R. &amp; Ege, R. (2019). </a:t>
            </a:r>
            <a:r>
              <a:rPr lang="tr-TR" i="1" dirty="0"/>
              <a:t>Din Hizmetlerinde Rehberlik ve İletişim, Ed. Recai Doğan, Remziye Ege, Grafiker Yayınları, Ankara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1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87208" cy="797024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Tarihsel Gelişimi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539614"/>
              </p:ext>
            </p:extLst>
          </p:nvPr>
        </p:nvGraphicFramePr>
        <p:xfrm>
          <a:off x="395536" y="1772816"/>
          <a:ext cx="8291264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8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Tarihsel Gelişimi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81043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59216" cy="941040"/>
          </a:xfrm>
        </p:spPr>
        <p:txBody>
          <a:bodyPr/>
          <a:lstStyle/>
          <a:p>
            <a:r>
              <a:rPr lang="tr-TR" b="1" dirty="0"/>
              <a:t>Tarihsel Gelişimi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92028"/>
              </p:ext>
            </p:extLst>
          </p:nvPr>
        </p:nvGraphicFramePr>
        <p:xfrm>
          <a:off x="467544" y="1579608"/>
          <a:ext cx="8219256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9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92653"/>
              </p:ext>
            </p:extLst>
          </p:nvPr>
        </p:nvGraphicFramePr>
        <p:xfrm>
          <a:off x="539552" y="692696"/>
          <a:ext cx="7776864" cy="52686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9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1200" kern="1600" dirty="0">
                          <a:solidFill>
                            <a:srgbClr val="002060"/>
                          </a:solidFill>
                          <a:effectLst/>
                        </a:rPr>
                        <a:t>      Diyanet İşleri Başkanları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1200" kern="1600" dirty="0">
                          <a:solidFill>
                            <a:srgbClr val="002060"/>
                          </a:solidFill>
                          <a:effectLst/>
                        </a:rPr>
                        <a:t>Göreve Başlama-Bitiş Tarihleri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effectLst/>
                        </a:rPr>
                        <a:t>1. </a:t>
                      </a:r>
                      <a:r>
                        <a:rPr lang="tr-TR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Mehmet </a:t>
                      </a:r>
                      <a:r>
                        <a:rPr lang="tr-T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Rıfat BÖREKÇİ</a:t>
                      </a:r>
                      <a:endParaRPr lang="tr-TR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01.04.1924 - 05.03.1941</a:t>
                      </a:r>
                      <a:endParaRPr lang="tr-TR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2. Ord</a:t>
                      </a:r>
                      <a:r>
                        <a:rPr lang="tr-T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Prof. Dr. Mehmet Şerafettin YALTKAYA</a:t>
                      </a:r>
                      <a:endParaRPr lang="tr-TR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14.01.1942 - </a:t>
                      </a:r>
                      <a:r>
                        <a:rPr lang="tr-TR" sz="12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rId2"/>
                        </a:rPr>
                        <a:t>23.04.1947</a:t>
                      </a:r>
                      <a:endParaRPr lang="tr-TR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3.  Ahmet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Hamdi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AKSEKİ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29.04.1947 - 09.01. 1951</a:t>
                      </a:r>
                      <a:endParaRPr lang="tr-TR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4. </a:t>
                      </a:r>
                      <a:r>
                        <a:rPr lang="tr-TR" sz="1200" u="none" strike="noStrike" dirty="0" err="1" smtClean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Eyyüp</a:t>
                      </a: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Sabri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HAYIRLIOĞLU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17.04.1951 -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10.06.1960 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5. Ömer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Nasuhi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BİLMEN 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30.06.1960 - 06.04.1961​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6. Hasan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Hüsnü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ERDEM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u="none" strike="noStrike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06.04.1961 - 13.10.1964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7. Mehmet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Tevfik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GERÇEKER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15.10.1964 - 16.12.1965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8. İbrahim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Bedrettin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ELMALI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17.12.1965 - 25.10.1966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9. Ali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Rıza HAKSES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25.10.1966 -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15.01.1968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10.</a:t>
                      </a:r>
                      <a:r>
                        <a:rPr lang="tr-TR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 </a:t>
                      </a: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Lütfi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DOĞAN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15.01.1968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-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25.08.1972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11. Dr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. Lütfi DOĞAN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26.08.1972 -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26.07.1976​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12. Doç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. Dr. Süleyman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 ATEŞ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28.07.1976 -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07.02.1978 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13. Dr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. Tayyar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ALTIKULAÇ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09.02.1978 - 10.11.1986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14. Prof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. </a:t>
                      </a:r>
                      <a:r>
                        <a:rPr lang="tr-TR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hlinkClick r:id="rId14"/>
                        </a:rPr>
                        <a:t>Dr.Mustafa</a:t>
                      </a:r>
                      <a:r>
                        <a:rPr lang="tr-T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hlinkClick r:id="rId14"/>
                        </a:rPr>
                        <a:t>Said YAZICIOĞLU</a:t>
                      </a:r>
                      <a:endParaRPr lang="tr-TR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17.06.1987 - 02.01.1992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15. Mehmet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Nuri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YILMAZ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03.01.1992 - 19.03.2003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16. Prof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. Dr. Ali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BARDAKOĞLU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28.05.2003 - 11.11.2010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4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u="none" strike="noStrike" dirty="0" smtClean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17. Prof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. Dr. Mehmet </a:t>
                      </a:r>
                      <a:r>
                        <a:rPr lang="tr-TR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GÖRMEZ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11.11.2010 - ​</a:t>
                      </a:r>
                      <a:endParaRPr lang="tr-TR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157592" cy="964524"/>
          </a:xfrm>
        </p:spPr>
        <p:txBody>
          <a:bodyPr>
            <a:normAutofit/>
          </a:bodyPr>
          <a:lstStyle/>
          <a:p>
            <a:r>
              <a:rPr lang="tr-TR" sz="3200" b="1" dirty="0"/>
              <a:t>Yetki, Görev ve Sorumlulukları</a:t>
            </a:r>
            <a:endParaRPr lang="tr-TR" sz="32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433365"/>
              </p:ext>
            </p:extLst>
          </p:nvPr>
        </p:nvGraphicFramePr>
        <p:xfrm>
          <a:off x="467544" y="1052736"/>
          <a:ext cx="821925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2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Diyanet İşleri Başkanlığı’nın Görevleri</a:t>
            </a:r>
            <a:endParaRPr lang="tr-TR" sz="3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1061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5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376</TotalTime>
  <Words>1153</Words>
  <Application>Microsoft Office PowerPoint</Application>
  <PresentationFormat>Ekran Gösterisi (4:3)</PresentationFormat>
  <Paragraphs>130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Calibri</vt:lpstr>
      <vt:lpstr>Georgia</vt:lpstr>
      <vt:lpstr>Times New Roman</vt:lpstr>
      <vt:lpstr>Trebuchet MS</vt:lpstr>
      <vt:lpstr>Wingdings 2</vt:lpstr>
      <vt:lpstr>Kentsel</vt:lpstr>
      <vt:lpstr>Türkiye’de Din Hizmetlerini Yürüten Kurum Olarak Diyanet İşleri Başkanlığı</vt:lpstr>
      <vt:lpstr>Tarihsel Gelişimi  </vt:lpstr>
      <vt:lpstr>Tarihsel Gelişimi</vt:lpstr>
      <vt:lpstr>Tarihsel Gelişimi  </vt:lpstr>
      <vt:lpstr>Tarihsel Gelişimi  </vt:lpstr>
      <vt:lpstr>Tarihsel Gelişimi</vt:lpstr>
      <vt:lpstr>PowerPoint Sunusu</vt:lpstr>
      <vt:lpstr>Yetki, Görev ve Sorumlulukları</vt:lpstr>
      <vt:lpstr>Diyanet İşleri Başkanlığı’nın Görevleri</vt:lpstr>
      <vt:lpstr>Diyanet İşleri Başkanlığı’nın Görevleri</vt:lpstr>
      <vt:lpstr>Teşkilat Yapısı (Merkez Teşkilatı)  </vt:lpstr>
      <vt:lpstr>Teşkilat Yapısı(Taşra Teşkilatı)</vt:lpstr>
      <vt:lpstr>Teşkilat Yapısı(Taşra Teşkilatı)</vt:lpstr>
      <vt:lpstr>Dini Yüksek İhtisas ve Eğitim Merkezi Müdürlükleri</vt:lpstr>
      <vt:lpstr>Yurtdışı Teşkilatı /İstatistikler</vt:lpstr>
      <vt:lpstr>İstatistikler</vt:lpstr>
      <vt:lpstr>PowerPoint Sunusu</vt:lpstr>
      <vt:lpstr>Hizmet Birimleri ve Görevleri</vt:lpstr>
      <vt:lpstr>Din Hizmetleri Genel Müdürlüğü Görevleri </vt:lpstr>
      <vt:lpstr>Din Hizmetleri Genel Müdürlüğü Görevleri</vt:lpstr>
      <vt:lpstr>Din Hizmetleri Genel Müdürlüğü Görevleri</vt:lpstr>
      <vt:lpstr>Temel İlke ve Hedefler </vt:lpstr>
      <vt:lpstr>Temel İlke ve Hedefler</vt:lpstr>
      <vt:lpstr>Temel İlke ve Hedefler</vt:lpstr>
      <vt:lpstr>Temel İlke ve Hedefler</vt:lpstr>
      <vt:lpstr>Temel İlke ve Hedefler</vt:lpstr>
      <vt:lpstr>Temel İlke ve Hedefler</vt:lpstr>
      <vt:lpstr>Temel İlke ve Hedefler</vt:lpstr>
      <vt:lpstr>Temel İlke ve Hedefler</vt:lpstr>
      <vt:lpstr>Yararlanılan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SÜMEYRA</dc:creator>
  <cp:lastModifiedBy>sinem</cp:lastModifiedBy>
  <cp:revision>68</cp:revision>
  <dcterms:created xsi:type="dcterms:W3CDTF">2017-03-15T11:19:34Z</dcterms:created>
  <dcterms:modified xsi:type="dcterms:W3CDTF">2021-02-17T20:49:33Z</dcterms:modified>
</cp:coreProperties>
</file>