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694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49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83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956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73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867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55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8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62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620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23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74E18-AA5E-489D-BD58-F6D56CD51C7B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E9F0D-8799-48A6-B22E-1C43B050D0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125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Metin</a:t>
            </a:r>
            <a:r>
              <a:rPr lang="tr-TR" dirty="0" smtClean="0"/>
              <a:t>1</a:t>
            </a:r>
            <a:r>
              <a:rPr lang="hu-HU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dirty="0" err="1"/>
              <a:t>Aki</a:t>
            </a:r>
            <a:r>
              <a:rPr lang="tr-TR" sz="3200" dirty="0"/>
              <a:t> </a:t>
            </a:r>
            <a:r>
              <a:rPr lang="hu-HU" sz="3200" dirty="0"/>
              <a:t>egész nap rendesen dolgozott, éjszaka jól alszik. A nyugodt alvásnak van még néhány feltétele. </a:t>
            </a:r>
            <a:endParaRPr lang="tr-TR" sz="3200" dirty="0"/>
          </a:p>
          <a:p>
            <a:pPr algn="ctr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68370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200" dirty="0" smtClean="0"/>
              <a:t>Nagyon fontos, hogz este kiszellőztessük a szobánkat. Nem engedhető meg az, hogy a dohányosok telefüstöljék a hálónkat.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515274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200" dirty="0" smtClean="0"/>
              <a:t>Az is nélkülözhetetlen a kellemes alváshoz, hogy este megfürödjünk.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07146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200" dirty="0" smtClean="0"/>
              <a:t>Akik esténként izgalmas könyveket olvasnak, rendszeresen késő éjszakáig tévéznek, aligha alszanak igazán mélyen.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541757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Metin</a:t>
            </a:r>
            <a:r>
              <a:rPr lang="tr-TR" dirty="0" smtClean="0"/>
              <a:t>2</a:t>
            </a:r>
            <a:r>
              <a:rPr lang="hu-HU" dirty="0" smtClean="0"/>
              <a:t> </a:t>
            </a:r>
            <a:r>
              <a:rPr lang="hu-HU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200" dirty="0" smtClean="0"/>
              <a:t>A múlt heti időjárás rosszabb volt, mint  amit igértek a rádióban.  Sokkal több hó esett, hidegebb is volt, mint jelezték.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48189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600" dirty="0" smtClean="0"/>
              <a:t>Ennek következtében súlyosabb balesetek történtek, mintsem várhatók lettek volna.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033984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smtClean="0"/>
              <a:t>Kaynak: </a:t>
            </a:r>
            <a:r>
              <a:rPr lang="tr-TR" dirty="0" smtClean="0"/>
              <a:t>N.C</a:t>
            </a:r>
            <a:r>
              <a:rPr lang="hu-HU" dirty="0" smtClean="0"/>
              <a:t>szászi, Ildikó. Példaszövegek a magyar nyelvtan tanításához.Trezor Kiadó, Budapest, 1991. </a:t>
            </a:r>
            <a:endParaRPr lang="tr-TR" smtClean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45243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126</Words>
  <Application>Microsoft Office PowerPoint</Application>
  <PresentationFormat>Geniş ekran</PresentationFormat>
  <Paragraphs>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Metin1:</vt:lpstr>
      <vt:lpstr>PowerPoint Sunusu</vt:lpstr>
      <vt:lpstr>PowerPoint Sunusu</vt:lpstr>
      <vt:lpstr>PowerPoint Sunusu</vt:lpstr>
      <vt:lpstr>Metin2 :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6</cp:revision>
  <dcterms:created xsi:type="dcterms:W3CDTF">2020-05-02T19:13:52Z</dcterms:created>
  <dcterms:modified xsi:type="dcterms:W3CDTF">2020-05-03T07:04:56Z</dcterms:modified>
</cp:coreProperties>
</file>