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57" r:id="rId7"/>
    <p:sldId id="258" r:id="rId8"/>
    <p:sldId id="259" r:id="rId9"/>
    <p:sldId id="260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D27C8-A7F1-441E-AE48-04CF6FD0ED7F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1404EC-CAC3-42E7-ADC0-B30B46A1C611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2. HAFTA</a:t>
            </a:r>
          </a:p>
          <a:p>
            <a:r>
              <a:rPr lang="tr-TR" dirty="0" smtClean="0"/>
              <a:t>DÖRT İŞLEM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b="1" dirty="0"/>
              <a:t>Toplama İşlemi:</a:t>
            </a:r>
            <a:r>
              <a:rPr lang="tr-TR" dirty="0"/>
              <a:t> Pozitif  (+) sayıların toplamında sayılar normal bir şekilde toplanır ve sonuca yazılır. </a:t>
            </a:r>
            <a:endParaRPr lang="tr-TR" dirty="0" smtClean="0"/>
          </a:p>
          <a:p>
            <a:r>
              <a:rPr lang="tr-TR" dirty="0" smtClean="0"/>
              <a:t>Negatif </a:t>
            </a:r>
            <a:r>
              <a:rPr lang="tr-TR" dirty="0"/>
              <a:t>(-) sayıların toplamında da sayıların hepsi negatif ise , sayılar yine aynı şekilde toplanır sonucun başına (-) yazılır</a:t>
            </a:r>
            <a:r>
              <a:rPr lang="tr-TR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TOPLAMA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Zıt işaretli sayılarda da toplamı büyük olanın işareti yazılır. </a:t>
            </a:r>
          </a:p>
          <a:p>
            <a:r>
              <a:rPr lang="tr-TR" dirty="0" smtClean="0"/>
              <a:t>Zıt işaretli sayılarda önce pozitif ve negatif sayıları ayrı ayrı toplayıp daha sonra aralarında tek işlem yapmak daha kolay olacaktır.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ÇIKARMA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/>
              <a:t>Çıkarma İşlemi:</a:t>
            </a:r>
            <a:r>
              <a:rPr lang="tr-TR" dirty="0"/>
              <a:t> Bilindiği üzere büyük sayıdan küçük sayı çıkartılırsa sonuç pozitif , küçük sayıdan büyük sayı çıkartıldığında sonuç negatif olmaktadır. </a:t>
            </a:r>
            <a:endParaRPr lang="tr-TR" dirty="0" smtClean="0"/>
          </a:p>
          <a:p>
            <a:r>
              <a:rPr lang="tr-TR" dirty="0" smtClean="0"/>
              <a:t>Negatif </a:t>
            </a:r>
            <a:r>
              <a:rPr lang="tr-TR" dirty="0"/>
              <a:t>sayıların birbirinden çıkarılma işleminde en çok dikkat etmemiz </a:t>
            </a:r>
            <a:r>
              <a:rPr lang="tr-TR" dirty="0" smtClean="0"/>
              <a:t>gerekEn </a:t>
            </a:r>
            <a:r>
              <a:rPr lang="tr-TR" dirty="0"/>
              <a:t>işaretlerin birbirleriyle çarpımı olacaktır.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ÇARPMA VE BÖLME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Çarpma ve Bölme İşlemi: Öncelikle unutmamamız gereken şey aynı işaretli iki sayının çarpımı ve bölümünde sonuç pozitif; </a:t>
            </a:r>
            <a:r>
              <a:rPr lang="tr-TR" dirty="0" smtClean="0"/>
              <a:t> ters </a:t>
            </a:r>
            <a:r>
              <a:rPr lang="tr-TR" dirty="0"/>
              <a:t>işaretli iki sayının çarpımı ve bölümünde ise sonuç negatif olacaktır.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İŞLEM ÖNCELLİĞİ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İşlemlerde aşağıdaki sıraya dikkat edilir:</a:t>
            </a:r>
          </a:p>
          <a:p>
            <a:r>
              <a:rPr lang="tr-TR" dirty="0" smtClean="0"/>
              <a:t> 1. Varsa üs alma işlemi yapılır . </a:t>
            </a:r>
          </a:p>
          <a:p>
            <a:r>
              <a:rPr lang="tr-TR" dirty="0" smtClean="0"/>
              <a:t>2. Parantez varsa parantez içindeki işlem yapılır .</a:t>
            </a:r>
          </a:p>
          <a:p>
            <a:r>
              <a:rPr lang="tr-TR" dirty="0" smtClean="0"/>
              <a:t> 3. Çarpma veya bölme işlemlerinden önce gelen işlem yapılır . </a:t>
            </a:r>
          </a:p>
          <a:p>
            <a:r>
              <a:rPr lang="tr-TR" dirty="0" smtClean="0"/>
              <a:t>4. Toplama veya çıkarma işlemi yapılır 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Doğal Sayılarda Dağılma Özeliği ve Ortak Çarpan Parantezine Alma</a:t>
            </a:r>
            <a:endParaRPr lang="tr-TR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r>
              <a:rPr lang="tr-TR" dirty="0"/>
              <a:t>Dağılma </a:t>
            </a:r>
            <a:r>
              <a:rPr lang="tr-TR" dirty="0" smtClean="0"/>
              <a:t> Özeliği Bir sayının diğer iki sayının toplamı ya da farkı ile çarpımı, o sayının diğer iki sayı ile ayrı ayrı çarpımlarının toplamına ya da farkına eşittir.</a:t>
            </a:r>
          </a:p>
          <a:p>
            <a:r>
              <a:rPr lang="tr-TR" dirty="0" smtClean="0"/>
              <a:t> Bu özelik çarpma işleminin toplama ya da çıkarma işlemi üzerine dağılma özeliğidir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Doğal Sayılarda Dağılma Özeliği ve Ortak Çarpan Parantezine Alma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a. (b+c)= ab+ac</a:t>
            </a:r>
          </a:p>
          <a:p>
            <a:endParaRPr lang="tr-TR" dirty="0"/>
          </a:p>
          <a:p>
            <a:r>
              <a:rPr lang="tr-TR" dirty="0" smtClean="0"/>
              <a:t>a. (b-c)= ab-ac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199</Words>
  <Application>Microsoft Office PowerPoint</Application>
  <PresentationFormat>On-screen Show (4:3)</PresentationFormat>
  <Paragraphs>27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MATEMATİK</vt:lpstr>
      <vt:lpstr>TOPLAMA</vt:lpstr>
      <vt:lpstr>TOPLAMA</vt:lpstr>
      <vt:lpstr>ÇIKARMA</vt:lpstr>
      <vt:lpstr>ÇARPMA VE BÖLME</vt:lpstr>
      <vt:lpstr>İŞLEM ÖNCELLİĞİ</vt:lpstr>
      <vt:lpstr>Doğal Sayılarda Dağılma Özeliği ve Ortak Çarpan Parantezine Alma</vt:lpstr>
      <vt:lpstr>Doğal Sayılarda Dağılma Özeliği ve Ortak Çarpan Parantezine Alma</vt:lpstr>
      <vt:lpstr>Slide 9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2020-05-05T08:57:54Z</dcterms:created>
  <dcterms:modified xsi:type="dcterms:W3CDTF">2020-05-05T09:25:14Z</dcterms:modified>
</cp:coreProperties>
</file>