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9.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leather and animal waste products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raw materials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Handicrafts made by using leather and animal waste products as raw materials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leather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horn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bone</a:t>
            </a: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waste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sea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animals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feather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bowel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waste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animals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14290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leather</a:t>
            </a: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9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Saddle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whip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Drum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>
              <a:buNone/>
            </a:pP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Shoes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waistcoast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Bag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Coat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Hat</a:t>
            </a:r>
          </a:p>
          <a:p>
            <a:pPr>
              <a:buNone/>
            </a:pP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Prayer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leather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Binding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Furniture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characters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shadow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1900" b="1" dirty="0" err="1" smtClean="0">
                <a:latin typeface="Times New Roman" pitchFamily="18" charset="0"/>
                <a:cs typeface="Times New Roman" pitchFamily="18" charset="0"/>
              </a:rPr>
              <a:t>game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horn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bone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waste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sea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animals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feather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bowel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waste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animals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105</Words>
  <PresentationFormat>Ekran Gösterisi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9. subject</vt:lpstr>
      <vt:lpstr> Handicrafts made by using leather and animal waste products as raw materials 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subject</dc:title>
  <cp:lastModifiedBy>a</cp:lastModifiedBy>
  <cp:revision>7</cp:revision>
  <dcterms:modified xsi:type="dcterms:W3CDTF">2018-04-30T04:24:29Z</dcterms:modified>
</cp:coreProperties>
</file>