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5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9. </a:t>
            </a:r>
            <a:r>
              <a:rPr lang="tr-TR" dirty="0" err="1" smtClean="0"/>
              <a:t>subject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Handicrafts made by using leather and animal waste products 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raw materials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Handicrafts made by using leather and animal waste products as raw materials</a:t>
            </a:r>
            <a:br>
              <a:rPr lang="en-US" sz="3200" dirty="0" smtClean="0">
                <a:latin typeface="Times New Roman" pitchFamily="18" charset="0"/>
                <a:cs typeface="Times New Roman" pitchFamily="18" charset="0"/>
              </a:rPr>
            </a:b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Handicrafts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made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using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leather</a:t>
            </a:r>
            <a:endParaRPr lang="tr-TR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Handicrafts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made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using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horn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bone</a:t>
            </a:r>
          </a:p>
          <a:p>
            <a:pPr>
              <a:buNone/>
            </a:pP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Handicrafts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made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using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waste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sea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animals</a:t>
            </a:r>
            <a:endParaRPr lang="tr-TR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Handicrafts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made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using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feather</a:t>
            </a:r>
            <a:endParaRPr lang="tr-TR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Handicrafts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made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using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bowel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other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waste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animals</a:t>
            </a:r>
            <a:endParaRPr lang="tr-TR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4282" y="214290"/>
            <a:ext cx="8229600" cy="621510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0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Handicrafts</a:t>
            </a:r>
            <a:r>
              <a:rPr lang="tr-TR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made</a:t>
            </a:r>
            <a:r>
              <a:rPr lang="tr-TR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using</a:t>
            </a:r>
            <a:r>
              <a:rPr lang="tr-TR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leather</a:t>
            </a:r>
            <a:endParaRPr lang="tr-TR" sz="20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19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900" b="1" dirty="0" err="1" smtClean="0">
                <a:latin typeface="Times New Roman" pitchFamily="18" charset="0"/>
                <a:cs typeface="Times New Roman" pitchFamily="18" charset="0"/>
              </a:rPr>
              <a:t>Saddle</a:t>
            </a:r>
            <a:r>
              <a:rPr lang="tr-TR" sz="19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900" b="1" dirty="0" err="1" smtClean="0">
                <a:latin typeface="Times New Roman" pitchFamily="18" charset="0"/>
                <a:cs typeface="Times New Roman" pitchFamily="18" charset="0"/>
              </a:rPr>
              <a:t>whip</a:t>
            </a:r>
            <a:endParaRPr lang="tr-TR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900" b="1" dirty="0" err="1" smtClean="0">
                <a:latin typeface="Times New Roman" pitchFamily="18" charset="0"/>
                <a:cs typeface="Times New Roman" pitchFamily="18" charset="0"/>
              </a:rPr>
              <a:t>Drum</a:t>
            </a:r>
            <a:r>
              <a:rPr lang="tr-TR" sz="1900" b="1" dirty="0" smtClean="0">
                <a:latin typeface="Times New Roman" pitchFamily="18" charset="0"/>
                <a:cs typeface="Times New Roman" pitchFamily="18" charset="0"/>
              </a:rPr>
              <a:t>,  </a:t>
            </a:r>
          </a:p>
          <a:p>
            <a:pPr>
              <a:buNone/>
            </a:pPr>
            <a:r>
              <a:rPr lang="tr-TR" sz="1900" b="1" dirty="0" err="1" smtClean="0">
                <a:latin typeface="Times New Roman" pitchFamily="18" charset="0"/>
                <a:cs typeface="Times New Roman" pitchFamily="18" charset="0"/>
              </a:rPr>
              <a:t>Shoes</a:t>
            </a:r>
            <a:r>
              <a:rPr lang="tr-TR" sz="1900" b="1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tr-TR" sz="1900" b="1" dirty="0" err="1" smtClean="0">
                <a:latin typeface="Times New Roman" pitchFamily="18" charset="0"/>
                <a:cs typeface="Times New Roman" pitchFamily="18" charset="0"/>
              </a:rPr>
              <a:t>waistcoast</a:t>
            </a:r>
            <a:endParaRPr lang="tr-TR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900" b="1" dirty="0" err="1" smtClean="0">
                <a:latin typeface="Times New Roman" pitchFamily="18" charset="0"/>
                <a:cs typeface="Times New Roman" pitchFamily="18" charset="0"/>
              </a:rPr>
              <a:t>Bag</a:t>
            </a:r>
            <a:r>
              <a:rPr lang="tr-TR" sz="19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tr-TR" sz="1900" b="1" dirty="0" err="1" smtClean="0">
                <a:latin typeface="Times New Roman" pitchFamily="18" charset="0"/>
                <a:cs typeface="Times New Roman" pitchFamily="18" charset="0"/>
              </a:rPr>
              <a:t>Coat</a:t>
            </a:r>
            <a:r>
              <a:rPr lang="tr-TR" sz="1900" b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tr-TR" sz="1900" b="1" dirty="0" smtClean="0">
                <a:latin typeface="Times New Roman" pitchFamily="18" charset="0"/>
                <a:cs typeface="Times New Roman" pitchFamily="18" charset="0"/>
              </a:rPr>
              <a:t>Hat</a:t>
            </a:r>
          </a:p>
          <a:p>
            <a:pPr>
              <a:buNone/>
            </a:pPr>
            <a:r>
              <a:rPr lang="tr-TR" sz="1900" b="1" dirty="0" err="1" smtClean="0">
                <a:latin typeface="Times New Roman" pitchFamily="18" charset="0"/>
                <a:cs typeface="Times New Roman" pitchFamily="18" charset="0"/>
              </a:rPr>
              <a:t>Prayer</a:t>
            </a:r>
            <a:r>
              <a:rPr lang="tr-TR" sz="1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900" b="1" dirty="0" err="1" smtClean="0">
                <a:latin typeface="Times New Roman" pitchFamily="18" charset="0"/>
                <a:cs typeface="Times New Roman" pitchFamily="18" charset="0"/>
              </a:rPr>
              <a:t>leather</a:t>
            </a:r>
            <a:endParaRPr lang="tr-TR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900" b="1" dirty="0" err="1" smtClean="0">
                <a:latin typeface="Times New Roman" pitchFamily="18" charset="0"/>
                <a:cs typeface="Times New Roman" pitchFamily="18" charset="0"/>
              </a:rPr>
              <a:t>Binding</a:t>
            </a:r>
            <a:endParaRPr lang="tr-TR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900" b="1" dirty="0" err="1" smtClean="0">
                <a:latin typeface="Times New Roman" pitchFamily="18" charset="0"/>
                <a:cs typeface="Times New Roman" pitchFamily="18" charset="0"/>
              </a:rPr>
              <a:t>Furniture</a:t>
            </a:r>
            <a:endParaRPr lang="tr-TR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900" b="1" dirty="0" err="1" smtClean="0">
                <a:latin typeface="Times New Roman" pitchFamily="18" charset="0"/>
                <a:cs typeface="Times New Roman" pitchFamily="18" charset="0"/>
              </a:rPr>
              <a:t>characters</a:t>
            </a:r>
            <a:r>
              <a:rPr lang="tr-TR" sz="1900" b="1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1900" b="1" dirty="0" err="1" smtClean="0">
                <a:latin typeface="Times New Roman" pitchFamily="18" charset="0"/>
                <a:cs typeface="Times New Roman" pitchFamily="18" charset="0"/>
              </a:rPr>
              <a:t>shadow</a:t>
            </a:r>
            <a:r>
              <a:rPr lang="tr-TR" sz="19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tr-TR" sz="1900" b="1" dirty="0" err="1" smtClean="0">
                <a:latin typeface="Times New Roman" pitchFamily="18" charset="0"/>
                <a:cs typeface="Times New Roman" pitchFamily="18" charset="0"/>
              </a:rPr>
              <a:t>game</a:t>
            </a:r>
            <a:endParaRPr lang="tr-TR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19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Handicrafts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made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using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horn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bone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Handicrafts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made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using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waste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sea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animals</a:t>
            </a:r>
            <a:endParaRPr lang="tr-TR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Handicrafts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made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using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feather</a:t>
            </a:r>
            <a:endParaRPr lang="tr-TR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Handicrafts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made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using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bowel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other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waste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animals</a:t>
            </a:r>
            <a:endParaRPr lang="tr-TR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105</Words>
  <PresentationFormat>Ekran Gösterisi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9. subject</vt:lpstr>
      <vt:lpstr> Handicrafts made by using leather and animal waste products as raw materials </vt:lpstr>
      <vt:lpstr>Slayt 3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9. subject</dc:title>
  <cp:lastModifiedBy>a</cp:lastModifiedBy>
  <cp:revision>7</cp:revision>
  <dcterms:modified xsi:type="dcterms:W3CDTF">2018-04-30T04:24:29Z</dcterms:modified>
</cp:coreProperties>
</file>