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7" r:id="rId3"/>
    <p:sldId id="269" r:id="rId4"/>
    <p:sldId id="274" r:id="rId5"/>
    <p:sldId id="275" r:id="rId6"/>
    <p:sldId id="277" r:id="rId7"/>
    <p:sldId id="270" r:id="rId8"/>
    <p:sldId id="27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III. ANAYASALARIN YAPILIŞ YÖNTEMİNE GÖRE ANAYASALAR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0901" y="1404796"/>
            <a:ext cx="1167969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 smtClean="0">
                <a:latin typeface="Times New Roman" pitchFamily="18" charset="0"/>
              </a:rPr>
              <a:t>III</a:t>
            </a:r>
            <a:r>
              <a:rPr lang="tr-TR" sz="4000" b="1" dirty="0">
                <a:latin typeface="Times New Roman" pitchFamily="18" charset="0"/>
              </a:rPr>
              <a:t>. ANAYASALARIN YAPILIŞ YÖNTEMİNE GÖRE </a:t>
            </a:r>
            <a:r>
              <a:rPr lang="tr-TR" sz="4000" b="1" dirty="0" smtClean="0">
                <a:latin typeface="Times New Roman" pitchFamily="18" charset="0"/>
              </a:rPr>
              <a:t>ANAYASALAR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Demokratik Usullerle Yapılan Anayasa</a:t>
            </a:r>
          </a:p>
          <a:p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B. Demokratik Olmayan Usullerle Yapılan Anayasa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9524" y="1135383"/>
            <a:ext cx="1116016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B. Demokratik Olmayan Usullerle Yapılan </a:t>
            </a: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Anayasa</a:t>
            </a:r>
          </a:p>
          <a:p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		1. İç Empoze Anayasa</a:t>
            </a:r>
          </a:p>
          <a:p>
            <a:endParaRPr lang="tr-TR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		2. Dış Empoze Anayasa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596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IV. ANAYASA YAPIM SÜRECİ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39049" y="1193114"/>
            <a:ext cx="1021732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IV. ANAYASA YAPIM SÜRECİ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Hazırlık Aşaması</a:t>
            </a:r>
          </a:p>
          <a:p>
            <a:r>
              <a:rPr lang="tr-TR" sz="4000" dirty="0">
                <a:latin typeface="Times New Roman" pitchFamily="18" charset="0"/>
              </a:rPr>
              <a:t>	B. Anayasa Yapıcıların Belirlenmesi</a:t>
            </a:r>
          </a:p>
          <a:p>
            <a:r>
              <a:rPr lang="tr-TR" sz="4000" dirty="0">
                <a:latin typeface="Times New Roman" pitchFamily="18" charset="0"/>
              </a:rPr>
              <a:t>	C. Anayasanın Kaleme Alınması</a:t>
            </a:r>
          </a:p>
          <a:p>
            <a:r>
              <a:rPr lang="tr-TR" sz="4000" dirty="0">
                <a:latin typeface="Times New Roman" pitchFamily="18" charset="0"/>
              </a:rPr>
              <a:t>	D. Anayasanın Yürürlüğe Girmesi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Times New Roman" pitchFamily="18" charset="0"/>
              </a:rPr>
              <a:t>			SEÇİLMİŞ KAYNAKÇA</a:t>
            </a:r>
            <a:r>
              <a:rPr lang="tr-TR" sz="2800" b="1" dirty="0">
                <a:latin typeface="Times New Roman" pitchFamily="18" charset="0"/>
              </a:rPr>
              <a:t>				</a:t>
            </a:r>
            <a:endParaRPr lang="tr-TR" sz="2800" b="1" dirty="0" smtClean="0">
              <a:latin typeface="Times New Roman" pitchFamily="18" charset="0"/>
            </a:endParaRPr>
          </a:p>
          <a:p>
            <a:r>
              <a:rPr lang="tr-TR" sz="2800" b="1" dirty="0">
                <a:latin typeface="Times New Roman" pitchFamily="18" charset="0"/>
              </a:rPr>
              <a:t> </a:t>
            </a:r>
            <a:r>
              <a:rPr lang="tr-TR" sz="2800" dirty="0">
                <a:latin typeface="Times New Roman" pitchFamily="18" charset="0"/>
              </a:rPr>
              <a:t/>
            </a:r>
            <a:br>
              <a:rPr lang="tr-TR" sz="2800" dirty="0">
                <a:latin typeface="Times New Roman" pitchFamily="18" charset="0"/>
              </a:rPr>
            </a:br>
            <a:r>
              <a:rPr lang="tr-TR" sz="2800" dirty="0">
                <a:latin typeface="Times New Roman" pitchFamily="18" charset="0"/>
              </a:rPr>
              <a:t>Ergun Özbudun, </a:t>
            </a:r>
            <a:r>
              <a:rPr lang="tr-TR" sz="2800" b="1" dirty="0">
                <a:latin typeface="Times New Roman" pitchFamily="18" charset="0"/>
              </a:rPr>
              <a:t>Demokrasiye Geçiş Sürecinde Anayasa Yapımı</a:t>
            </a:r>
            <a:r>
              <a:rPr lang="tr-TR" sz="2800" dirty="0">
                <a:latin typeface="Times New Roman" pitchFamily="18" charset="0"/>
              </a:rPr>
              <a:t>, Bilgi Yayınevi, Ankara 1993.</a:t>
            </a:r>
            <a:endParaRPr lang="en-US" sz="2800" dirty="0">
              <a:latin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</a:rPr>
              <a:t>Ergun Özbudun, </a:t>
            </a:r>
            <a:r>
              <a:rPr lang="tr-TR" sz="2800" b="1" dirty="0">
                <a:latin typeface="Times New Roman" pitchFamily="18" charset="0"/>
              </a:rPr>
              <a:t>Çağdaş Türk Politikası</a:t>
            </a:r>
            <a:r>
              <a:rPr lang="tr-TR" sz="2800" dirty="0">
                <a:latin typeface="Times New Roman" pitchFamily="18" charset="0"/>
              </a:rPr>
              <a:t>, (çev. Ali Resul Usul), Doğan Kitap, İstanbul 2003, s. 49-67.</a:t>
            </a:r>
            <a:endParaRPr lang="en-US" sz="2800" dirty="0">
              <a:latin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</a:rPr>
              <a:t>Yavuz Atar, </a:t>
            </a:r>
            <a:r>
              <a:rPr lang="tr-TR" sz="2800" b="1" dirty="0">
                <a:latin typeface="Times New Roman" pitchFamily="18" charset="0"/>
              </a:rPr>
              <a:t>Demokrasilerde Anayasa Yapımı ve Anayasal Değişimin Dinamikleri</a:t>
            </a:r>
            <a:r>
              <a:rPr lang="tr-TR" sz="2800" dirty="0">
                <a:latin typeface="Times New Roman" pitchFamily="18" charset="0"/>
              </a:rPr>
              <a:t>, Mimoza Yayıncılık, Konya 2000.</a:t>
            </a:r>
            <a:endParaRPr lang="en-US" sz="2800" dirty="0">
              <a:latin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</a:rPr>
              <a:t>Kemal Gözler, </a:t>
            </a:r>
            <a:r>
              <a:rPr lang="tr-TR" sz="2800" b="1" dirty="0">
                <a:latin typeface="Times New Roman" pitchFamily="18" charset="0"/>
              </a:rPr>
              <a:t>Kurucu İktidar</a:t>
            </a:r>
            <a:r>
              <a:rPr lang="tr-TR" sz="2800" dirty="0">
                <a:latin typeface="Times New Roman" pitchFamily="18" charset="0"/>
              </a:rPr>
              <a:t>, Ekin Kitabevi, Bursa 1998.</a:t>
            </a:r>
            <a:endParaRPr lang="en-US" sz="2800" dirty="0">
              <a:latin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</a:rPr>
              <a:t>Volkan Has, </a:t>
            </a:r>
            <a:r>
              <a:rPr lang="tr-TR" sz="2800" b="1" dirty="0">
                <a:latin typeface="Times New Roman" pitchFamily="18" charset="0"/>
              </a:rPr>
              <a:t>Anayasa’yı Değiştirme Süreci</a:t>
            </a:r>
            <a:r>
              <a:rPr lang="tr-TR" sz="2800" dirty="0">
                <a:latin typeface="Times New Roman" pitchFamily="18" charset="0"/>
              </a:rPr>
              <a:t>, 2.b., Adalet Yayınevi, Ankara 2009.</a:t>
            </a:r>
            <a:endParaRPr lang="en-US" sz="2800" dirty="0">
              <a:latin typeface="Times New Roman" pitchFamily="18" charset="0"/>
            </a:endParaRPr>
          </a:p>
          <a:p>
            <a:r>
              <a:rPr lang="tr-TR" sz="2800" dirty="0">
                <a:latin typeface="Times New Roman" pitchFamily="18" charset="0"/>
              </a:rPr>
              <a:t>Erdal Onar, </a:t>
            </a:r>
            <a:r>
              <a:rPr lang="tr-TR" sz="2800" b="1" dirty="0">
                <a:latin typeface="Times New Roman" pitchFamily="18" charset="0"/>
              </a:rPr>
              <a:t>1982 Anayasasında Anayasayı Değiştirme Sorunu</a:t>
            </a:r>
            <a:r>
              <a:rPr lang="tr-TR" sz="2800" dirty="0">
                <a:latin typeface="Times New Roman" pitchFamily="18" charset="0"/>
              </a:rPr>
              <a:t>, Ankara 1993.</a:t>
            </a:r>
            <a:endParaRPr lang="en-US" sz="2800" dirty="0">
              <a:latin typeface="Times New Roman" pitchFamily="18" charset="0"/>
            </a:endParaRPr>
          </a:p>
          <a:p>
            <a:r>
              <a:rPr lang="tr-TR" sz="2800" dirty="0" err="1">
                <a:latin typeface="Times New Roman" pitchFamily="18" charset="0"/>
              </a:rPr>
              <a:t>Arend</a:t>
            </a:r>
            <a:r>
              <a:rPr lang="tr-TR" sz="2800" dirty="0">
                <a:latin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</a:rPr>
              <a:t>Lijphart</a:t>
            </a:r>
            <a:r>
              <a:rPr lang="tr-TR" sz="2800" dirty="0">
                <a:latin typeface="Times New Roman" pitchFamily="18" charset="0"/>
              </a:rPr>
              <a:t>, </a:t>
            </a:r>
            <a:r>
              <a:rPr lang="tr-TR" sz="2800" b="1" dirty="0">
                <a:latin typeface="Times New Roman" pitchFamily="18" charset="0"/>
              </a:rPr>
              <a:t>Çağdaş Demokrasiler</a:t>
            </a:r>
            <a:r>
              <a:rPr lang="tr-TR" sz="2800" dirty="0">
                <a:latin typeface="Times New Roman" pitchFamily="18" charset="0"/>
              </a:rPr>
              <a:t>, (çev. Ergun Özbudun - Ersin </a:t>
            </a:r>
            <a:r>
              <a:rPr lang="tr-TR" sz="2800" dirty="0" err="1">
                <a:latin typeface="Times New Roman" pitchFamily="18" charset="0"/>
              </a:rPr>
              <a:t>Onulduran</a:t>
            </a:r>
            <a:r>
              <a:rPr lang="tr-TR" sz="2800" dirty="0">
                <a:latin typeface="Times New Roman" pitchFamily="18" charset="0"/>
              </a:rPr>
              <a:t>), Yetkin Yayınları, Ankara 1996, s. 162-165</a:t>
            </a:r>
            <a:r>
              <a:rPr lang="tr-TR" sz="2800" dirty="0" smtClean="0">
                <a:latin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6066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Demokratik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yöntemlerle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Anayasaların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nasıl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yapılabileceğini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tartışınız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 1961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Anayasalarını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açıdan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karşılaştırmalı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değerlendiriniz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3515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44</Words>
  <Application>Microsoft Office PowerPoint</Application>
  <PresentationFormat>Özel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24</cp:revision>
  <dcterms:created xsi:type="dcterms:W3CDTF">2017-10-23T13:21:40Z</dcterms:created>
  <dcterms:modified xsi:type="dcterms:W3CDTF">2018-04-18T08:58:17Z</dcterms:modified>
</cp:coreProperties>
</file>