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8" r:id="rId5"/>
    <p:sldId id="281" r:id="rId6"/>
    <p:sldId id="28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COMBI Modeli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i="1"/>
              <a:t>(Davranış Etkisi İçin İletişim-Communication for Behavioral Impact-)</a:t>
            </a:r>
            <a:r>
              <a:rPr lang="tr-TR"/>
              <a:t>, Dünya Sağlık Örgütünün 2003 yılında, dünyanın dört bir yanından ortaklarla çalışarak geliştirdiği ve uyguladığı bir iletişim yaklaşımıdır.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COMBI Modeli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Davranış üzerindeki etkiye verdiği önemle, davranışsal iletişim için bir örnektir. </a:t>
            </a:r>
          </a:p>
          <a:p>
            <a:r>
              <a:rPr lang="tr-TR"/>
              <a:t>Sağlık sonuçlarını etkileyebilecek davranış konularını belirleyen, araştırmaya dayalı ve katılımcı bir yaklaşımdır.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PRECEDE-PROCEED Modeli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 PRECEDE Modeli </a:t>
            </a:r>
            <a:r>
              <a:rPr lang="tr-TR" i="1"/>
              <a:t>(Predisposing, Reinforcing and Enabling Constructs in Educational/Enviromental Diagnosis and Evolution - Eğitimsel/Çevresel Teşhis ve Gelişmede Hazırlayıcı, Güçlendirici ve İmkan Yaratıcı Yapılar) </a:t>
            </a:r>
            <a:r>
              <a:rPr lang="tr-TR"/>
              <a:t>(Green ve Kreuter, 1991).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Genişletilmiş Paralel Süreç Modeli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i="1"/>
              <a:t>Genişletilmiş Paralel Süreç Modeli</a:t>
            </a:r>
            <a:r>
              <a:rPr lang="tr-TR"/>
              <a:t> </a:t>
            </a:r>
            <a:r>
              <a:rPr lang="tr-TR" i="1"/>
              <a:t>(Extended Paralel Process Model) </a:t>
            </a:r>
            <a:r>
              <a:rPr lang="tr-TR"/>
              <a:t>(Leventhal, 1970; Witte, 1992), korku cazibelerini sağlık davranışı değişimi için bir motivasyon olarak incelemektedir.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Kuramlar ve modeller ile ilgili Türkiye’den ve Dünyadan örnekler </a:t>
            </a:r>
            <a:r>
              <a:rPr lang="tr-TR" smtClean="0"/>
              <a:t>neler olabilir?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143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Sağlık İletişimi</vt:lpstr>
      <vt:lpstr>COMBI Modeli </vt:lpstr>
      <vt:lpstr>COMBI Modeli</vt:lpstr>
      <vt:lpstr>PRECEDE-PROCEED Modeli </vt:lpstr>
      <vt:lpstr>Genişletilmiş Paralel Süreç Modeli</vt:lpstr>
      <vt:lpstr>Slide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8</cp:revision>
  <dcterms:created xsi:type="dcterms:W3CDTF">2018-05-07T06:13:42Z</dcterms:created>
  <dcterms:modified xsi:type="dcterms:W3CDTF">2019-12-08T17:59:51Z</dcterms:modified>
</cp:coreProperties>
</file>